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95" r:id="rId2"/>
    <p:sldId id="257" r:id="rId3"/>
    <p:sldId id="301" r:id="rId4"/>
    <p:sldId id="302" r:id="rId5"/>
    <p:sldId id="282" r:id="rId6"/>
    <p:sldId id="258" r:id="rId7"/>
    <p:sldId id="260" r:id="rId8"/>
    <p:sldId id="261" r:id="rId9"/>
    <p:sldId id="262" r:id="rId10"/>
    <p:sldId id="263" r:id="rId11"/>
    <p:sldId id="265" r:id="rId12"/>
    <p:sldId id="264" r:id="rId13"/>
    <p:sldId id="296" r:id="rId14"/>
    <p:sldId id="281" r:id="rId15"/>
    <p:sldId id="266" r:id="rId16"/>
    <p:sldId id="267" r:id="rId17"/>
    <p:sldId id="276" r:id="rId18"/>
    <p:sldId id="268" r:id="rId19"/>
    <p:sldId id="269" r:id="rId20"/>
    <p:sldId id="270" r:id="rId21"/>
    <p:sldId id="271" r:id="rId22"/>
    <p:sldId id="272" r:id="rId23"/>
    <p:sldId id="273" r:id="rId24"/>
    <p:sldId id="274" r:id="rId25"/>
    <p:sldId id="275" r:id="rId26"/>
    <p:sldId id="283" r:id="rId27"/>
    <p:sldId id="284" r:id="rId28"/>
    <p:sldId id="279" r:id="rId29"/>
    <p:sldId id="304" r:id="rId30"/>
    <p:sldId id="306" r:id="rId31"/>
    <p:sldId id="305" r:id="rId32"/>
    <p:sldId id="287" r:id="rId33"/>
    <p:sldId id="303" r:id="rId34"/>
    <p:sldId id="277" r:id="rId35"/>
    <p:sldId id="285" r:id="rId36"/>
    <p:sldId id="286" r:id="rId37"/>
    <p:sldId id="288" r:id="rId38"/>
    <p:sldId id="289" r:id="rId39"/>
    <p:sldId id="290" r:id="rId40"/>
    <p:sldId id="291" r:id="rId41"/>
    <p:sldId id="292" r:id="rId42"/>
    <p:sldId id="300" r:id="rId43"/>
    <p:sldId id="293" r:id="rId44"/>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024" autoAdjust="0"/>
  </p:normalViewPr>
  <p:slideViewPr>
    <p:cSldViewPr snapToGrid="0">
      <p:cViewPr varScale="1">
        <p:scale>
          <a:sx n="18" d="100"/>
          <a:sy n="18" d="100"/>
        </p:scale>
        <p:origin x="1440" y="2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CE5BD6D8-81AE-4396-9999-0D6AABAE9317}" type="datetimeFigureOut">
              <a:rPr lang="da-DK" smtClean="0"/>
              <a:t>10-01-2024</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01B2EF5E-1D2A-4F00-AF87-5168D13AD6BE}" type="slidenum">
              <a:rPr lang="da-DK" smtClean="0"/>
              <a:t>‹nr.›</a:t>
            </a:fld>
            <a:endParaRPr lang="da-DK"/>
          </a:p>
        </p:txBody>
      </p:sp>
    </p:spTree>
    <p:extLst>
      <p:ext uri="{BB962C8B-B14F-4D97-AF65-F5344CB8AC3E}">
        <p14:creationId xmlns:p14="http://schemas.microsoft.com/office/powerpoint/2010/main" val="2265823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1B2EF5E-1D2A-4F00-AF87-5168D13AD6BE}" type="slidenum">
              <a:rPr lang="da-DK" smtClean="0"/>
              <a:t>3</a:t>
            </a:fld>
            <a:endParaRPr lang="da-DK"/>
          </a:p>
        </p:txBody>
      </p:sp>
    </p:spTree>
    <p:extLst>
      <p:ext uri="{BB962C8B-B14F-4D97-AF65-F5344CB8AC3E}">
        <p14:creationId xmlns:p14="http://schemas.microsoft.com/office/powerpoint/2010/main" val="692009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C88C8C-51DB-4093-B10B-8AF6AAAD7875}"/>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8C8900B2-8EA2-4573-B06A-4ACE25CEF0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81DCE51D-1979-433B-8DF0-DF2590F92954}"/>
              </a:ext>
            </a:extLst>
          </p:cNvPr>
          <p:cNvSpPr>
            <a:spLocks noGrp="1"/>
          </p:cNvSpPr>
          <p:nvPr>
            <p:ph type="dt" sz="half" idx="10"/>
          </p:nvPr>
        </p:nvSpPr>
        <p:spPr/>
        <p:txBody>
          <a:bodyPr/>
          <a:lstStyle/>
          <a:p>
            <a:fld id="{296C7819-C4B4-4DC4-BF10-BBECA9F55AAC}" type="datetimeFigureOut">
              <a:rPr lang="da-DK" smtClean="0"/>
              <a:t>10-01-2024</a:t>
            </a:fld>
            <a:endParaRPr lang="da-DK"/>
          </a:p>
        </p:txBody>
      </p:sp>
      <p:sp>
        <p:nvSpPr>
          <p:cNvPr id="5" name="Pladsholder til sidefod 4">
            <a:extLst>
              <a:ext uri="{FF2B5EF4-FFF2-40B4-BE49-F238E27FC236}">
                <a16:creationId xmlns:a16="http://schemas.microsoft.com/office/drawing/2014/main" id="{FEA09A47-B23A-420E-A891-7EAD977E5F8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BC8C88C-3201-4A5A-B7EA-6427398FE934}"/>
              </a:ext>
            </a:extLst>
          </p:cNvPr>
          <p:cNvSpPr>
            <a:spLocks noGrp="1"/>
          </p:cNvSpPr>
          <p:nvPr>
            <p:ph type="sldNum" sz="quarter" idx="12"/>
          </p:nvPr>
        </p:nvSpPr>
        <p:spPr/>
        <p:txBody>
          <a:bodyPr/>
          <a:lstStyle/>
          <a:p>
            <a:fld id="{88B11B7D-0A13-4AEE-B194-D8A33B102B59}" type="slidenum">
              <a:rPr lang="da-DK" smtClean="0"/>
              <a:t>‹nr.›</a:t>
            </a:fld>
            <a:endParaRPr lang="da-DK"/>
          </a:p>
        </p:txBody>
      </p:sp>
    </p:spTree>
    <p:extLst>
      <p:ext uri="{BB962C8B-B14F-4D97-AF65-F5344CB8AC3E}">
        <p14:creationId xmlns:p14="http://schemas.microsoft.com/office/powerpoint/2010/main" val="6815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65B89E-805C-487C-8E52-B166962F4603}"/>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CF4FFE0C-C50B-4090-911D-D4764962BA94}"/>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ECB6855-6516-48C8-9999-B6EE74526A26}"/>
              </a:ext>
            </a:extLst>
          </p:cNvPr>
          <p:cNvSpPr>
            <a:spLocks noGrp="1"/>
          </p:cNvSpPr>
          <p:nvPr>
            <p:ph type="dt" sz="half" idx="10"/>
          </p:nvPr>
        </p:nvSpPr>
        <p:spPr/>
        <p:txBody>
          <a:bodyPr/>
          <a:lstStyle/>
          <a:p>
            <a:fld id="{296C7819-C4B4-4DC4-BF10-BBECA9F55AAC}" type="datetimeFigureOut">
              <a:rPr lang="da-DK" smtClean="0"/>
              <a:t>10-01-2024</a:t>
            </a:fld>
            <a:endParaRPr lang="da-DK"/>
          </a:p>
        </p:txBody>
      </p:sp>
      <p:sp>
        <p:nvSpPr>
          <p:cNvPr id="5" name="Pladsholder til sidefod 4">
            <a:extLst>
              <a:ext uri="{FF2B5EF4-FFF2-40B4-BE49-F238E27FC236}">
                <a16:creationId xmlns:a16="http://schemas.microsoft.com/office/drawing/2014/main" id="{8F4254B1-2EE0-4B58-B348-30EECF54025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6CAAF1A-DBF2-43F7-B379-73B25082BCE3}"/>
              </a:ext>
            </a:extLst>
          </p:cNvPr>
          <p:cNvSpPr>
            <a:spLocks noGrp="1"/>
          </p:cNvSpPr>
          <p:nvPr>
            <p:ph type="sldNum" sz="quarter" idx="12"/>
          </p:nvPr>
        </p:nvSpPr>
        <p:spPr/>
        <p:txBody>
          <a:bodyPr/>
          <a:lstStyle/>
          <a:p>
            <a:fld id="{88B11B7D-0A13-4AEE-B194-D8A33B102B59}" type="slidenum">
              <a:rPr lang="da-DK" smtClean="0"/>
              <a:t>‹nr.›</a:t>
            </a:fld>
            <a:endParaRPr lang="da-DK"/>
          </a:p>
        </p:txBody>
      </p:sp>
    </p:spTree>
    <p:extLst>
      <p:ext uri="{BB962C8B-B14F-4D97-AF65-F5344CB8AC3E}">
        <p14:creationId xmlns:p14="http://schemas.microsoft.com/office/powerpoint/2010/main" val="3998229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7BAAD445-5A93-400D-B3D5-AA4CA7B4E8FD}"/>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4D4E34EE-4E88-47F7-BF83-054F58992F46}"/>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1BAE04F-DD11-4B3E-A79C-6385E1343471}"/>
              </a:ext>
            </a:extLst>
          </p:cNvPr>
          <p:cNvSpPr>
            <a:spLocks noGrp="1"/>
          </p:cNvSpPr>
          <p:nvPr>
            <p:ph type="dt" sz="half" idx="10"/>
          </p:nvPr>
        </p:nvSpPr>
        <p:spPr/>
        <p:txBody>
          <a:bodyPr/>
          <a:lstStyle/>
          <a:p>
            <a:fld id="{296C7819-C4B4-4DC4-BF10-BBECA9F55AAC}" type="datetimeFigureOut">
              <a:rPr lang="da-DK" smtClean="0"/>
              <a:t>10-01-2024</a:t>
            </a:fld>
            <a:endParaRPr lang="da-DK"/>
          </a:p>
        </p:txBody>
      </p:sp>
      <p:sp>
        <p:nvSpPr>
          <p:cNvPr id="5" name="Pladsholder til sidefod 4">
            <a:extLst>
              <a:ext uri="{FF2B5EF4-FFF2-40B4-BE49-F238E27FC236}">
                <a16:creationId xmlns:a16="http://schemas.microsoft.com/office/drawing/2014/main" id="{E9CB64A9-2EE0-4A8B-BB3F-25969C3DA23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78C5CCC-3E96-406D-8FC5-0B112706718C}"/>
              </a:ext>
            </a:extLst>
          </p:cNvPr>
          <p:cNvSpPr>
            <a:spLocks noGrp="1"/>
          </p:cNvSpPr>
          <p:nvPr>
            <p:ph type="sldNum" sz="quarter" idx="12"/>
          </p:nvPr>
        </p:nvSpPr>
        <p:spPr/>
        <p:txBody>
          <a:bodyPr/>
          <a:lstStyle/>
          <a:p>
            <a:fld id="{88B11B7D-0A13-4AEE-B194-D8A33B102B59}" type="slidenum">
              <a:rPr lang="da-DK" smtClean="0"/>
              <a:t>‹nr.›</a:t>
            </a:fld>
            <a:endParaRPr lang="da-DK"/>
          </a:p>
        </p:txBody>
      </p:sp>
    </p:spTree>
    <p:extLst>
      <p:ext uri="{BB962C8B-B14F-4D97-AF65-F5344CB8AC3E}">
        <p14:creationId xmlns:p14="http://schemas.microsoft.com/office/powerpoint/2010/main" val="2976534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1/10/2024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2621965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FE8DFB-3A9E-429C-8897-3D508EAE46B2}"/>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CD8D12AE-264A-4282-9DCF-040E1EA9B1F4}"/>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E9985D9-0096-45CA-8B23-D5A2CDA905E3}"/>
              </a:ext>
            </a:extLst>
          </p:cNvPr>
          <p:cNvSpPr>
            <a:spLocks noGrp="1"/>
          </p:cNvSpPr>
          <p:nvPr>
            <p:ph type="dt" sz="half" idx="10"/>
          </p:nvPr>
        </p:nvSpPr>
        <p:spPr/>
        <p:txBody>
          <a:bodyPr/>
          <a:lstStyle/>
          <a:p>
            <a:fld id="{296C7819-C4B4-4DC4-BF10-BBECA9F55AAC}" type="datetimeFigureOut">
              <a:rPr lang="da-DK" smtClean="0"/>
              <a:t>10-01-2024</a:t>
            </a:fld>
            <a:endParaRPr lang="da-DK"/>
          </a:p>
        </p:txBody>
      </p:sp>
      <p:sp>
        <p:nvSpPr>
          <p:cNvPr id="5" name="Pladsholder til sidefod 4">
            <a:extLst>
              <a:ext uri="{FF2B5EF4-FFF2-40B4-BE49-F238E27FC236}">
                <a16:creationId xmlns:a16="http://schemas.microsoft.com/office/drawing/2014/main" id="{66563ACE-6D89-4EBB-8EBA-36066B37BA9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739895C-D1A3-4B7B-A717-09B6BCDE8B7F}"/>
              </a:ext>
            </a:extLst>
          </p:cNvPr>
          <p:cNvSpPr>
            <a:spLocks noGrp="1"/>
          </p:cNvSpPr>
          <p:nvPr>
            <p:ph type="sldNum" sz="quarter" idx="12"/>
          </p:nvPr>
        </p:nvSpPr>
        <p:spPr/>
        <p:txBody>
          <a:bodyPr/>
          <a:lstStyle/>
          <a:p>
            <a:fld id="{88B11B7D-0A13-4AEE-B194-D8A33B102B59}" type="slidenum">
              <a:rPr lang="da-DK" smtClean="0"/>
              <a:t>‹nr.›</a:t>
            </a:fld>
            <a:endParaRPr lang="da-DK"/>
          </a:p>
        </p:txBody>
      </p:sp>
    </p:spTree>
    <p:extLst>
      <p:ext uri="{BB962C8B-B14F-4D97-AF65-F5344CB8AC3E}">
        <p14:creationId xmlns:p14="http://schemas.microsoft.com/office/powerpoint/2010/main" val="69057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87BD92-9C46-4664-BACF-4F3A4E653E9B}"/>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B86A1732-9142-4F8A-B767-87CE8A81B8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B0890019-8128-40DF-8B58-6B58FC02E632}"/>
              </a:ext>
            </a:extLst>
          </p:cNvPr>
          <p:cNvSpPr>
            <a:spLocks noGrp="1"/>
          </p:cNvSpPr>
          <p:nvPr>
            <p:ph type="dt" sz="half" idx="10"/>
          </p:nvPr>
        </p:nvSpPr>
        <p:spPr/>
        <p:txBody>
          <a:bodyPr/>
          <a:lstStyle/>
          <a:p>
            <a:fld id="{296C7819-C4B4-4DC4-BF10-BBECA9F55AAC}" type="datetimeFigureOut">
              <a:rPr lang="da-DK" smtClean="0"/>
              <a:t>10-01-2024</a:t>
            </a:fld>
            <a:endParaRPr lang="da-DK"/>
          </a:p>
        </p:txBody>
      </p:sp>
      <p:sp>
        <p:nvSpPr>
          <p:cNvPr id="5" name="Pladsholder til sidefod 4">
            <a:extLst>
              <a:ext uri="{FF2B5EF4-FFF2-40B4-BE49-F238E27FC236}">
                <a16:creationId xmlns:a16="http://schemas.microsoft.com/office/drawing/2014/main" id="{753400AA-B30C-4F4E-8E5E-228346B94B0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FEB343F-0889-4AA4-8D0D-BBA6394F09ED}"/>
              </a:ext>
            </a:extLst>
          </p:cNvPr>
          <p:cNvSpPr>
            <a:spLocks noGrp="1"/>
          </p:cNvSpPr>
          <p:nvPr>
            <p:ph type="sldNum" sz="quarter" idx="12"/>
          </p:nvPr>
        </p:nvSpPr>
        <p:spPr/>
        <p:txBody>
          <a:bodyPr/>
          <a:lstStyle/>
          <a:p>
            <a:fld id="{88B11B7D-0A13-4AEE-B194-D8A33B102B59}" type="slidenum">
              <a:rPr lang="da-DK" smtClean="0"/>
              <a:t>‹nr.›</a:t>
            </a:fld>
            <a:endParaRPr lang="da-DK"/>
          </a:p>
        </p:txBody>
      </p:sp>
    </p:spTree>
    <p:extLst>
      <p:ext uri="{BB962C8B-B14F-4D97-AF65-F5344CB8AC3E}">
        <p14:creationId xmlns:p14="http://schemas.microsoft.com/office/powerpoint/2010/main" val="3860999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E7319E-C074-40EC-9ACA-B9B88F11A2EE}"/>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58750A49-131B-4E82-8B79-6A5DB925FF72}"/>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0C2F1D3F-8BC7-4630-9ECA-1E999A417F48}"/>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47E63AE7-A222-46A9-AC9F-8C3D96F6BD54}"/>
              </a:ext>
            </a:extLst>
          </p:cNvPr>
          <p:cNvSpPr>
            <a:spLocks noGrp="1"/>
          </p:cNvSpPr>
          <p:nvPr>
            <p:ph type="dt" sz="half" idx="10"/>
          </p:nvPr>
        </p:nvSpPr>
        <p:spPr/>
        <p:txBody>
          <a:bodyPr/>
          <a:lstStyle/>
          <a:p>
            <a:fld id="{296C7819-C4B4-4DC4-BF10-BBECA9F55AAC}" type="datetimeFigureOut">
              <a:rPr lang="da-DK" smtClean="0"/>
              <a:t>10-01-2024</a:t>
            </a:fld>
            <a:endParaRPr lang="da-DK"/>
          </a:p>
        </p:txBody>
      </p:sp>
      <p:sp>
        <p:nvSpPr>
          <p:cNvPr id="6" name="Pladsholder til sidefod 5">
            <a:extLst>
              <a:ext uri="{FF2B5EF4-FFF2-40B4-BE49-F238E27FC236}">
                <a16:creationId xmlns:a16="http://schemas.microsoft.com/office/drawing/2014/main" id="{3427C357-0360-4397-A5C5-C50B3B13644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54828284-107B-4DEB-B74A-471F826511A5}"/>
              </a:ext>
            </a:extLst>
          </p:cNvPr>
          <p:cNvSpPr>
            <a:spLocks noGrp="1"/>
          </p:cNvSpPr>
          <p:nvPr>
            <p:ph type="sldNum" sz="quarter" idx="12"/>
          </p:nvPr>
        </p:nvSpPr>
        <p:spPr/>
        <p:txBody>
          <a:bodyPr/>
          <a:lstStyle/>
          <a:p>
            <a:fld id="{88B11B7D-0A13-4AEE-B194-D8A33B102B59}" type="slidenum">
              <a:rPr lang="da-DK" smtClean="0"/>
              <a:t>‹nr.›</a:t>
            </a:fld>
            <a:endParaRPr lang="da-DK"/>
          </a:p>
        </p:txBody>
      </p:sp>
    </p:spTree>
    <p:extLst>
      <p:ext uri="{BB962C8B-B14F-4D97-AF65-F5344CB8AC3E}">
        <p14:creationId xmlns:p14="http://schemas.microsoft.com/office/powerpoint/2010/main" val="1581742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C8A5EC-47B7-402F-BC14-F446C6A691FA}"/>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B91B98A2-9EFD-4CD9-AC1B-379FEE4306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33F74AA9-5F6D-44EF-9F47-DEC00F09EBFC}"/>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A4737EA2-A802-4424-AF7D-0C0004431F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4BE877DB-0A6A-479E-927F-D9D1C00CA035}"/>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86CEFC82-102C-4A22-A040-0907846F8262}"/>
              </a:ext>
            </a:extLst>
          </p:cNvPr>
          <p:cNvSpPr>
            <a:spLocks noGrp="1"/>
          </p:cNvSpPr>
          <p:nvPr>
            <p:ph type="dt" sz="half" idx="10"/>
          </p:nvPr>
        </p:nvSpPr>
        <p:spPr/>
        <p:txBody>
          <a:bodyPr/>
          <a:lstStyle/>
          <a:p>
            <a:fld id="{296C7819-C4B4-4DC4-BF10-BBECA9F55AAC}" type="datetimeFigureOut">
              <a:rPr lang="da-DK" smtClean="0"/>
              <a:t>10-01-2024</a:t>
            </a:fld>
            <a:endParaRPr lang="da-DK"/>
          </a:p>
        </p:txBody>
      </p:sp>
      <p:sp>
        <p:nvSpPr>
          <p:cNvPr id="8" name="Pladsholder til sidefod 7">
            <a:extLst>
              <a:ext uri="{FF2B5EF4-FFF2-40B4-BE49-F238E27FC236}">
                <a16:creationId xmlns:a16="http://schemas.microsoft.com/office/drawing/2014/main" id="{892619CA-0182-4F2D-A628-2BFB126FAC84}"/>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1957F36F-5C59-4687-892B-6040CA26F058}"/>
              </a:ext>
            </a:extLst>
          </p:cNvPr>
          <p:cNvSpPr>
            <a:spLocks noGrp="1"/>
          </p:cNvSpPr>
          <p:nvPr>
            <p:ph type="sldNum" sz="quarter" idx="12"/>
          </p:nvPr>
        </p:nvSpPr>
        <p:spPr/>
        <p:txBody>
          <a:bodyPr/>
          <a:lstStyle/>
          <a:p>
            <a:fld id="{88B11B7D-0A13-4AEE-B194-D8A33B102B59}" type="slidenum">
              <a:rPr lang="da-DK" smtClean="0"/>
              <a:t>‹nr.›</a:t>
            </a:fld>
            <a:endParaRPr lang="da-DK"/>
          </a:p>
        </p:txBody>
      </p:sp>
    </p:spTree>
    <p:extLst>
      <p:ext uri="{BB962C8B-B14F-4D97-AF65-F5344CB8AC3E}">
        <p14:creationId xmlns:p14="http://schemas.microsoft.com/office/powerpoint/2010/main" val="1010330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4DBAD3-8041-47FB-832C-6355EBBD9439}"/>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AE8ABA6B-D1C6-43AD-9E99-D44BD81DAA32}"/>
              </a:ext>
            </a:extLst>
          </p:cNvPr>
          <p:cNvSpPr>
            <a:spLocks noGrp="1"/>
          </p:cNvSpPr>
          <p:nvPr>
            <p:ph type="dt" sz="half" idx="10"/>
          </p:nvPr>
        </p:nvSpPr>
        <p:spPr/>
        <p:txBody>
          <a:bodyPr/>
          <a:lstStyle/>
          <a:p>
            <a:fld id="{296C7819-C4B4-4DC4-BF10-BBECA9F55AAC}" type="datetimeFigureOut">
              <a:rPr lang="da-DK" smtClean="0"/>
              <a:t>10-01-2024</a:t>
            </a:fld>
            <a:endParaRPr lang="da-DK"/>
          </a:p>
        </p:txBody>
      </p:sp>
      <p:sp>
        <p:nvSpPr>
          <p:cNvPr id="4" name="Pladsholder til sidefod 3">
            <a:extLst>
              <a:ext uri="{FF2B5EF4-FFF2-40B4-BE49-F238E27FC236}">
                <a16:creationId xmlns:a16="http://schemas.microsoft.com/office/drawing/2014/main" id="{85B3AEB5-C0FF-4B35-8987-9B3BF5F73710}"/>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206D9E22-8F4D-41BE-ACF9-0D8D374F0554}"/>
              </a:ext>
            </a:extLst>
          </p:cNvPr>
          <p:cNvSpPr>
            <a:spLocks noGrp="1"/>
          </p:cNvSpPr>
          <p:nvPr>
            <p:ph type="sldNum" sz="quarter" idx="12"/>
          </p:nvPr>
        </p:nvSpPr>
        <p:spPr/>
        <p:txBody>
          <a:bodyPr/>
          <a:lstStyle/>
          <a:p>
            <a:fld id="{88B11B7D-0A13-4AEE-B194-D8A33B102B59}" type="slidenum">
              <a:rPr lang="da-DK" smtClean="0"/>
              <a:t>‹nr.›</a:t>
            </a:fld>
            <a:endParaRPr lang="da-DK"/>
          </a:p>
        </p:txBody>
      </p:sp>
    </p:spTree>
    <p:extLst>
      <p:ext uri="{BB962C8B-B14F-4D97-AF65-F5344CB8AC3E}">
        <p14:creationId xmlns:p14="http://schemas.microsoft.com/office/powerpoint/2010/main" val="105745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C1DE409B-42DD-4005-B097-42C3EAB426E0}"/>
              </a:ext>
            </a:extLst>
          </p:cNvPr>
          <p:cNvSpPr>
            <a:spLocks noGrp="1"/>
          </p:cNvSpPr>
          <p:nvPr>
            <p:ph type="dt" sz="half" idx="10"/>
          </p:nvPr>
        </p:nvSpPr>
        <p:spPr/>
        <p:txBody>
          <a:bodyPr/>
          <a:lstStyle/>
          <a:p>
            <a:fld id="{296C7819-C4B4-4DC4-BF10-BBECA9F55AAC}" type="datetimeFigureOut">
              <a:rPr lang="da-DK" smtClean="0"/>
              <a:t>10-01-2024</a:t>
            </a:fld>
            <a:endParaRPr lang="da-DK"/>
          </a:p>
        </p:txBody>
      </p:sp>
      <p:sp>
        <p:nvSpPr>
          <p:cNvPr id="3" name="Pladsholder til sidefod 2">
            <a:extLst>
              <a:ext uri="{FF2B5EF4-FFF2-40B4-BE49-F238E27FC236}">
                <a16:creationId xmlns:a16="http://schemas.microsoft.com/office/drawing/2014/main" id="{0F1CB9F6-5010-4D04-B9E3-EFCEF89D0775}"/>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97400045-AD85-4303-83A2-716C1019F4BE}"/>
              </a:ext>
            </a:extLst>
          </p:cNvPr>
          <p:cNvSpPr>
            <a:spLocks noGrp="1"/>
          </p:cNvSpPr>
          <p:nvPr>
            <p:ph type="sldNum" sz="quarter" idx="12"/>
          </p:nvPr>
        </p:nvSpPr>
        <p:spPr/>
        <p:txBody>
          <a:bodyPr/>
          <a:lstStyle/>
          <a:p>
            <a:fld id="{88B11B7D-0A13-4AEE-B194-D8A33B102B59}" type="slidenum">
              <a:rPr lang="da-DK" smtClean="0"/>
              <a:t>‹nr.›</a:t>
            </a:fld>
            <a:endParaRPr lang="da-DK"/>
          </a:p>
        </p:txBody>
      </p:sp>
    </p:spTree>
    <p:extLst>
      <p:ext uri="{BB962C8B-B14F-4D97-AF65-F5344CB8AC3E}">
        <p14:creationId xmlns:p14="http://schemas.microsoft.com/office/powerpoint/2010/main" val="1872977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813A67-3ED1-450C-BA88-2AE7169F2653}"/>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BFBCFA7F-895C-4173-9D19-B2EF8CD2AB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2FE805E7-4E31-448E-84FA-86E73AB1BD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B05D1A4A-48A6-451B-908C-5DFD037DAAF1}"/>
              </a:ext>
            </a:extLst>
          </p:cNvPr>
          <p:cNvSpPr>
            <a:spLocks noGrp="1"/>
          </p:cNvSpPr>
          <p:nvPr>
            <p:ph type="dt" sz="half" idx="10"/>
          </p:nvPr>
        </p:nvSpPr>
        <p:spPr/>
        <p:txBody>
          <a:bodyPr/>
          <a:lstStyle/>
          <a:p>
            <a:fld id="{296C7819-C4B4-4DC4-BF10-BBECA9F55AAC}" type="datetimeFigureOut">
              <a:rPr lang="da-DK" smtClean="0"/>
              <a:t>10-01-2024</a:t>
            </a:fld>
            <a:endParaRPr lang="da-DK"/>
          </a:p>
        </p:txBody>
      </p:sp>
      <p:sp>
        <p:nvSpPr>
          <p:cNvPr id="6" name="Pladsholder til sidefod 5">
            <a:extLst>
              <a:ext uri="{FF2B5EF4-FFF2-40B4-BE49-F238E27FC236}">
                <a16:creationId xmlns:a16="http://schemas.microsoft.com/office/drawing/2014/main" id="{0AA7E2B2-6931-4FF8-8BCF-F5A527EB6000}"/>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86EC581-5115-46C4-B499-AFF57FC2FFC9}"/>
              </a:ext>
            </a:extLst>
          </p:cNvPr>
          <p:cNvSpPr>
            <a:spLocks noGrp="1"/>
          </p:cNvSpPr>
          <p:nvPr>
            <p:ph type="sldNum" sz="quarter" idx="12"/>
          </p:nvPr>
        </p:nvSpPr>
        <p:spPr/>
        <p:txBody>
          <a:bodyPr/>
          <a:lstStyle/>
          <a:p>
            <a:fld id="{88B11B7D-0A13-4AEE-B194-D8A33B102B59}" type="slidenum">
              <a:rPr lang="da-DK" smtClean="0"/>
              <a:t>‹nr.›</a:t>
            </a:fld>
            <a:endParaRPr lang="da-DK"/>
          </a:p>
        </p:txBody>
      </p:sp>
    </p:spTree>
    <p:extLst>
      <p:ext uri="{BB962C8B-B14F-4D97-AF65-F5344CB8AC3E}">
        <p14:creationId xmlns:p14="http://schemas.microsoft.com/office/powerpoint/2010/main" val="1656310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45FFC5-3029-4AD2-AB14-BFE336118B85}"/>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514881BF-8234-4D35-8881-E24535E614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5F3176A3-AC43-431F-B3CE-902398241B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D1C57796-BF1D-406B-87EB-67657A9EF439}"/>
              </a:ext>
            </a:extLst>
          </p:cNvPr>
          <p:cNvSpPr>
            <a:spLocks noGrp="1"/>
          </p:cNvSpPr>
          <p:nvPr>
            <p:ph type="dt" sz="half" idx="10"/>
          </p:nvPr>
        </p:nvSpPr>
        <p:spPr/>
        <p:txBody>
          <a:bodyPr/>
          <a:lstStyle/>
          <a:p>
            <a:fld id="{296C7819-C4B4-4DC4-BF10-BBECA9F55AAC}" type="datetimeFigureOut">
              <a:rPr lang="da-DK" smtClean="0"/>
              <a:t>10-01-2024</a:t>
            </a:fld>
            <a:endParaRPr lang="da-DK"/>
          </a:p>
        </p:txBody>
      </p:sp>
      <p:sp>
        <p:nvSpPr>
          <p:cNvPr id="6" name="Pladsholder til sidefod 5">
            <a:extLst>
              <a:ext uri="{FF2B5EF4-FFF2-40B4-BE49-F238E27FC236}">
                <a16:creationId xmlns:a16="http://schemas.microsoft.com/office/drawing/2014/main" id="{07BC8A5A-EE5F-4323-B7B0-FC83A68F8C89}"/>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C623B12D-F091-4C17-AC66-3625AEA2B280}"/>
              </a:ext>
            </a:extLst>
          </p:cNvPr>
          <p:cNvSpPr>
            <a:spLocks noGrp="1"/>
          </p:cNvSpPr>
          <p:nvPr>
            <p:ph type="sldNum" sz="quarter" idx="12"/>
          </p:nvPr>
        </p:nvSpPr>
        <p:spPr/>
        <p:txBody>
          <a:bodyPr/>
          <a:lstStyle/>
          <a:p>
            <a:fld id="{88B11B7D-0A13-4AEE-B194-D8A33B102B59}" type="slidenum">
              <a:rPr lang="da-DK" smtClean="0"/>
              <a:t>‹nr.›</a:t>
            </a:fld>
            <a:endParaRPr lang="da-DK"/>
          </a:p>
        </p:txBody>
      </p:sp>
    </p:spTree>
    <p:extLst>
      <p:ext uri="{BB962C8B-B14F-4D97-AF65-F5344CB8AC3E}">
        <p14:creationId xmlns:p14="http://schemas.microsoft.com/office/powerpoint/2010/main" val="1541962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833AF9F9-5355-4A32-89D8-2BDD499D00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915129B3-E29C-4589-8BCF-55AB85FA8F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2CFFF2E-37AD-4C34-9875-AF150DF908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6C7819-C4B4-4DC4-BF10-BBECA9F55AAC}" type="datetimeFigureOut">
              <a:rPr lang="da-DK" smtClean="0"/>
              <a:t>10-01-2024</a:t>
            </a:fld>
            <a:endParaRPr lang="da-DK"/>
          </a:p>
        </p:txBody>
      </p:sp>
      <p:sp>
        <p:nvSpPr>
          <p:cNvPr id="5" name="Pladsholder til sidefod 4">
            <a:extLst>
              <a:ext uri="{FF2B5EF4-FFF2-40B4-BE49-F238E27FC236}">
                <a16:creationId xmlns:a16="http://schemas.microsoft.com/office/drawing/2014/main" id="{2B99151D-88B8-4A65-94BD-7AB0478118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23DE49EC-D68C-42B2-9ECC-6E6527E658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B11B7D-0A13-4AEE-B194-D8A33B102B59}" type="slidenum">
              <a:rPr lang="da-DK" smtClean="0"/>
              <a:t>‹nr.›</a:t>
            </a:fld>
            <a:endParaRPr lang="da-DK"/>
          </a:p>
        </p:txBody>
      </p:sp>
    </p:spTree>
    <p:extLst>
      <p:ext uri="{BB962C8B-B14F-4D97-AF65-F5344CB8AC3E}">
        <p14:creationId xmlns:p14="http://schemas.microsoft.com/office/powerpoint/2010/main" val="1244972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5.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1.png"/><Relationship Id="rId7" Type="http://schemas.openxmlformats.org/officeDocument/2006/relationships/image" Target="../media/image14.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5.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5.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Billede 63">
            <a:extLst>
              <a:ext uri="{FF2B5EF4-FFF2-40B4-BE49-F238E27FC236}">
                <a16:creationId xmlns:a16="http://schemas.microsoft.com/office/drawing/2014/main" id="{8A4EA825-CA74-B321-3E40-AD3EAFAC216B}"/>
              </a:ext>
            </a:extLst>
          </p:cNvPr>
          <p:cNvPicPr>
            <a:picLocks noChangeAspect="1"/>
          </p:cNvPicPr>
          <p:nvPr/>
        </p:nvPicPr>
        <p:blipFill>
          <a:blip r:embed="rId2"/>
          <a:stretch>
            <a:fillRect/>
          </a:stretch>
        </p:blipFill>
        <p:spPr>
          <a:xfrm>
            <a:off x="5026416" y="1818641"/>
            <a:ext cx="7108211" cy="4974588"/>
          </a:xfrm>
          <a:prstGeom prst="rect">
            <a:avLst/>
          </a:prstGeom>
        </p:spPr>
      </p:pic>
      <p:pic>
        <p:nvPicPr>
          <p:cNvPr id="3" name="object 3"/>
          <p:cNvPicPr/>
          <p:nvPr/>
        </p:nvPicPr>
        <p:blipFill>
          <a:blip r:embed="rId3" cstate="print"/>
          <a:stretch>
            <a:fillRect/>
          </a:stretch>
        </p:blipFill>
        <p:spPr>
          <a:xfrm>
            <a:off x="6013750" y="957669"/>
            <a:ext cx="194431" cy="223852"/>
          </a:xfrm>
          <a:prstGeom prst="rect">
            <a:avLst/>
          </a:prstGeom>
        </p:spPr>
      </p:pic>
      <p:pic>
        <p:nvPicPr>
          <p:cNvPr id="4" name="object 4"/>
          <p:cNvPicPr/>
          <p:nvPr/>
        </p:nvPicPr>
        <p:blipFill>
          <a:blip r:embed="rId4" cstate="print"/>
          <a:stretch>
            <a:fillRect/>
          </a:stretch>
        </p:blipFill>
        <p:spPr>
          <a:xfrm>
            <a:off x="6270197" y="957675"/>
            <a:ext cx="218696" cy="223604"/>
          </a:xfrm>
          <a:prstGeom prst="rect">
            <a:avLst/>
          </a:prstGeom>
        </p:spPr>
      </p:pic>
      <p:pic>
        <p:nvPicPr>
          <p:cNvPr id="5" name="object 5"/>
          <p:cNvPicPr/>
          <p:nvPr/>
        </p:nvPicPr>
        <p:blipFill>
          <a:blip r:embed="rId5" cstate="print"/>
          <a:stretch>
            <a:fillRect/>
          </a:stretch>
        </p:blipFill>
        <p:spPr>
          <a:xfrm>
            <a:off x="6550904" y="957669"/>
            <a:ext cx="192784" cy="223602"/>
          </a:xfrm>
          <a:prstGeom prst="rect">
            <a:avLst/>
          </a:prstGeom>
        </p:spPr>
      </p:pic>
      <p:pic>
        <p:nvPicPr>
          <p:cNvPr id="6" name="object 6"/>
          <p:cNvPicPr/>
          <p:nvPr/>
        </p:nvPicPr>
        <p:blipFill>
          <a:blip r:embed="rId6" cstate="print"/>
          <a:stretch>
            <a:fillRect/>
          </a:stretch>
        </p:blipFill>
        <p:spPr>
          <a:xfrm>
            <a:off x="6799085" y="954061"/>
            <a:ext cx="165738" cy="230166"/>
          </a:xfrm>
          <a:prstGeom prst="rect">
            <a:avLst/>
          </a:prstGeom>
        </p:spPr>
      </p:pic>
      <p:pic>
        <p:nvPicPr>
          <p:cNvPr id="7" name="object 7"/>
          <p:cNvPicPr/>
          <p:nvPr/>
        </p:nvPicPr>
        <p:blipFill>
          <a:blip r:embed="rId5" cstate="print"/>
          <a:stretch>
            <a:fillRect/>
          </a:stretch>
        </p:blipFill>
        <p:spPr>
          <a:xfrm>
            <a:off x="7030893" y="957669"/>
            <a:ext cx="192784" cy="223602"/>
          </a:xfrm>
          <a:prstGeom prst="rect">
            <a:avLst/>
          </a:prstGeom>
        </p:spPr>
      </p:pic>
      <p:pic>
        <p:nvPicPr>
          <p:cNvPr id="8" name="object 8"/>
          <p:cNvPicPr/>
          <p:nvPr/>
        </p:nvPicPr>
        <p:blipFill>
          <a:blip r:embed="rId7" cstate="print"/>
          <a:stretch>
            <a:fillRect/>
          </a:stretch>
        </p:blipFill>
        <p:spPr>
          <a:xfrm>
            <a:off x="7270280" y="954064"/>
            <a:ext cx="193774" cy="230166"/>
          </a:xfrm>
          <a:prstGeom prst="rect">
            <a:avLst/>
          </a:prstGeom>
        </p:spPr>
      </p:pic>
      <p:pic>
        <p:nvPicPr>
          <p:cNvPr id="9" name="object 9"/>
          <p:cNvPicPr/>
          <p:nvPr/>
        </p:nvPicPr>
        <p:blipFill>
          <a:blip r:embed="rId8" cstate="print"/>
          <a:stretch>
            <a:fillRect/>
          </a:stretch>
        </p:blipFill>
        <p:spPr>
          <a:xfrm>
            <a:off x="7516005" y="957670"/>
            <a:ext cx="208526" cy="223602"/>
          </a:xfrm>
          <a:prstGeom prst="rect">
            <a:avLst/>
          </a:prstGeom>
        </p:spPr>
      </p:pic>
      <p:pic>
        <p:nvPicPr>
          <p:cNvPr id="10" name="object 10"/>
          <p:cNvPicPr/>
          <p:nvPr/>
        </p:nvPicPr>
        <p:blipFill>
          <a:blip r:embed="rId9" cstate="print"/>
          <a:stretch>
            <a:fillRect/>
          </a:stretch>
        </p:blipFill>
        <p:spPr>
          <a:xfrm>
            <a:off x="7783654" y="957013"/>
            <a:ext cx="139336" cy="223279"/>
          </a:xfrm>
          <a:prstGeom prst="rect">
            <a:avLst/>
          </a:prstGeom>
        </p:spPr>
      </p:pic>
      <p:pic>
        <p:nvPicPr>
          <p:cNvPr id="11" name="object 11"/>
          <p:cNvPicPr/>
          <p:nvPr/>
        </p:nvPicPr>
        <p:blipFill>
          <a:blip r:embed="rId10" cstate="print"/>
          <a:stretch>
            <a:fillRect/>
          </a:stretch>
        </p:blipFill>
        <p:spPr>
          <a:xfrm>
            <a:off x="7995699" y="957017"/>
            <a:ext cx="150162" cy="227206"/>
          </a:xfrm>
          <a:prstGeom prst="rect">
            <a:avLst/>
          </a:prstGeom>
        </p:spPr>
      </p:pic>
      <p:pic>
        <p:nvPicPr>
          <p:cNvPr id="12" name="object 12"/>
          <p:cNvPicPr/>
          <p:nvPr/>
        </p:nvPicPr>
        <p:blipFill>
          <a:blip r:embed="rId11" cstate="print"/>
          <a:stretch>
            <a:fillRect/>
          </a:stretch>
        </p:blipFill>
        <p:spPr>
          <a:xfrm>
            <a:off x="8214217" y="957010"/>
            <a:ext cx="143609" cy="227218"/>
          </a:xfrm>
          <a:prstGeom prst="rect">
            <a:avLst/>
          </a:prstGeom>
        </p:spPr>
      </p:pic>
      <p:pic>
        <p:nvPicPr>
          <p:cNvPr id="13" name="object 13"/>
          <p:cNvPicPr/>
          <p:nvPr/>
        </p:nvPicPr>
        <p:blipFill>
          <a:blip r:embed="rId12" cstate="print"/>
          <a:stretch>
            <a:fillRect/>
          </a:stretch>
        </p:blipFill>
        <p:spPr>
          <a:xfrm>
            <a:off x="8430360" y="957017"/>
            <a:ext cx="150162" cy="227206"/>
          </a:xfrm>
          <a:prstGeom prst="rect">
            <a:avLst/>
          </a:prstGeom>
        </p:spPr>
      </p:pic>
      <p:grpSp>
        <p:nvGrpSpPr>
          <p:cNvPr id="14" name="object 14"/>
          <p:cNvGrpSpPr/>
          <p:nvPr/>
        </p:nvGrpSpPr>
        <p:grpSpPr>
          <a:xfrm>
            <a:off x="1617264" y="902854"/>
            <a:ext cx="9021926" cy="1011138"/>
            <a:chOff x="407649" y="995648"/>
            <a:chExt cx="9949180" cy="1115060"/>
          </a:xfrm>
        </p:grpSpPr>
        <p:sp>
          <p:nvSpPr>
            <p:cNvPr id="15" name="object 15"/>
            <p:cNvSpPr/>
            <p:nvPr/>
          </p:nvSpPr>
          <p:spPr>
            <a:xfrm>
              <a:off x="8552256" y="1752193"/>
              <a:ext cx="471170" cy="119380"/>
            </a:xfrm>
            <a:custGeom>
              <a:avLst/>
              <a:gdLst/>
              <a:ahLst/>
              <a:cxnLst/>
              <a:rect l="l" t="t" r="r" b="b"/>
              <a:pathLst>
                <a:path w="471170" h="119380">
                  <a:moveTo>
                    <a:pt x="119278" y="0"/>
                  </a:moveTo>
                  <a:lnTo>
                    <a:pt x="0" y="0"/>
                  </a:lnTo>
                  <a:lnTo>
                    <a:pt x="0" y="119291"/>
                  </a:lnTo>
                  <a:lnTo>
                    <a:pt x="119278" y="119291"/>
                  </a:lnTo>
                  <a:lnTo>
                    <a:pt x="119278" y="0"/>
                  </a:lnTo>
                  <a:close/>
                </a:path>
                <a:path w="471170" h="119380">
                  <a:moveTo>
                    <a:pt x="470852" y="12"/>
                  </a:moveTo>
                  <a:lnTo>
                    <a:pt x="351548" y="12"/>
                  </a:lnTo>
                  <a:lnTo>
                    <a:pt x="351548" y="119291"/>
                  </a:lnTo>
                  <a:lnTo>
                    <a:pt x="470852" y="119291"/>
                  </a:lnTo>
                  <a:lnTo>
                    <a:pt x="470852" y="12"/>
                  </a:lnTo>
                  <a:close/>
                </a:path>
              </a:pathLst>
            </a:custGeom>
            <a:solidFill>
              <a:srgbClr val="FFFFFF"/>
            </a:solidFill>
          </p:spPr>
          <p:txBody>
            <a:bodyPr wrap="square" lIns="0" tIns="0" rIns="0" bIns="0" rtlCol="0"/>
            <a:lstStyle/>
            <a:p>
              <a:endParaRPr sz="1632"/>
            </a:p>
          </p:txBody>
        </p:sp>
        <p:sp>
          <p:nvSpPr>
            <p:cNvPr id="16" name="object 16"/>
            <p:cNvSpPr/>
            <p:nvPr/>
          </p:nvSpPr>
          <p:spPr>
            <a:xfrm>
              <a:off x="8319960" y="1811838"/>
              <a:ext cx="471170" cy="0"/>
            </a:xfrm>
            <a:custGeom>
              <a:avLst/>
              <a:gdLst/>
              <a:ahLst/>
              <a:cxnLst/>
              <a:rect l="l" t="t" r="r" b="b"/>
              <a:pathLst>
                <a:path w="471170">
                  <a:moveTo>
                    <a:pt x="0" y="0"/>
                  </a:moveTo>
                  <a:lnTo>
                    <a:pt x="470877" y="0"/>
                  </a:lnTo>
                </a:path>
              </a:pathLst>
            </a:custGeom>
            <a:ln w="119292">
              <a:solidFill>
                <a:srgbClr val="FFFFFF"/>
              </a:solidFill>
            </a:ln>
          </p:spPr>
          <p:txBody>
            <a:bodyPr wrap="square" lIns="0" tIns="0" rIns="0" bIns="0" rtlCol="0"/>
            <a:lstStyle/>
            <a:p>
              <a:endParaRPr sz="1632"/>
            </a:p>
          </p:txBody>
        </p:sp>
        <p:sp>
          <p:nvSpPr>
            <p:cNvPr id="17" name="object 17"/>
            <p:cNvSpPr/>
            <p:nvPr/>
          </p:nvSpPr>
          <p:spPr>
            <a:xfrm>
              <a:off x="9195759" y="1752192"/>
              <a:ext cx="0" cy="119380"/>
            </a:xfrm>
            <a:custGeom>
              <a:avLst/>
              <a:gdLst/>
              <a:ahLst/>
              <a:cxnLst/>
              <a:rect l="l" t="t" r="r" b="b"/>
              <a:pathLst>
                <a:path h="119380">
                  <a:moveTo>
                    <a:pt x="0" y="0"/>
                  </a:moveTo>
                  <a:lnTo>
                    <a:pt x="0" y="119292"/>
                  </a:lnTo>
                </a:path>
              </a:pathLst>
            </a:custGeom>
            <a:ln w="119291">
              <a:solidFill>
                <a:srgbClr val="FFFFFF"/>
              </a:solidFill>
            </a:ln>
          </p:spPr>
          <p:txBody>
            <a:bodyPr wrap="square" lIns="0" tIns="0" rIns="0" bIns="0" rtlCol="0"/>
            <a:lstStyle/>
            <a:p>
              <a:endParaRPr sz="1632"/>
            </a:p>
          </p:txBody>
        </p:sp>
        <p:sp>
          <p:nvSpPr>
            <p:cNvPr id="18" name="object 18"/>
            <p:cNvSpPr/>
            <p:nvPr/>
          </p:nvSpPr>
          <p:spPr>
            <a:xfrm>
              <a:off x="9016822" y="1632902"/>
              <a:ext cx="471170" cy="351790"/>
            </a:xfrm>
            <a:custGeom>
              <a:avLst/>
              <a:gdLst/>
              <a:ahLst/>
              <a:cxnLst/>
              <a:rect l="l" t="t" r="r" b="b"/>
              <a:pathLst>
                <a:path w="471170" h="351789">
                  <a:moveTo>
                    <a:pt x="119278" y="0"/>
                  </a:moveTo>
                  <a:lnTo>
                    <a:pt x="0" y="0"/>
                  </a:lnTo>
                  <a:lnTo>
                    <a:pt x="0" y="119291"/>
                  </a:lnTo>
                  <a:lnTo>
                    <a:pt x="119278" y="119291"/>
                  </a:lnTo>
                  <a:lnTo>
                    <a:pt x="119278" y="0"/>
                  </a:lnTo>
                  <a:close/>
                </a:path>
                <a:path w="471170" h="351789">
                  <a:moveTo>
                    <a:pt x="351586" y="119291"/>
                  </a:moveTo>
                  <a:lnTo>
                    <a:pt x="119291" y="119291"/>
                  </a:lnTo>
                  <a:lnTo>
                    <a:pt x="119291" y="235445"/>
                  </a:lnTo>
                  <a:lnTo>
                    <a:pt x="119291" y="238594"/>
                  </a:lnTo>
                  <a:lnTo>
                    <a:pt x="119291" y="351586"/>
                  </a:lnTo>
                  <a:lnTo>
                    <a:pt x="351586" y="351586"/>
                  </a:lnTo>
                  <a:lnTo>
                    <a:pt x="351586" y="238594"/>
                  </a:lnTo>
                  <a:lnTo>
                    <a:pt x="351586" y="235445"/>
                  </a:lnTo>
                  <a:lnTo>
                    <a:pt x="351586" y="119291"/>
                  </a:lnTo>
                  <a:close/>
                </a:path>
                <a:path w="471170" h="351789">
                  <a:moveTo>
                    <a:pt x="470877" y="12"/>
                  </a:moveTo>
                  <a:lnTo>
                    <a:pt x="351586" y="12"/>
                  </a:lnTo>
                  <a:lnTo>
                    <a:pt x="351586" y="119291"/>
                  </a:lnTo>
                  <a:lnTo>
                    <a:pt x="470877" y="119291"/>
                  </a:lnTo>
                  <a:lnTo>
                    <a:pt x="470877" y="12"/>
                  </a:lnTo>
                  <a:close/>
                </a:path>
              </a:pathLst>
            </a:custGeom>
            <a:solidFill>
              <a:srgbClr val="FFFFFF"/>
            </a:solidFill>
          </p:spPr>
          <p:txBody>
            <a:bodyPr wrap="square" lIns="0" tIns="0" rIns="0" bIns="0" rtlCol="0"/>
            <a:lstStyle/>
            <a:p>
              <a:endParaRPr sz="1632"/>
            </a:p>
          </p:txBody>
        </p:sp>
        <p:sp>
          <p:nvSpPr>
            <p:cNvPr id="19" name="object 19"/>
            <p:cNvSpPr/>
            <p:nvPr/>
          </p:nvSpPr>
          <p:spPr>
            <a:xfrm>
              <a:off x="9136113" y="1956237"/>
              <a:ext cx="351790" cy="0"/>
            </a:xfrm>
            <a:custGeom>
              <a:avLst/>
              <a:gdLst/>
              <a:ahLst/>
              <a:cxnLst/>
              <a:rect l="l" t="t" r="r" b="b"/>
              <a:pathLst>
                <a:path w="351790">
                  <a:moveTo>
                    <a:pt x="0" y="0"/>
                  </a:moveTo>
                  <a:lnTo>
                    <a:pt x="351589" y="0"/>
                  </a:lnTo>
                </a:path>
              </a:pathLst>
            </a:custGeom>
            <a:ln w="56502">
              <a:solidFill>
                <a:srgbClr val="FFFFFF"/>
              </a:solidFill>
            </a:ln>
          </p:spPr>
          <p:txBody>
            <a:bodyPr wrap="square" lIns="0" tIns="0" rIns="0" bIns="0" rtlCol="0"/>
            <a:lstStyle/>
            <a:p>
              <a:endParaRPr sz="1632"/>
            </a:p>
          </p:txBody>
        </p:sp>
        <p:sp>
          <p:nvSpPr>
            <p:cNvPr id="20" name="object 20"/>
            <p:cNvSpPr/>
            <p:nvPr/>
          </p:nvSpPr>
          <p:spPr>
            <a:xfrm>
              <a:off x="9016824" y="2014311"/>
              <a:ext cx="471170" cy="0"/>
            </a:xfrm>
            <a:custGeom>
              <a:avLst/>
              <a:gdLst/>
              <a:ahLst/>
              <a:cxnLst/>
              <a:rect l="l" t="t" r="r" b="b"/>
              <a:pathLst>
                <a:path w="471170">
                  <a:moveTo>
                    <a:pt x="0" y="0"/>
                  </a:moveTo>
                  <a:lnTo>
                    <a:pt x="470877" y="0"/>
                  </a:lnTo>
                </a:path>
              </a:pathLst>
            </a:custGeom>
            <a:ln w="56502">
              <a:solidFill>
                <a:srgbClr val="FFFFFF"/>
              </a:solidFill>
            </a:ln>
          </p:spPr>
          <p:txBody>
            <a:bodyPr wrap="square" lIns="0" tIns="0" rIns="0" bIns="0" rtlCol="0"/>
            <a:lstStyle/>
            <a:p>
              <a:endParaRPr sz="1632"/>
            </a:p>
          </p:txBody>
        </p:sp>
        <p:sp>
          <p:nvSpPr>
            <p:cNvPr id="21" name="object 21"/>
            <p:cNvSpPr/>
            <p:nvPr/>
          </p:nvSpPr>
          <p:spPr>
            <a:xfrm>
              <a:off x="9249117" y="1692548"/>
              <a:ext cx="471170" cy="0"/>
            </a:xfrm>
            <a:custGeom>
              <a:avLst/>
              <a:gdLst/>
              <a:ahLst/>
              <a:cxnLst/>
              <a:rect l="l" t="t" r="r" b="b"/>
              <a:pathLst>
                <a:path w="471170">
                  <a:moveTo>
                    <a:pt x="0" y="0"/>
                  </a:moveTo>
                  <a:lnTo>
                    <a:pt x="470877" y="0"/>
                  </a:lnTo>
                </a:path>
              </a:pathLst>
            </a:custGeom>
            <a:ln w="119291">
              <a:solidFill>
                <a:srgbClr val="FFFFFF"/>
              </a:solidFill>
            </a:ln>
          </p:spPr>
          <p:txBody>
            <a:bodyPr wrap="square" lIns="0" tIns="0" rIns="0" bIns="0" rtlCol="0"/>
            <a:lstStyle/>
            <a:p>
              <a:endParaRPr sz="1632"/>
            </a:p>
          </p:txBody>
        </p:sp>
        <p:sp>
          <p:nvSpPr>
            <p:cNvPr id="22" name="object 22"/>
            <p:cNvSpPr/>
            <p:nvPr/>
          </p:nvSpPr>
          <p:spPr>
            <a:xfrm>
              <a:off x="9249117" y="1926414"/>
              <a:ext cx="471170" cy="0"/>
            </a:xfrm>
            <a:custGeom>
              <a:avLst/>
              <a:gdLst/>
              <a:ahLst/>
              <a:cxnLst/>
              <a:rect l="l" t="t" r="r" b="b"/>
              <a:pathLst>
                <a:path w="471170">
                  <a:moveTo>
                    <a:pt x="0" y="0"/>
                  </a:moveTo>
                  <a:lnTo>
                    <a:pt x="119291" y="0"/>
                  </a:lnTo>
                </a:path>
                <a:path w="471170">
                  <a:moveTo>
                    <a:pt x="351586" y="0"/>
                  </a:moveTo>
                  <a:lnTo>
                    <a:pt x="470877" y="0"/>
                  </a:lnTo>
                </a:path>
              </a:pathLst>
            </a:custGeom>
            <a:ln w="116146">
              <a:solidFill>
                <a:srgbClr val="FFFFFF"/>
              </a:solidFill>
            </a:ln>
          </p:spPr>
          <p:txBody>
            <a:bodyPr wrap="square" lIns="0" tIns="0" rIns="0" bIns="0" rtlCol="0"/>
            <a:lstStyle/>
            <a:p>
              <a:endParaRPr sz="1632"/>
            </a:p>
          </p:txBody>
        </p:sp>
        <p:sp>
          <p:nvSpPr>
            <p:cNvPr id="23" name="object 23"/>
            <p:cNvSpPr/>
            <p:nvPr/>
          </p:nvSpPr>
          <p:spPr>
            <a:xfrm>
              <a:off x="8784514" y="1632902"/>
              <a:ext cx="935990" cy="410209"/>
            </a:xfrm>
            <a:custGeom>
              <a:avLst/>
              <a:gdLst/>
              <a:ahLst/>
              <a:cxnLst/>
              <a:rect l="l" t="t" r="r" b="b"/>
              <a:pathLst>
                <a:path w="935990" h="410210">
                  <a:moveTo>
                    <a:pt x="119303" y="0"/>
                  </a:moveTo>
                  <a:lnTo>
                    <a:pt x="0" y="0"/>
                  </a:lnTo>
                  <a:lnTo>
                    <a:pt x="0" y="119291"/>
                  </a:lnTo>
                  <a:lnTo>
                    <a:pt x="119303" y="119291"/>
                  </a:lnTo>
                  <a:lnTo>
                    <a:pt x="119303" y="0"/>
                  </a:lnTo>
                  <a:close/>
                </a:path>
                <a:path w="935990" h="410210">
                  <a:moveTo>
                    <a:pt x="935482" y="353161"/>
                  </a:moveTo>
                  <a:lnTo>
                    <a:pt x="464591" y="353161"/>
                  </a:lnTo>
                  <a:lnTo>
                    <a:pt x="464591" y="409663"/>
                  </a:lnTo>
                  <a:lnTo>
                    <a:pt x="935482" y="409663"/>
                  </a:lnTo>
                  <a:lnTo>
                    <a:pt x="935482" y="353161"/>
                  </a:lnTo>
                  <a:close/>
                </a:path>
                <a:path w="935990" h="410210">
                  <a:moveTo>
                    <a:pt x="935482" y="295084"/>
                  </a:moveTo>
                  <a:lnTo>
                    <a:pt x="464591" y="295084"/>
                  </a:lnTo>
                  <a:lnTo>
                    <a:pt x="464591" y="351599"/>
                  </a:lnTo>
                  <a:lnTo>
                    <a:pt x="935482" y="351599"/>
                  </a:lnTo>
                  <a:lnTo>
                    <a:pt x="935482" y="295084"/>
                  </a:lnTo>
                  <a:close/>
                </a:path>
              </a:pathLst>
            </a:custGeom>
            <a:solidFill>
              <a:srgbClr val="FFFFFF"/>
            </a:solidFill>
          </p:spPr>
          <p:txBody>
            <a:bodyPr wrap="square" lIns="0" tIns="0" rIns="0" bIns="0" rtlCol="0"/>
            <a:lstStyle/>
            <a:p>
              <a:endParaRPr sz="1632"/>
            </a:p>
          </p:txBody>
        </p:sp>
        <p:sp>
          <p:nvSpPr>
            <p:cNvPr id="24" name="object 24"/>
            <p:cNvSpPr/>
            <p:nvPr/>
          </p:nvSpPr>
          <p:spPr>
            <a:xfrm>
              <a:off x="9136113" y="1926414"/>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sz="1632"/>
            </a:p>
          </p:txBody>
        </p:sp>
        <p:sp>
          <p:nvSpPr>
            <p:cNvPr id="25" name="object 25"/>
            <p:cNvSpPr/>
            <p:nvPr/>
          </p:nvSpPr>
          <p:spPr>
            <a:xfrm>
              <a:off x="8784526" y="1956237"/>
              <a:ext cx="471170" cy="58419"/>
            </a:xfrm>
            <a:custGeom>
              <a:avLst/>
              <a:gdLst/>
              <a:ahLst/>
              <a:cxnLst/>
              <a:rect l="l" t="t" r="r" b="b"/>
              <a:pathLst>
                <a:path w="471170" h="58419">
                  <a:moveTo>
                    <a:pt x="119287" y="0"/>
                  </a:moveTo>
                  <a:lnTo>
                    <a:pt x="470877" y="0"/>
                  </a:lnTo>
                </a:path>
                <a:path w="471170" h="58419">
                  <a:moveTo>
                    <a:pt x="0" y="58073"/>
                  </a:moveTo>
                  <a:lnTo>
                    <a:pt x="470877" y="58073"/>
                  </a:lnTo>
                </a:path>
              </a:pathLst>
            </a:custGeom>
            <a:ln w="56501">
              <a:solidFill>
                <a:srgbClr val="FFFFFF"/>
              </a:solidFill>
            </a:ln>
          </p:spPr>
          <p:txBody>
            <a:bodyPr wrap="square" lIns="0" tIns="0" rIns="0" bIns="0" rtlCol="0"/>
            <a:lstStyle/>
            <a:p>
              <a:endParaRPr sz="1632"/>
            </a:p>
          </p:txBody>
        </p:sp>
        <p:sp>
          <p:nvSpPr>
            <p:cNvPr id="26" name="object 26"/>
            <p:cNvSpPr/>
            <p:nvPr/>
          </p:nvSpPr>
          <p:spPr>
            <a:xfrm>
              <a:off x="8671547" y="1692547"/>
              <a:ext cx="232410" cy="0"/>
            </a:xfrm>
            <a:custGeom>
              <a:avLst/>
              <a:gdLst/>
              <a:ahLst/>
              <a:cxnLst/>
              <a:rect l="l" t="t" r="r" b="b"/>
              <a:pathLst>
                <a:path w="232409">
                  <a:moveTo>
                    <a:pt x="0" y="0"/>
                  </a:moveTo>
                  <a:lnTo>
                    <a:pt x="232270" y="0"/>
                  </a:lnTo>
                </a:path>
              </a:pathLst>
            </a:custGeom>
            <a:ln w="119292">
              <a:solidFill>
                <a:srgbClr val="FFFFFF"/>
              </a:solidFill>
            </a:ln>
          </p:spPr>
          <p:txBody>
            <a:bodyPr wrap="square" lIns="0" tIns="0" rIns="0" bIns="0" rtlCol="0"/>
            <a:lstStyle/>
            <a:p>
              <a:endParaRPr sz="1632"/>
            </a:p>
          </p:txBody>
        </p:sp>
        <p:sp>
          <p:nvSpPr>
            <p:cNvPr id="27" name="object 27"/>
            <p:cNvSpPr/>
            <p:nvPr/>
          </p:nvSpPr>
          <p:spPr>
            <a:xfrm>
              <a:off x="8552244" y="1868347"/>
              <a:ext cx="471170" cy="174625"/>
            </a:xfrm>
            <a:custGeom>
              <a:avLst/>
              <a:gdLst/>
              <a:ahLst/>
              <a:cxnLst/>
              <a:rect l="l" t="t" r="r" b="b"/>
              <a:pathLst>
                <a:path w="471170" h="174625">
                  <a:moveTo>
                    <a:pt x="470852" y="117716"/>
                  </a:moveTo>
                  <a:lnTo>
                    <a:pt x="0" y="117716"/>
                  </a:lnTo>
                  <a:lnTo>
                    <a:pt x="0" y="174218"/>
                  </a:lnTo>
                  <a:lnTo>
                    <a:pt x="470852" y="174218"/>
                  </a:lnTo>
                  <a:lnTo>
                    <a:pt x="470852" y="117716"/>
                  </a:lnTo>
                  <a:close/>
                </a:path>
                <a:path w="471170" h="174625">
                  <a:moveTo>
                    <a:pt x="470852" y="0"/>
                  </a:moveTo>
                  <a:lnTo>
                    <a:pt x="351561" y="0"/>
                  </a:lnTo>
                  <a:lnTo>
                    <a:pt x="351561" y="59639"/>
                  </a:lnTo>
                  <a:lnTo>
                    <a:pt x="119291" y="59639"/>
                  </a:lnTo>
                  <a:lnTo>
                    <a:pt x="119291" y="0"/>
                  </a:lnTo>
                  <a:lnTo>
                    <a:pt x="0" y="0"/>
                  </a:lnTo>
                  <a:lnTo>
                    <a:pt x="0" y="59639"/>
                  </a:lnTo>
                  <a:lnTo>
                    <a:pt x="0" y="116141"/>
                  </a:lnTo>
                  <a:lnTo>
                    <a:pt x="119291" y="116141"/>
                  </a:lnTo>
                  <a:lnTo>
                    <a:pt x="351561" y="116141"/>
                  </a:lnTo>
                  <a:lnTo>
                    <a:pt x="470852" y="116141"/>
                  </a:lnTo>
                  <a:lnTo>
                    <a:pt x="470852" y="59639"/>
                  </a:lnTo>
                  <a:lnTo>
                    <a:pt x="470852" y="0"/>
                  </a:lnTo>
                  <a:close/>
                </a:path>
              </a:pathLst>
            </a:custGeom>
            <a:solidFill>
              <a:srgbClr val="FFFFFF"/>
            </a:solidFill>
          </p:spPr>
          <p:txBody>
            <a:bodyPr wrap="square" lIns="0" tIns="0" rIns="0" bIns="0" rtlCol="0"/>
            <a:lstStyle/>
            <a:p>
              <a:endParaRPr sz="1632"/>
            </a:p>
          </p:txBody>
        </p:sp>
        <p:sp>
          <p:nvSpPr>
            <p:cNvPr id="28" name="object 28"/>
            <p:cNvSpPr/>
            <p:nvPr/>
          </p:nvSpPr>
          <p:spPr>
            <a:xfrm>
              <a:off x="8319960" y="1518319"/>
              <a:ext cx="1167765" cy="59690"/>
            </a:xfrm>
            <a:custGeom>
              <a:avLst/>
              <a:gdLst/>
              <a:ahLst/>
              <a:cxnLst/>
              <a:rect l="l" t="t" r="r" b="b"/>
              <a:pathLst>
                <a:path w="1167765" h="59690">
                  <a:moveTo>
                    <a:pt x="583857" y="0"/>
                  </a:moveTo>
                  <a:lnTo>
                    <a:pt x="703148" y="0"/>
                  </a:lnTo>
                </a:path>
                <a:path w="1167765" h="59690">
                  <a:moveTo>
                    <a:pt x="232295" y="59646"/>
                  </a:moveTo>
                  <a:lnTo>
                    <a:pt x="703148" y="59646"/>
                  </a:lnTo>
                </a:path>
                <a:path w="1167765" h="59690">
                  <a:moveTo>
                    <a:pt x="0" y="59646"/>
                  </a:moveTo>
                  <a:lnTo>
                    <a:pt x="470877" y="59646"/>
                  </a:lnTo>
                </a:path>
                <a:path w="1167765" h="59690">
                  <a:moveTo>
                    <a:pt x="464566" y="59646"/>
                  </a:moveTo>
                  <a:lnTo>
                    <a:pt x="935443" y="59646"/>
                  </a:lnTo>
                </a:path>
                <a:path w="1167765" h="59690">
                  <a:moveTo>
                    <a:pt x="696861" y="59646"/>
                  </a:moveTo>
                  <a:lnTo>
                    <a:pt x="1167739" y="59646"/>
                  </a:lnTo>
                </a:path>
                <a:path w="1167765" h="59690">
                  <a:moveTo>
                    <a:pt x="816152" y="0"/>
                  </a:moveTo>
                  <a:lnTo>
                    <a:pt x="935443" y="0"/>
                  </a:lnTo>
                </a:path>
                <a:path w="1167765" h="59690">
                  <a:moveTo>
                    <a:pt x="816152" y="0"/>
                  </a:moveTo>
                  <a:lnTo>
                    <a:pt x="1167739" y="0"/>
                  </a:lnTo>
                </a:path>
              </a:pathLst>
            </a:custGeom>
            <a:ln w="3175">
              <a:solidFill>
                <a:srgbClr val="FFFFFF"/>
              </a:solidFill>
            </a:ln>
          </p:spPr>
          <p:txBody>
            <a:bodyPr wrap="square" lIns="0" tIns="0" rIns="0" bIns="0" rtlCol="0"/>
            <a:lstStyle/>
            <a:p>
              <a:endParaRPr sz="1632"/>
            </a:p>
          </p:txBody>
        </p:sp>
        <p:sp>
          <p:nvSpPr>
            <p:cNvPr id="29" name="object 29"/>
            <p:cNvSpPr/>
            <p:nvPr/>
          </p:nvSpPr>
          <p:spPr>
            <a:xfrm>
              <a:off x="9016810" y="1519897"/>
              <a:ext cx="471170" cy="119380"/>
            </a:xfrm>
            <a:custGeom>
              <a:avLst/>
              <a:gdLst/>
              <a:ahLst/>
              <a:cxnLst/>
              <a:rect l="l" t="t" r="r" b="b"/>
              <a:pathLst>
                <a:path w="471170" h="119380">
                  <a:moveTo>
                    <a:pt x="119291" y="0"/>
                  </a:moveTo>
                  <a:lnTo>
                    <a:pt x="0" y="0"/>
                  </a:lnTo>
                  <a:lnTo>
                    <a:pt x="0" y="119278"/>
                  </a:lnTo>
                  <a:lnTo>
                    <a:pt x="119291" y="119278"/>
                  </a:lnTo>
                  <a:lnTo>
                    <a:pt x="119291" y="0"/>
                  </a:lnTo>
                  <a:close/>
                </a:path>
                <a:path w="471170" h="119380">
                  <a:moveTo>
                    <a:pt x="470890" y="0"/>
                  </a:moveTo>
                  <a:lnTo>
                    <a:pt x="351599" y="0"/>
                  </a:lnTo>
                  <a:lnTo>
                    <a:pt x="351599" y="119278"/>
                  </a:lnTo>
                  <a:lnTo>
                    <a:pt x="470890" y="119278"/>
                  </a:lnTo>
                  <a:lnTo>
                    <a:pt x="470890" y="0"/>
                  </a:lnTo>
                  <a:close/>
                </a:path>
              </a:pathLst>
            </a:custGeom>
            <a:solidFill>
              <a:srgbClr val="FFFFFF"/>
            </a:solidFill>
          </p:spPr>
          <p:txBody>
            <a:bodyPr wrap="square" lIns="0" tIns="0" rIns="0" bIns="0" rtlCol="0"/>
            <a:lstStyle/>
            <a:p>
              <a:endParaRPr sz="1632"/>
            </a:p>
          </p:txBody>
        </p:sp>
        <p:sp>
          <p:nvSpPr>
            <p:cNvPr id="30" name="object 30"/>
            <p:cNvSpPr/>
            <p:nvPr/>
          </p:nvSpPr>
          <p:spPr>
            <a:xfrm>
              <a:off x="8319960" y="1518319"/>
              <a:ext cx="471170" cy="0"/>
            </a:xfrm>
            <a:custGeom>
              <a:avLst/>
              <a:gdLst/>
              <a:ahLst/>
              <a:cxnLst/>
              <a:rect l="l" t="t" r="r" b="b"/>
              <a:pathLst>
                <a:path w="471170">
                  <a:moveTo>
                    <a:pt x="232295" y="0"/>
                  </a:moveTo>
                  <a:lnTo>
                    <a:pt x="351586" y="0"/>
                  </a:lnTo>
                </a:path>
                <a:path w="471170">
                  <a:moveTo>
                    <a:pt x="0" y="0"/>
                  </a:moveTo>
                  <a:lnTo>
                    <a:pt x="470877" y="0"/>
                  </a:lnTo>
                </a:path>
              </a:pathLst>
            </a:custGeom>
            <a:ln w="3175">
              <a:solidFill>
                <a:srgbClr val="FFFFFF"/>
              </a:solidFill>
            </a:ln>
          </p:spPr>
          <p:txBody>
            <a:bodyPr wrap="square" lIns="0" tIns="0" rIns="0" bIns="0" rtlCol="0"/>
            <a:lstStyle/>
            <a:p>
              <a:endParaRPr sz="1632"/>
            </a:p>
          </p:txBody>
        </p:sp>
        <p:sp>
          <p:nvSpPr>
            <p:cNvPr id="31" name="object 31"/>
            <p:cNvSpPr/>
            <p:nvPr/>
          </p:nvSpPr>
          <p:spPr>
            <a:xfrm>
              <a:off x="8671547" y="1519897"/>
              <a:ext cx="232410" cy="119380"/>
            </a:xfrm>
            <a:custGeom>
              <a:avLst/>
              <a:gdLst/>
              <a:ahLst/>
              <a:cxnLst/>
              <a:rect l="l" t="t" r="r" b="b"/>
              <a:pathLst>
                <a:path w="232409" h="119380">
                  <a:moveTo>
                    <a:pt x="232270" y="0"/>
                  </a:moveTo>
                  <a:lnTo>
                    <a:pt x="112966" y="0"/>
                  </a:lnTo>
                  <a:lnTo>
                    <a:pt x="0" y="0"/>
                  </a:lnTo>
                  <a:lnTo>
                    <a:pt x="0" y="119278"/>
                  </a:lnTo>
                  <a:lnTo>
                    <a:pt x="112966" y="119278"/>
                  </a:lnTo>
                  <a:lnTo>
                    <a:pt x="232270" y="119278"/>
                  </a:lnTo>
                  <a:lnTo>
                    <a:pt x="232270" y="0"/>
                  </a:lnTo>
                  <a:close/>
                </a:path>
              </a:pathLst>
            </a:custGeom>
            <a:solidFill>
              <a:srgbClr val="FFFFFF"/>
            </a:solidFill>
          </p:spPr>
          <p:txBody>
            <a:bodyPr wrap="square" lIns="0" tIns="0" rIns="0" bIns="0" rtlCol="0"/>
            <a:lstStyle/>
            <a:p>
              <a:endParaRPr sz="1632"/>
            </a:p>
          </p:txBody>
        </p:sp>
        <p:sp>
          <p:nvSpPr>
            <p:cNvPr id="32" name="object 32"/>
            <p:cNvSpPr/>
            <p:nvPr/>
          </p:nvSpPr>
          <p:spPr>
            <a:xfrm>
              <a:off x="8671547" y="1519897"/>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73C167"/>
            </a:solidFill>
          </p:spPr>
          <p:txBody>
            <a:bodyPr wrap="square" lIns="0" tIns="0" rIns="0" bIns="0" rtlCol="0"/>
            <a:lstStyle/>
            <a:p>
              <a:endParaRPr sz="1632"/>
            </a:p>
          </p:txBody>
        </p:sp>
        <p:sp>
          <p:nvSpPr>
            <p:cNvPr id="33" name="object 33"/>
            <p:cNvSpPr/>
            <p:nvPr/>
          </p:nvSpPr>
          <p:spPr>
            <a:xfrm>
              <a:off x="8439251"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3B649"/>
            </a:solidFill>
          </p:spPr>
          <p:txBody>
            <a:bodyPr wrap="square" lIns="0" tIns="0" rIns="0" bIns="0" rtlCol="0"/>
            <a:lstStyle/>
            <a:p>
              <a:endParaRPr sz="1632"/>
            </a:p>
          </p:txBody>
        </p:sp>
        <p:sp>
          <p:nvSpPr>
            <p:cNvPr id="34" name="object 34"/>
            <p:cNvSpPr/>
            <p:nvPr/>
          </p:nvSpPr>
          <p:spPr>
            <a:xfrm>
              <a:off x="8903817"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95CE8B"/>
            </a:solidFill>
          </p:spPr>
          <p:txBody>
            <a:bodyPr wrap="square" lIns="0" tIns="0" rIns="0" bIns="0" rtlCol="0"/>
            <a:lstStyle/>
            <a:p>
              <a:endParaRPr sz="1632"/>
            </a:p>
          </p:txBody>
        </p:sp>
        <p:sp>
          <p:nvSpPr>
            <p:cNvPr id="35" name="object 35"/>
            <p:cNvSpPr/>
            <p:nvPr/>
          </p:nvSpPr>
          <p:spPr>
            <a:xfrm>
              <a:off x="9136113"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B8DDAE"/>
            </a:solidFill>
          </p:spPr>
          <p:txBody>
            <a:bodyPr wrap="square" lIns="0" tIns="0" rIns="0" bIns="0" rtlCol="0"/>
            <a:lstStyle/>
            <a:p>
              <a:endParaRPr sz="1632"/>
            </a:p>
          </p:txBody>
        </p:sp>
        <p:sp>
          <p:nvSpPr>
            <p:cNvPr id="36" name="object 36"/>
            <p:cNvSpPr/>
            <p:nvPr/>
          </p:nvSpPr>
          <p:spPr>
            <a:xfrm>
              <a:off x="9136116"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26C8F"/>
            </a:solidFill>
          </p:spPr>
          <p:txBody>
            <a:bodyPr wrap="square" lIns="0" tIns="0" rIns="0" bIns="0" rtlCol="0"/>
            <a:lstStyle/>
            <a:p>
              <a:endParaRPr sz="1632"/>
            </a:p>
          </p:txBody>
        </p:sp>
        <p:sp>
          <p:nvSpPr>
            <p:cNvPr id="37" name="object 37"/>
            <p:cNvSpPr/>
            <p:nvPr/>
          </p:nvSpPr>
          <p:spPr>
            <a:xfrm>
              <a:off x="9368408" y="1752193"/>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00577E"/>
            </a:solidFill>
          </p:spPr>
          <p:txBody>
            <a:bodyPr wrap="square" lIns="0" tIns="0" rIns="0" bIns="0" rtlCol="0"/>
            <a:lstStyle/>
            <a:p>
              <a:endParaRPr sz="1632"/>
            </a:p>
          </p:txBody>
        </p:sp>
        <p:sp>
          <p:nvSpPr>
            <p:cNvPr id="38" name="object 38"/>
            <p:cNvSpPr/>
            <p:nvPr/>
          </p:nvSpPr>
          <p:spPr>
            <a:xfrm>
              <a:off x="8903817"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6B85A3"/>
            </a:solidFill>
          </p:spPr>
          <p:txBody>
            <a:bodyPr wrap="square" lIns="0" tIns="0" rIns="0" bIns="0" rtlCol="0"/>
            <a:lstStyle/>
            <a:p>
              <a:endParaRPr sz="1632"/>
            </a:p>
          </p:txBody>
        </p:sp>
        <p:sp>
          <p:nvSpPr>
            <p:cNvPr id="39" name="object 39"/>
            <p:cNvSpPr/>
            <p:nvPr/>
          </p:nvSpPr>
          <p:spPr>
            <a:xfrm>
              <a:off x="8671543" y="1752192"/>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95A5BC"/>
            </a:solidFill>
          </p:spPr>
          <p:txBody>
            <a:bodyPr wrap="square" lIns="0" tIns="0" rIns="0" bIns="0" rtlCol="0"/>
            <a:lstStyle/>
            <a:p>
              <a:endParaRPr sz="1632"/>
            </a:p>
          </p:txBody>
        </p:sp>
        <p:sp>
          <p:nvSpPr>
            <p:cNvPr id="40" name="object 40"/>
            <p:cNvSpPr/>
            <p:nvPr/>
          </p:nvSpPr>
          <p:spPr>
            <a:xfrm>
              <a:off x="9136113" y="1345663"/>
              <a:ext cx="351790" cy="0"/>
            </a:xfrm>
            <a:custGeom>
              <a:avLst/>
              <a:gdLst/>
              <a:ahLst/>
              <a:cxnLst/>
              <a:rect l="l" t="t" r="r" b="b"/>
              <a:pathLst>
                <a:path w="351790">
                  <a:moveTo>
                    <a:pt x="0" y="0"/>
                  </a:moveTo>
                  <a:lnTo>
                    <a:pt x="351586" y="0"/>
                  </a:lnTo>
                </a:path>
              </a:pathLst>
            </a:custGeom>
            <a:ln w="116147">
              <a:solidFill>
                <a:srgbClr val="FFFFFF"/>
              </a:solidFill>
            </a:ln>
          </p:spPr>
          <p:txBody>
            <a:bodyPr wrap="square" lIns="0" tIns="0" rIns="0" bIns="0" rtlCol="0"/>
            <a:lstStyle/>
            <a:p>
              <a:endParaRPr sz="1632"/>
            </a:p>
          </p:txBody>
        </p:sp>
        <p:sp>
          <p:nvSpPr>
            <p:cNvPr id="41" name="object 41"/>
            <p:cNvSpPr/>
            <p:nvPr/>
          </p:nvSpPr>
          <p:spPr>
            <a:xfrm>
              <a:off x="9016810" y="1227949"/>
              <a:ext cx="471170" cy="118110"/>
            </a:xfrm>
            <a:custGeom>
              <a:avLst/>
              <a:gdLst/>
              <a:ahLst/>
              <a:cxnLst/>
              <a:rect l="l" t="t" r="r" b="b"/>
              <a:pathLst>
                <a:path w="471170" h="118109">
                  <a:moveTo>
                    <a:pt x="470890" y="0"/>
                  </a:moveTo>
                  <a:lnTo>
                    <a:pt x="0" y="0"/>
                  </a:lnTo>
                  <a:lnTo>
                    <a:pt x="0" y="29819"/>
                  </a:lnTo>
                  <a:lnTo>
                    <a:pt x="0" y="59651"/>
                  </a:lnTo>
                  <a:lnTo>
                    <a:pt x="0" y="87896"/>
                  </a:lnTo>
                  <a:lnTo>
                    <a:pt x="0" y="117716"/>
                  </a:lnTo>
                  <a:lnTo>
                    <a:pt x="470890" y="117716"/>
                  </a:lnTo>
                  <a:lnTo>
                    <a:pt x="470890" y="87896"/>
                  </a:lnTo>
                  <a:lnTo>
                    <a:pt x="470890" y="59651"/>
                  </a:lnTo>
                  <a:lnTo>
                    <a:pt x="470890" y="29819"/>
                  </a:lnTo>
                  <a:lnTo>
                    <a:pt x="470890" y="0"/>
                  </a:lnTo>
                  <a:close/>
                </a:path>
              </a:pathLst>
            </a:custGeom>
            <a:solidFill>
              <a:srgbClr val="FFFFFF"/>
            </a:solidFill>
          </p:spPr>
          <p:txBody>
            <a:bodyPr wrap="square" lIns="0" tIns="0" rIns="0" bIns="0" rtlCol="0"/>
            <a:lstStyle/>
            <a:p>
              <a:endParaRPr sz="1632"/>
            </a:p>
          </p:txBody>
        </p:sp>
        <p:sp>
          <p:nvSpPr>
            <p:cNvPr id="42" name="object 42"/>
            <p:cNvSpPr/>
            <p:nvPr/>
          </p:nvSpPr>
          <p:spPr>
            <a:xfrm>
              <a:off x="9136113" y="1347235"/>
              <a:ext cx="351790" cy="0"/>
            </a:xfrm>
            <a:custGeom>
              <a:avLst/>
              <a:gdLst/>
              <a:ahLst/>
              <a:cxnLst/>
              <a:rect l="l" t="t" r="r" b="b"/>
              <a:pathLst>
                <a:path w="351790">
                  <a:moveTo>
                    <a:pt x="0" y="0"/>
                  </a:moveTo>
                  <a:lnTo>
                    <a:pt x="351586" y="0"/>
                  </a:lnTo>
                </a:path>
              </a:pathLst>
            </a:custGeom>
            <a:ln w="119291">
              <a:solidFill>
                <a:srgbClr val="FFFFFF"/>
              </a:solidFill>
            </a:ln>
          </p:spPr>
          <p:txBody>
            <a:bodyPr wrap="square" lIns="0" tIns="0" rIns="0" bIns="0" rtlCol="0"/>
            <a:lstStyle/>
            <a:p>
              <a:endParaRPr sz="1632"/>
            </a:p>
          </p:txBody>
        </p:sp>
        <p:sp>
          <p:nvSpPr>
            <p:cNvPr id="43" name="object 43"/>
            <p:cNvSpPr/>
            <p:nvPr/>
          </p:nvSpPr>
          <p:spPr>
            <a:xfrm>
              <a:off x="9136113" y="1345663"/>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sz="1632"/>
            </a:p>
          </p:txBody>
        </p:sp>
        <p:sp>
          <p:nvSpPr>
            <p:cNvPr id="44" name="object 44"/>
            <p:cNvSpPr/>
            <p:nvPr/>
          </p:nvSpPr>
          <p:spPr>
            <a:xfrm>
              <a:off x="8784526" y="1227950"/>
              <a:ext cx="471170" cy="59690"/>
            </a:xfrm>
            <a:custGeom>
              <a:avLst/>
              <a:gdLst/>
              <a:ahLst/>
              <a:cxnLst/>
              <a:rect l="l" t="t" r="r" b="b"/>
              <a:pathLst>
                <a:path w="471170" h="59690">
                  <a:moveTo>
                    <a:pt x="0" y="59639"/>
                  </a:moveTo>
                  <a:lnTo>
                    <a:pt x="470877" y="59639"/>
                  </a:lnTo>
                  <a:lnTo>
                    <a:pt x="470877" y="0"/>
                  </a:lnTo>
                  <a:lnTo>
                    <a:pt x="0" y="0"/>
                  </a:lnTo>
                  <a:lnTo>
                    <a:pt x="0" y="59639"/>
                  </a:lnTo>
                  <a:close/>
                </a:path>
              </a:pathLst>
            </a:custGeom>
            <a:solidFill>
              <a:srgbClr val="FFFFFF"/>
            </a:solidFill>
          </p:spPr>
          <p:txBody>
            <a:bodyPr wrap="square" lIns="0" tIns="0" rIns="0" bIns="0" rtlCol="0"/>
            <a:lstStyle/>
            <a:p>
              <a:endParaRPr sz="1632"/>
            </a:p>
          </p:txBody>
        </p:sp>
        <p:sp>
          <p:nvSpPr>
            <p:cNvPr id="45" name="object 45"/>
            <p:cNvSpPr/>
            <p:nvPr/>
          </p:nvSpPr>
          <p:spPr>
            <a:xfrm>
              <a:off x="8903817" y="1316626"/>
              <a:ext cx="351790" cy="0"/>
            </a:xfrm>
            <a:custGeom>
              <a:avLst/>
              <a:gdLst/>
              <a:ahLst/>
              <a:cxnLst/>
              <a:rect l="l" t="t" r="r" b="b"/>
              <a:pathLst>
                <a:path w="351790">
                  <a:moveTo>
                    <a:pt x="0" y="0"/>
                  </a:moveTo>
                  <a:lnTo>
                    <a:pt x="351586" y="0"/>
                  </a:lnTo>
                </a:path>
              </a:pathLst>
            </a:custGeom>
            <a:ln w="58073">
              <a:solidFill>
                <a:srgbClr val="FFFFFF"/>
              </a:solidFill>
            </a:ln>
          </p:spPr>
          <p:txBody>
            <a:bodyPr wrap="square" lIns="0" tIns="0" rIns="0" bIns="0" rtlCol="0"/>
            <a:lstStyle/>
            <a:p>
              <a:endParaRPr sz="1632"/>
            </a:p>
          </p:txBody>
        </p:sp>
        <p:sp>
          <p:nvSpPr>
            <p:cNvPr id="46" name="object 46"/>
            <p:cNvSpPr/>
            <p:nvPr/>
          </p:nvSpPr>
          <p:spPr>
            <a:xfrm>
              <a:off x="8784514" y="1258556"/>
              <a:ext cx="471170" cy="57785"/>
            </a:xfrm>
            <a:custGeom>
              <a:avLst/>
              <a:gdLst/>
              <a:ahLst/>
              <a:cxnLst/>
              <a:rect l="l" t="t" r="r" b="b"/>
              <a:pathLst>
                <a:path w="471170" h="57784">
                  <a:moveTo>
                    <a:pt x="470890" y="29032"/>
                  </a:moveTo>
                  <a:lnTo>
                    <a:pt x="0" y="29032"/>
                  </a:lnTo>
                  <a:lnTo>
                    <a:pt x="0" y="57289"/>
                  </a:lnTo>
                  <a:lnTo>
                    <a:pt x="470890" y="57289"/>
                  </a:lnTo>
                  <a:lnTo>
                    <a:pt x="470890" y="29032"/>
                  </a:lnTo>
                  <a:close/>
                </a:path>
                <a:path w="471170" h="57784">
                  <a:moveTo>
                    <a:pt x="470890" y="0"/>
                  </a:moveTo>
                  <a:lnTo>
                    <a:pt x="0" y="0"/>
                  </a:lnTo>
                  <a:lnTo>
                    <a:pt x="0" y="28257"/>
                  </a:lnTo>
                  <a:lnTo>
                    <a:pt x="470890" y="28257"/>
                  </a:lnTo>
                  <a:lnTo>
                    <a:pt x="470890" y="0"/>
                  </a:lnTo>
                  <a:close/>
                </a:path>
              </a:pathLst>
            </a:custGeom>
            <a:solidFill>
              <a:srgbClr val="FFFFFF"/>
            </a:solidFill>
          </p:spPr>
          <p:txBody>
            <a:bodyPr wrap="square" lIns="0" tIns="0" rIns="0" bIns="0" rtlCol="0"/>
            <a:lstStyle/>
            <a:p>
              <a:endParaRPr sz="1632"/>
            </a:p>
          </p:txBody>
        </p:sp>
        <p:sp>
          <p:nvSpPr>
            <p:cNvPr id="47" name="object 47"/>
            <p:cNvSpPr/>
            <p:nvPr/>
          </p:nvSpPr>
          <p:spPr>
            <a:xfrm>
              <a:off x="8552256" y="1345663"/>
              <a:ext cx="471170" cy="0"/>
            </a:xfrm>
            <a:custGeom>
              <a:avLst/>
              <a:gdLst/>
              <a:ahLst/>
              <a:cxnLst/>
              <a:rect l="l" t="t" r="r" b="b"/>
              <a:pathLst>
                <a:path w="471170">
                  <a:moveTo>
                    <a:pt x="351561" y="0"/>
                  </a:moveTo>
                  <a:lnTo>
                    <a:pt x="470852" y="0"/>
                  </a:lnTo>
                </a:path>
                <a:path w="471170">
                  <a:moveTo>
                    <a:pt x="0" y="0"/>
                  </a:moveTo>
                  <a:lnTo>
                    <a:pt x="119291" y="0"/>
                  </a:lnTo>
                </a:path>
              </a:pathLst>
            </a:custGeom>
            <a:ln w="116147">
              <a:solidFill>
                <a:srgbClr val="FFFFFF"/>
              </a:solidFill>
            </a:ln>
          </p:spPr>
          <p:txBody>
            <a:bodyPr wrap="square" lIns="0" tIns="0" rIns="0" bIns="0" rtlCol="0"/>
            <a:lstStyle/>
            <a:p>
              <a:endParaRPr sz="1632"/>
            </a:p>
          </p:txBody>
        </p:sp>
        <p:sp>
          <p:nvSpPr>
            <p:cNvPr id="48" name="object 48"/>
            <p:cNvSpPr/>
            <p:nvPr/>
          </p:nvSpPr>
          <p:spPr>
            <a:xfrm>
              <a:off x="8552256" y="1229524"/>
              <a:ext cx="471170" cy="114935"/>
            </a:xfrm>
            <a:custGeom>
              <a:avLst/>
              <a:gdLst/>
              <a:ahLst/>
              <a:cxnLst/>
              <a:rect l="l" t="t" r="r" b="b"/>
              <a:pathLst>
                <a:path w="471170" h="114934">
                  <a:moveTo>
                    <a:pt x="470852" y="58077"/>
                  </a:moveTo>
                  <a:lnTo>
                    <a:pt x="0" y="58077"/>
                  </a:lnTo>
                  <a:lnTo>
                    <a:pt x="0" y="114579"/>
                  </a:lnTo>
                  <a:lnTo>
                    <a:pt x="470852" y="114579"/>
                  </a:lnTo>
                  <a:lnTo>
                    <a:pt x="470852" y="58077"/>
                  </a:lnTo>
                  <a:close/>
                </a:path>
                <a:path w="471170" h="114934">
                  <a:moveTo>
                    <a:pt x="470852" y="0"/>
                  </a:moveTo>
                  <a:lnTo>
                    <a:pt x="0" y="0"/>
                  </a:lnTo>
                  <a:lnTo>
                    <a:pt x="0" y="56502"/>
                  </a:lnTo>
                  <a:lnTo>
                    <a:pt x="470852" y="56502"/>
                  </a:lnTo>
                  <a:lnTo>
                    <a:pt x="470852" y="0"/>
                  </a:lnTo>
                  <a:close/>
                </a:path>
              </a:pathLst>
            </a:custGeom>
            <a:solidFill>
              <a:srgbClr val="FFFFFF"/>
            </a:solidFill>
          </p:spPr>
          <p:txBody>
            <a:bodyPr wrap="square" lIns="0" tIns="0" rIns="0" bIns="0" rtlCol="0"/>
            <a:lstStyle/>
            <a:p>
              <a:endParaRPr sz="1632"/>
            </a:p>
          </p:txBody>
        </p:sp>
        <p:sp>
          <p:nvSpPr>
            <p:cNvPr id="49" name="object 49"/>
            <p:cNvSpPr/>
            <p:nvPr/>
          </p:nvSpPr>
          <p:spPr>
            <a:xfrm>
              <a:off x="9136113"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DB6F3D"/>
            </a:solidFill>
          </p:spPr>
          <p:txBody>
            <a:bodyPr wrap="square" lIns="0" tIns="0" rIns="0" bIns="0" rtlCol="0"/>
            <a:lstStyle/>
            <a:p>
              <a:endParaRPr sz="1632"/>
            </a:p>
          </p:txBody>
        </p:sp>
        <p:sp>
          <p:nvSpPr>
            <p:cNvPr id="50" name="object 50"/>
            <p:cNvSpPr/>
            <p:nvPr/>
          </p:nvSpPr>
          <p:spPr>
            <a:xfrm>
              <a:off x="9016822" y="995654"/>
              <a:ext cx="471170" cy="175895"/>
            </a:xfrm>
            <a:custGeom>
              <a:avLst/>
              <a:gdLst/>
              <a:ahLst/>
              <a:cxnLst/>
              <a:rect l="l" t="t" r="r" b="b"/>
              <a:pathLst>
                <a:path w="471170" h="175894">
                  <a:moveTo>
                    <a:pt x="470877" y="0"/>
                  </a:moveTo>
                  <a:lnTo>
                    <a:pt x="0" y="0"/>
                  </a:lnTo>
                  <a:lnTo>
                    <a:pt x="0" y="59639"/>
                  </a:lnTo>
                  <a:lnTo>
                    <a:pt x="0" y="116141"/>
                  </a:lnTo>
                  <a:lnTo>
                    <a:pt x="0" y="175793"/>
                  </a:lnTo>
                  <a:lnTo>
                    <a:pt x="470877" y="175793"/>
                  </a:lnTo>
                  <a:lnTo>
                    <a:pt x="470877" y="116141"/>
                  </a:lnTo>
                  <a:lnTo>
                    <a:pt x="470877" y="59639"/>
                  </a:lnTo>
                  <a:lnTo>
                    <a:pt x="470877" y="0"/>
                  </a:lnTo>
                  <a:close/>
                </a:path>
              </a:pathLst>
            </a:custGeom>
            <a:solidFill>
              <a:srgbClr val="FFFFFF"/>
            </a:solidFill>
          </p:spPr>
          <p:txBody>
            <a:bodyPr wrap="square" lIns="0" tIns="0" rIns="0" bIns="0" rtlCol="0"/>
            <a:lstStyle/>
            <a:p>
              <a:endParaRPr sz="1632"/>
            </a:p>
          </p:txBody>
        </p:sp>
        <p:sp>
          <p:nvSpPr>
            <p:cNvPr id="51" name="object 51"/>
            <p:cNvSpPr/>
            <p:nvPr/>
          </p:nvSpPr>
          <p:spPr>
            <a:xfrm>
              <a:off x="9136113" y="1055293"/>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CF470A"/>
            </a:solidFill>
          </p:spPr>
          <p:txBody>
            <a:bodyPr wrap="square" lIns="0" tIns="0" rIns="0" bIns="0" rtlCol="0"/>
            <a:lstStyle/>
            <a:p>
              <a:endParaRPr sz="1632"/>
            </a:p>
          </p:txBody>
        </p:sp>
        <p:sp>
          <p:nvSpPr>
            <p:cNvPr id="52" name="object 52"/>
            <p:cNvSpPr/>
            <p:nvPr/>
          </p:nvSpPr>
          <p:spPr>
            <a:xfrm>
              <a:off x="8903817"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E48E64"/>
            </a:solidFill>
          </p:spPr>
          <p:txBody>
            <a:bodyPr wrap="square" lIns="0" tIns="0" rIns="0" bIns="0" rtlCol="0"/>
            <a:lstStyle/>
            <a:p>
              <a:endParaRPr sz="1632"/>
            </a:p>
          </p:txBody>
        </p:sp>
        <p:sp>
          <p:nvSpPr>
            <p:cNvPr id="53" name="object 53"/>
            <p:cNvSpPr/>
            <p:nvPr/>
          </p:nvSpPr>
          <p:spPr>
            <a:xfrm>
              <a:off x="8671547" y="1287589"/>
              <a:ext cx="232410" cy="232410"/>
            </a:xfrm>
            <a:custGeom>
              <a:avLst/>
              <a:gdLst/>
              <a:ahLst/>
              <a:cxnLst/>
              <a:rect l="l" t="t" r="r" b="b"/>
              <a:pathLst>
                <a:path w="232409" h="232409">
                  <a:moveTo>
                    <a:pt x="232270" y="0"/>
                  </a:moveTo>
                  <a:lnTo>
                    <a:pt x="0" y="0"/>
                  </a:lnTo>
                  <a:lnTo>
                    <a:pt x="0" y="232295"/>
                  </a:lnTo>
                  <a:lnTo>
                    <a:pt x="232270" y="232295"/>
                  </a:lnTo>
                  <a:lnTo>
                    <a:pt x="232270" y="0"/>
                  </a:lnTo>
                  <a:close/>
                </a:path>
              </a:pathLst>
            </a:custGeom>
            <a:solidFill>
              <a:srgbClr val="EBAE8D"/>
            </a:solidFill>
          </p:spPr>
          <p:txBody>
            <a:bodyPr wrap="square" lIns="0" tIns="0" rIns="0" bIns="0" rtlCol="0"/>
            <a:lstStyle/>
            <a:p>
              <a:endParaRPr sz="1632"/>
            </a:p>
          </p:txBody>
        </p:sp>
        <p:sp>
          <p:nvSpPr>
            <p:cNvPr id="54" name="object 54"/>
            <p:cNvSpPr/>
            <p:nvPr/>
          </p:nvSpPr>
          <p:spPr>
            <a:xfrm>
              <a:off x="413999" y="1753779"/>
              <a:ext cx="9936480" cy="350520"/>
            </a:xfrm>
            <a:custGeom>
              <a:avLst/>
              <a:gdLst/>
              <a:ahLst/>
              <a:cxnLst/>
              <a:rect l="l" t="t" r="r" b="b"/>
              <a:pathLst>
                <a:path w="9936480" h="350519">
                  <a:moveTo>
                    <a:pt x="0" y="0"/>
                  </a:moveTo>
                  <a:lnTo>
                    <a:pt x="7905953" y="0"/>
                  </a:lnTo>
                  <a:lnTo>
                    <a:pt x="7905953" y="125425"/>
                  </a:lnTo>
                  <a:lnTo>
                    <a:pt x="8136001" y="125425"/>
                  </a:lnTo>
                  <a:lnTo>
                    <a:pt x="8136001" y="349999"/>
                  </a:lnTo>
                  <a:lnTo>
                    <a:pt x="9306001" y="349999"/>
                  </a:lnTo>
                  <a:lnTo>
                    <a:pt x="9306001" y="0"/>
                  </a:lnTo>
                  <a:lnTo>
                    <a:pt x="9935997" y="0"/>
                  </a:lnTo>
                </a:path>
              </a:pathLst>
            </a:custGeom>
            <a:ln w="12700">
              <a:solidFill>
                <a:srgbClr val="CF470A"/>
              </a:solidFill>
            </a:ln>
          </p:spPr>
          <p:txBody>
            <a:bodyPr wrap="square" lIns="0" tIns="0" rIns="0" bIns="0" rtlCol="0"/>
            <a:lstStyle/>
            <a:p>
              <a:endParaRPr sz="1632"/>
            </a:p>
          </p:txBody>
        </p:sp>
        <p:sp>
          <p:nvSpPr>
            <p:cNvPr id="55" name="object 55"/>
            <p:cNvSpPr/>
            <p:nvPr/>
          </p:nvSpPr>
          <p:spPr>
            <a:xfrm>
              <a:off x="5255983" y="1447723"/>
              <a:ext cx="279400" cy="78740"/>
            </a:xfrm>
            <a:custGeom>
              <a:avLst/>
              <a:gdLst/>
              <a:ahLst/>
              <a:cxnLst/>
              <a:rect l="l" t="t" r="r" b="b"/>
              <a:pathLst>
                <a:path w="279400" h="78740">
                  <a:moveTo>
                    <a:pt x="12458" y="685"/>
                  </a:moveTo>
                  <a:lnTo>
                    <a:pt x="11887" y="0"/>
                  </a:lnTo>
                  <a:lnTo>
                    <a:pt x="571" y="0"/>
                  </a:lnTo>
                  <a:lnTo>
                    <a:pt x="0" y="685"/>
                  </a:lnTo>
                  <a:lnTo>
                    <a:pt x="0" y="77711"/>
                  </a:lnTo>
                  <a:lnTo>
                    <a:pt x="571" y="78282"/>
                  </a:lnTo>
                  <a:lnTo>
                    <a:pt x="11887" y="78282"/>
                  </a:lnTo>
                  <a:lnTo>
                    <a:pt x="12458" y="77711"/>
                  </a:lnTo>
                  <a:lnTo>
                    <a:pt x="12458" y="77025"/>
                  </a:lnTo>
                  <a:lnTo>
                    <a:pt x="12458" y="685"/>
                  </a:lnTo>
                  <a:close/>
                </a:path>
                <a:path w="279400" h="78740">
                  <a:moveTo>
                    <a:pt x="108229" y="685"/>
                  </a:moveTo>
                  <a:lnTo>
                    <a:pt x="107543" y="0"/>
                  </a:lnTo>
                  <a:lnTo>
                    <a:pt x="96342" y="0"/>
                  </a:lnTo>
                  <a:lnTo>
                    <a:pt x="95656" y="685"/>
                  </a:lnTo>
                  <a:lnTo>
                    <a:pt x="95656" y="43535"/>
                  </a:lnTo>
                  <a:lnTo>
                    <a:pt x="95859" y="51409"/>
                  </a:lnTo>
                  <a:lnTo>
                    <a:pt x="96367" y="58661"/>
                  </a:lnTo>
                  <a:lnTo>
                    <a:pt x="97599" y="69596"/>
                  </a:lnTo>
                  <a:lnTo>
                    <a:pt x="96570" y="65138"/>
                  </a:lnTo>
                  <a:lnTo>
                    <a:pt x="93370" y="57137"/>
                  </a:lnTo>
                  <a:lnTo>
                    <a:pt x="62738" y="0"/>
                  </a:lnTo>
                  <a:lnTo>
                    <a:pt x="48120" y="0"/>
                  </a:lnTo>
                  <a:lnTo>
                    <a:pt x="47548" y="685"/>
                  </a:lnTo>
                  <a:lnTo>
                    <a:pt x="47548" y="77711"/>
                  </a:lnTo>
                  <a:lnTo>
                    <a:pt x="48120" y="78282"/>
                  </a:lnTo>
                  <a:lnTo>
                    <a:pt x="59436" y="78282"/>
                  </a:lnTo>
                  <a:lnTo>
                    <a:pt x="59994" y="39090"/>
                  </a:lnTo>
                  <a:lnTo>
                    <a:pt x="57950" y="12001"/>
                  </a:lnTo>
                  <a:lnTo>
                    <a:pt x="60350" y="19316"/>
                  </a:lnTo>
                  <a:lnTo>
                    <a:pt x="62966" y="25374"/>
                  </a:lnTo>
                  <a:lnTo>
                    <a:pt x="91198" y="77939"/>
                  </a:lnTo>
                  <a:lnTo>
                    <a:pt x="91884" y="78282"/>
                  </a:lnTo>
                  <a:lnTo>
                    <a:pt x="107543" y="78282"/>
                  </a:lnTo>
                  <a:lnTo>
                    <a:pt x="108229" y="77711"/>
                  </a:lnTo>
                  <a:lnTo>
                    <a:pt x="108229" y="77025"/>
                  </a:lnTo>
                  <a:lnTo>
                    <a:pt x="108229" y="685"/>
                  </a:lnTo>
                  <a:close/>
                </a:path>
                <a:path w="279400" h="78740">
                  <a:moveTo>
                    <a:pt x="155740" y="685"/>
                  </a:moveTo>
                  <a:lnTo>
                    <a:pt x="155168" y="0"/>
                  </a:lnTo>
                  <a:lnTo>
                    <a:pt x="143852" y="0"/>
                  </a:lnTo>
                  <a:lnTo>
                    <a:pt x="143294" y="685"/>
                  </a:lnTo>
                  <a:lnTo>
                    <a:pt x="143294" y="77711"/>
                  </a:lnTo>
                  <a:lnTo>
                    <a:pt x="143852" y="78282"/>
                  </a:lnTo>
                  <a:lnTo>
                    <a:pt x="155168" y="78282"/>
                  </a:lnTo>
                  <a:lnTo>
                    <a:pt x="155740" y="77711"/>
                  </a:lnTo>
                  <a:lnTo>
                    <a:pt x="155740" y="77025"/>
                  </a:lnTo>
                  <a:lnTo>
                    <a:pt x="155740" y="685"/>
                  </a:lnTo>
                  <a:close/>
                </a:path>
                <a:path w="279400" h="78740">
                  <a:moveTo>
                    <a:pt x="240538" y="685"/>
                  </a:moveTo>
                  <a:lnTo>
                    <a:pt x="239852" y="0"/>
                  </a:lnTo>
                  <a:lnTo>
                    <a:pt x="182372" y="0"/>
                  </a:lnTo>
                  <a:lnTo>
                    <a:pt x="181686" y="685"/>
                  </a:lnTo>
                  <a:lnTo>
                    <a:pt x="181686" y="10972"/>
                  </a:lnTo>
                  <a:lnTo>
                    <a:pt x="182372" y="11544"/>
                  </a:lnTo>
                  <a:lnTo>
                    <a:pt x="204876" y="11544"/>
                  </a:lnTo>
                  <a:lnTo>
                    <a:pt x="204876" y="77711"/>
                  </a:lnTo>
                  <a:lnTo>
                    <a:pt x="205562" y="78282"/>
                  </a:lnTo>
                  <a:lnTo>
                    <a:pt x="216763" y="78282"/>
                  </a:lnTo>
                  <a:lnTo>
                    <a:pt x="217335" y="77711"/>
                  </a:lnTo>
                  <a:lnTo>
                    <a:pt x="217335" y="11544"/>
                  </a:lnTo>
                  <a:lnTo>
                    <a:pt x="239852" y="11544"/>
                  </a:lnTo>
                  <a:lnTo>
                    <a:pt x="240538" y="10972"/>
                  </a:lnTo>
                  <a:lnTo>
                    <a:pt x="240538" y="10287"/>
                  </a:lnTo>
                  <a:lnTo>
                    <a:pt x="240538" y="685"/>
                  </a:lnTo>
                  <a:close/>
                </a:path>
                <a:path w="279400" h="78740">
                  <a:moveTo>
                    <a:pt x="278917" y="685"/>
                  </a:moveTo>
                  <a:lnTo>
                    <a:pt x="278345" y="0"/>
                  </a:lnTo>
                  <a:lnTo>
                    <a:pt x="267030" y="0"/>
                  </a:lnTo>
                  <a:lnTo>
                    <a:pt x="266458" y="685"/>
                  </a:lnTo>
                  <a:lnTo>
                    <a:pt x="266458" y="77711"/>
                  </a:lnTo>
                  <a:lnTo>
                    <a:pt x="267030" y="78282"/>
                  </a:lnTo>
                  <a:lnTo>
                    <a:pt x="278345" y="78282"/>
                  </a:lnTo>
                  <a:lnTo>
                    <a:pt x="278917" y="77711"/>
                  </a:lnTo>
                  <a:lnTo>
                    <a:pt x="278917" y="77025"/>
                  </a:lnTo>
                  <a:lnTo>
                    <a:pt x="278917" y="685"/>
                  </a:lnTo>
                  <a:close/>
                </a:path>
              </a:pathLst>
            </a:custGeom>
            <a:solidFill>
              <a:srgbClr val="231F20"/>
            </a:solidFill>
          </p:spPr>
          <p:txBody>
            <a:bodyPr wrap="square" lIns="0" tIns="0" rIns="0" bIns="0" rtlCol="0"/>
            <a:lstStyle/>
            <a:p>
              <a:endParaRPr sz="1632"/>
            </a:p>
          </p:txBody>
        </p:sp>
        <p:pic>
          <p:nvPicPr>
            <p:cNvPr id="56" name="object 56"/>
            <p:cNvPicPr/>
            <p:nvPr/>
          </p:nvPicPr>
          <p:blipFill>
            <a:blip r:embed="rId13" cstate="print"/>
            <a:stretch>
              <a:fillRect/>
            </a:stretch>
          </p:blipFill>
          <p:spPr>
            <a:xfrm>
              <a:off x="5562673" y="1447711"/>
              <a:ext cx="140893" cy="78286"/>
            </a:xfrm>
            <a:prstGeom prst="rect">
              <a:avLst/>
            </a:prstGeom>
          </p:spPr>
        </p:pic>
        <p:sp>
          <p:nvSpPr>
            <p:cNvPr id="57" name="object 57"/>
            <p:cNvSpPr/>
            <p:nvPr/>
          </p:nvSpPr>
          <p:spPr>
            <a:xfrm>
              <a:off x="5729488" y="1447713"/>
              <a:ext cx="12700" cy="78740"/>
            </a:xfrm>
            <a:custGeom>
              <a:avLst/>
              <a:gdLst/>
              <a:ahLst/>
              <a:cxnLst/>
              <a:rect l="l" t="t" r="r" b="b"/>
              <a:pathLst>
                <a:path w="12700" h="78740">
                  <a:moveTo>
                    <a:pt x="11887" y="0"/>
                  </a:moveTo>
                  <a:lnTo>
                    <a:pt x="571" y="0"/>
                  </a:lnTo>
                  <a:lnTo>
                    <a:pt x="0" y="685"/>
                  </a:lnTo>
                  <a:lnTo>
                    <a:pt x="0" y="77711"/>
                  </a:lnTo>
                  <a:lnTo>
                    <a:pt x="571" y="78282"/>
                  </a:lnTo>
                  <a:lnTo>
                    <a:pt x="11887" y="78282"/>
                  </a:lnTo>
                  <a:lnTo>
                    <a:pt x="12458" y="77711"/>
                  </a:lnTo>
                  <a:lnTo>
                    <a:pt x="12458" y="77025"/>
                  </a:lnTo>
                  <a:lnTo>
                    <a:pt x="12458" y="685"/>
                  </a:lnTo>
                  <a:lnTo>
                    <a:pt x="11887" y="0"/>
                  </a:lnTo>
                  <a:close/>
                </a:path>
              </a:pathLst>
            </a:custGeom>
            <a:solidFill>
              <a:srgbClr val="231F20"/>
            </a:solidFill>
          </p:spPr>
          <p:txBody>
            <a:bodyPr wrap="square" lIns="0" tIns="0" rIns="0" bIns="0" rtlCol="0"/>
            <a:lstStyle/>
            <a:p>
              <a:endParaRPr sz="1632"/>
            </a:p>
          </p:txBody>
        </p:sp>
        <p:pic>
          <p:nvPicPr>
            <p:cNvPr id="58" name="object 58"/>
            <p:cNvPicPr/>
            <p:nvPr/>
          </p:nvPicPr>
          <p:blipFill>
            <a:blip r:embed="rId14" cstate="print"/>
            <a:stretch>
              <a:fillRect/>
            </a:stretch>
          </p:blipFill>
          <p:spPr>
            <a:xfrm>
              <a:off x="5768346" y="1447713"/>
              <a:ext cx="67995" cy="78282"/>
            </a:xfrm>
            <a:prstGeom prst="rect">
              <a:avLst/>
            </a:prstGeom>
          </p:spPr>
        </p:pic>
        <p:sp>
          <p:nvSpPr>
            <p:cNvPr id="59" name="object 59"/>
            <p:cNvSpPr/>
            <p:nvPr/>
          </p:nvSpPr>
          <p:spPr>
            <a:xfrm>
              <a:off x="5923280" y="1482114"/>
              <a:ext cx="17780" cy="18415"/>
            </a:xfrm>
            <a:custGeom>
              <a:avLst/>
              <a:gdLst/>
              <a:ahLst/>
              <a:cxnLst/>
              <a:rect l="l" t="t" r="r" b="b"/>
              <a:pathLst>
                <a:path w="17779" h="18415">
                  <a:moveTo>
                    <a:pt x="14973" y="0"/>
                  </a:moveTo>
                  <a:lnTo>
                    <a:pt x="11772" y="0"/>
                  </a:lnTo>
                  <a:lnTo>
                    <a:pt x="2514" y="0"/>
                  </a:lnTo>
                  <a:lnTo>
                    <a:pt x="0" y="2514"/>
                  </a:lnTo>
                  <a:lnTo>
                    <a:pt x="0" y="15646"/>
                  </a:lnTo>
                  <a:lnTo>
                    <a:pt x="2514" y="18173"/>
                  </a:lnTo>
                  <a:lnTo>
                    <a:pt x="14973" y="18173"/>
                  </a:lnTo>
                  <a:lnTo>
                    <a:pt x="17487" y="15646"/>
                  </a:lnTo>
                  <a:lnTo>
                    <a:pt x="17487" y="2514"/>
                  </a:lnTo>
                  <a:lnTo>
                    <a:pt x="14973" y="0"/>
                  </a:lnTo>
                  <a:close/>
                </a:path>
              </a:pathLst>
            </a:custGeom>
            <a:solidFill>
              <a:srgbClr val="231F20"/>
            </a:solidFill>
          </p:spPr>
          <p:txBody>
            <a:bodyPr wrap="square" lIns="0" tIns="0" rIns="0" bIns="0" rtlCol="0"/>
            <a:lstStyle/>
            <a:p>
              <a:endParaRPr sz="1632"/>
            </a:p>
          </p:txBody>
        </p:sp>
        <p:pic>
          <p:nvPicPr>
            <p:cNvPr id="60" name="object 60"/>
            <p:cNvPicPr/>
            <p:nvPr/>
          </p:nvPicPr>
          <p:blipFill>
            <a:blip r:embed="rId15" cstate="print"/>
            <a:stretch>
              <a:fillRect/>
            </a:stretch>
          </p:blipFill>
          <p:spPr>
            <a:xfrm>
              <a:off x="6036523" y="1447711"/>
              <a:ext cx="232755" cy="78285"/>
            </a:xfrm>
            <a:prstGeom prst="rect">
              <a:avLst/>
            </a:prstGeom>
          </p:spPr>
        </p:pic>
        <p:sp>
          <p:nvSpPr>
            <p:cNvPr id="61" name="object 61"/>
            <p:cNvSpPr/>
            <p:nvPr/>
          </p:nvSpPr>
          <p:spPr>
            <a:xfrm>
              <a:off x="6297358" y="1447710"/>
              <a:ext cx="742315" cy="78740"/>
            </a:xfrm>
            <a:custGeom>
              <a:avLst/>
              <a:gdLst/>
              <a:ahLst/>
              <a:cxnLst/>
              <a:rect l="l" t="t" r="r" b="b"/>
              <a:pathLst>
                <a:path w="742315" h="78740">
                  <a:moveTo>
                    <a:pt x="44462" y="67437"/>
                  </a:moveTo>
                  <a:lnTo>
                    <a:pt x="43776" y="66865"/>
                  </a:lnTo>
                  <a:lnTo>
                    <a:pt x="12458" y="66865"/>
                  </a:lnTo>
                  <a:lnTo>
                    <a:pt x="12458" y="698"/>
                  </a:lnTo>
                  <a:lnTo>
                    <a:pt x="11887" y="12"/>
                  </a:lnTo>
                  <a:lnTo>
                    <a:pt x="584" y="12"/>
                  </a:lnTo>
                  <a:lnTo>
                    <a:pt x="0" y="698"/>
                  </a:lnTo>
                  <a:lnTo>
                    <a:pt x="0" y="77724"/>
                  </a:lnTo>
                  <a:lnTo>
                    <a:pt x="584" y="78295"/>
                  </a:lnTo>
                  <a:lnTo>
                    <a:pt x="43776" y="78295"/>
                  </a:lnTo>
                  <a:lnTo>
                    <a:pt x="44462" y="77724"/>
                  </a:lnTo>
                  <a:lnTo>
                    <a:pt x="44462" y="77038"/>
                  </a:lnTo>
                  <a:lnTo>
                    <a:pt x="44462" y="67437"/>
                  </a:lnTo>
                  <a:close/>
                </a:path>
                <a:path w="742315" h="78740">
                  <a:moveTo>
                    <a:pt x="83997" y="698"/>
                  </a:moveTo>
                  <a:lnTo>
                    <a:pt x="83426" y="12"/>
                  </a:lnTo>
                  <a:lnTo>
                    <a:pt x="72110" y="12"/>
                  </a:lnTo>
                  <a:lnTo>
                    <a:pt x="71539" y="698"/>
                  </a:lnTo>
                  <a:lnTo>
                    <a:pt x="71539" y="77724"/>
                  </a:lnTo>
                  <a:lnTo>
                    <a:pt x="72110" y="78295"/>
                  </a:lnTo>
                  <a:lnTo>
                    <a:pt x="83426" y="78295"/>
                  </a:lnTo>
                  <a:lnTo>
                    <a:pt x="83997" y="77724"/>
                  </a:lnTo>
                  <a:lnTo>
                    <a:pt x="83997" y="77038"/>
                  </a:lnTo>
                  <a:lnTo>
                    <a:pt x="83997" y="698"/>
                  </a:lnTo>
                  <a:close/>
                </a:path>
                <a:path w="742315" h="78740">
                  <a:moveTo>
                    <a:pt x="168783" y="698"/>
                  </a:moveTo>
                  <a:lnTo>
                    <a:pt x="168097" y="12"/>
                  </a:lnTo>
                  <a:lnTo>
                    <a:pt x="110617" y="12"/>
                  </a:lnTo>
                  <a:lnTo>
                    <a:pt x="109931" y="698"/>
                  </a:lnTo>
                  <a:lnTo>
                    <a:pt x="109931" y="10985"/>
                  </a:lnTo>
                  <a:lnTo>
                    <a:pt x="110617" y="11557"/>
                  </a:lnTo>
                  <a:lnTo>
                    <a:pt x="133121" y="11557"/>
                  </a:lnTo>
                  <a:lnTo>
                    <a:pt x="133121" y="77724"/>
                  </a:lnTo>
                  <a:lnTo>
                    <a:pt x="133819" y="78295"/>
                  </a:lnTo>
                  <a:lnTo>
                    <a:pt x="145021" y="78295"/>
                  </a:lnTo>
                  <a:lnTo>
                    <a:pt x="145580" y="77724"/>
                  </a:lnTo>
                  <a:lnTo>
                    <a:pt x="145580" y="11557"/>
                  </a:lnTo>
                  <a:lnTo>
                    <a:pt x="168097" y="11557"/>
                  </a:lnTo>
                  <a:lnTo>
                    <a:pt x="168783" y="10985"/>
                  </a:lnTo>
                  <a:lnTo>
                    <a:pt x="168783" y="10299"/>
                  </a:lnTo>
                  <a:lnTo>
                    <a:pt x="168783" y="698"/>
                  </a:lnTo>
                  <a:close/>
                </a:path>
                <a:path w="742315" h="78740">
                  <a:moveTo>
                    <a:pt x="242938" y="698"/>
                  </a:moveTo>
                  <a:lnTo>
                    <a:pt x="242252" y="12"/>
                  </a:lnTo>
                  <a:lnTo>
                    <a:pt x="195275" y="12"/>
                  </a:lnTo>
                  <a:lnTo>
                    <a:pt x="194703" y="698"/>
                  </a:lnTo>
                  <a:lnTo>
                    <a:pt x="194703" y="77724"/>
                  </a:lnTo>
                  <a:lnTo>
                    <a:pt x="195275" y="78295"/>
                  </a:lnTo>
                  <a:lnTo>
                    <a:pt x="242354" y="78295"/>
                  </a:lnTo>
                  <a:lnTo>
                    <a:pt x="242938" y="77724"/>
                  </a:lnTo>
                  <a:lnTo>
                    <a:pt x="242938" y="77038"/>
                  </a:lnTo>
                  <a:lnTo>
                    <a:pt x="242938" y="68237"/>
                  </a:lnTo>
                  <a:lnTo>
                    <a:pt x="242354" y="67665"/>
                  </a:lnTo>
                  <a:lnTo>
                    <a:pt x="207162" y="67665"/>
                  </a:lnTo>
                  <a:lnTo>
                    <a:pt x="207162" y="42875"/>
                  </a:lnTo>
                  <a:lnTo>
                    <a:pt x="242252" y="42875"/>
                  </a:lnTo>
                  <a:lnTo>
                    <a:pt x="242938" y="42176"/>
                  </a:lnTo>
                  <a:lnTo>
                    <a:pt x="242938" y="32816"/>
                  </a:lnTo>
                  <a:lnTo>
                    <a:pt x="242252" y="32245"/>
                  </a:lnTo>
                  <a:lnTo>
                    <a:pt x="207162" y="32245"/>
                  </a:lnTo>
                  <a:lnTo>
                    <a:pt x="207162" y="10642"/>
                  </a:lnTo>
                  <a:lnTo>
                    <a:pt x="242252" y="10642"/>
                  </a:lnTo>
                  <a:lnTo>
                    <a:pt x="242938" y="10071"/>
                  </a:lnTo>
                  <a:lnTo>
                    <a:pt x="242938" y="698"/>
                  </a:lnTo>
                  <a:close/>
                </a:path>
                <a:path w="742315" h="78740">
                  <a:moveTo>
                    <a:pt x="327152" y="698"/>
                  </a:moveTo>
                  <a:lnTo>
                    <a:pt x="326466" y="12"/>
                  </a:lnTo>
                  <a:lnTo>
                    <a:pt x="268986" y="12"/>
                  </a:lnTo>
                  <a:lnTo>
                    <a:pt x="268300" y="698"/>
                  </a:lnTo>
                  <a:lnTo>
                    <a:pt x="268300" y="10985"/>
                  </a:lnTo>
                  <a:lnTo>
                    <a:pt x="268986" y="11557"/>
                  </a:lnTo>
                  <a:lnTo>
                    <a:pt x="291503" y="11557"/>
                  </a:lnTo>
                  <a:lnTo>
                    <a:pt x="291503" y="77724"/>
                  </a:lnTo>
                  <a:lnTo>
                    <a:pt x="292188" y="78295"/>
                  </a:lnTo>
                  <a:lnTo>
                    <a:pt x="303390" y="78295"/>
                  </a:lnTo>
                  <a:lnTo>
                    <a:pt x="303949" y="77724"/>
                  </a:lnTo>
                  <a:lnTo>
                    <a:pt x="303949" y="11557"/>
                  </a:lnTo>
                  <a:lnTo>
                    <a:pt x="326466" y="11557"/>
                  </a:lnTo>
                  <a:lnTo>
                    <a:pt x="327152" y="10985"/>
                  </a:lnTo>
                  <a:lnTo>
                    <a:pt x="327152" y="10299"/>
                  </a:lnTo>
                  <a:lnTo>
                    <a:pt x="327152" y="698"/>
                  </a:lnTo>
                  <a:close/>
                </a:path>
                <a:path w="742315" h="78740">
                  <a:moveTo>
                    <a:pt x="431126" y="36918"/>
                  </a:moveTo>
                  <a:lnTo>
                    <a:pt x="428612" y="34404"/>
                  </a:lnTo>
                  <a:lnTo>
                    <a:pt x="425411" y="34404"/>
                  </a:lnTo>
                  <a:lnTo>
                    <a:pt x="416153" y="34404"/>
                  </a:lnTo>
                  <a:lnTo>
                    <a:pt x="413639" y="36918"/>
                  </a:lnTo>
                  <a:lnTo>
                    <a:pt x="413639" y="50050"/>
                  </a:lnTo>
                  <a:lnTo>
                    <a:pt x="416153" y="52578"/>
                  </a:lnTo>
                  <a:lnTo>
                    <a:pt x="428612" y="52578"/>
                  </a:lnTo>
                  <a:lnTo>
                    <a:pt x="431126" y="50050"/>
                  </a:lnTo>
                  <a:lnTo>
                    <a:pt x="431126" y="36918"/>
                  </a:lnTo>
                  <a:close/>
                </a:path>
                <a:path w="742315" h="78740">
                  <a:moveTo>
                    <a:pt x="575094" y="698"/>
                  </a:moveTo>
                  <a:lnTo>
                    <a:pt x="574408" y="12"/>
                  </a:lnTo>
                  <a:lnTo>
                    <a:pt x="527443" y="12"/>
                  </a:lnTo>
                  <a:lnTo>
                    <a:pt x="526872" y="698"/>
                  </a:lnTo>
                  <a:lnTo>
                    <a:pt x="526872" y="77724"/>
                  </a:lnTo>
                  <a:lnTo>
                    <a:pt x="527443" y="78295"/>
                  </a:lnTo>
                  <a:lnTo>
                    <a:pt x="538759" y="78295"/>
                  </a:lnTo>
                  <a:lnTo>
                    <a:pt x="539330" y="77724"/>
                  </a:lnTo>
                  <a:lnTo>
                    <a:pt x="539330" y="77038"/>
                  </a:lnTo>
                  <a:lnTo>
                    <a:pt x="539330" y="44805"/>
                  </a:lnTo>
                  <a:lnTo>
                    <a:pt x="574408" y="44805"/>
                  </a:lnTo>
                  <a:lnTo>
                    <a:pt x="575094" y="44132"/>
                  </a:lnTo>
                  <a:lnTo>
                    <a:pt x="575094" y="34759"/>
                  </a:lnTo>
                  <a:lnTo>
                    <a:pt x="574408" y="34175"/>
                  </a:lnTo>
                  <a:lnTo>
                    <a:pt x="539330" y="34175"/>
                  </a:lnTo>
                  <a:lnTo>
                    <a:pt x="539330" y="10642"/>
                  </a:lnTo>
                  <a:lnTo>
                    <a:pt x="574408" y="10642"/>
                  </a:lnTo>
                  <a:lnTo>
                    <a:pt x="575094" y="10071"/>
                  </a:lnTo>
                  <a:lnTo>
                    <a:pt x="575094" y="698"/>
                  </a:lnTo>
                  <a:close/>
                </a:path>
                <a:path w="742315" h="78740">
                  <a:moveTo>
                    <a:pt x="662508" y="77825"/>
                  </a:moveTo>
                  <a:lnTo>
                    <a:pt x="662457" y="77025"/>
                  </a:lnTo>
                  <a:lnTo>
                    <a:pt x="662292" y="76682"/>
                  </a:lnTo>
                  <a:lnTo>
                    <a:pt x="645109" y="47205"/>
                  </a:lnTo>
                  <a:lnTo>
                    <a:pt x="644448" y="46062"/>
                  </a:lnTo>
                  <a:lnTo>
                    <a:pt x="661708" y="25374"/>
                  </a:lnTo>
                  <a:lnTo>
                    <a:pt x="661708" y="21602"/>
                  </a:lnTo>
                  <a:lnTo>
                    <a:pt x="660095" y="12446"/>
                  </a:lnTo>
                  <a:lnTo>
                    <a:pt x="658850" y="10629"/>
                  </a:lnTo>
                  <a:lnTo>
                    <a:pt x="655472" y="5664"/>
                  </a:lnTo>
                  <a:lnTo>
                    <a:pt x="649249" y="2082"/>
                  </a:lnTo>
                  <a:lnTo>
                    <a:pt x="649249" y="15201"/>
                  </a:lnTo>
                  <a:lnTo>
                    <a:pt x="649249" y="32232"/>
                  </a:lnTo>
                  <a:lnTo>
                    <a:pt x="643432" y="36461"/>
                  </a:lnTo>
                  <a:lnTo>
                    <a:pt x="617029" y="36461"/>
                  </a:lnTo>
                  <a:lnTo>
                    <a:pt x="617029" y="10629"/>
                  </a:lnTo>
                  <a:lnTo>
                    <a:pt x="644804" y="10629"/>
                  </a:lnTo>
                  <a:lnTo>
                    <a:pt x="649249" y="15201"/>
                  </a:lnTo>
                  <a:lnTo>
                    <a:pt x="649249" y="2082"/>
                  </a:lnTo>
                  <a:lnTo>
                    <a:pt x="648157" y="1447"/>
                  </a:lnTo>
                  <a:lnTo>
                    <a:pt x="638505" y="0"/>
                  </a:lnTo>
                  <a:lnTo>
                    <a:pt x="605142" y="0"/>
                  </a:lnTo>
                  <a:lnTo>
                    <a:pt x="604570" y="698"/>
                  </a:lnTo>
                  <a:lnTo>
                    <a:pt x="604685" y="77825"/>
                  </a:lnTo>
                  <a:lnTo>
                    <a:pt x="605142" y="78282"/>
                  </a:lnTo>
                  <a:lnTo>
                    <a:pt x="616458" y="78282"/>
                  </a:lnTo>
                  <a:lnTo>
                    <a:pt x="616915" y="77825"/>
                  </a:lnTo>
                  <a:lnTo>
                    <a:pt x="617029" y="47205"/>
                  </a:lnTo>
                  <a:lnTo>
                    <a:pt x="632002" y="47205"/>
                  </a:lnTo>
                  <a:lnTo>
                    <a:pt x="648385" y="77139"/>
                  </a:lnTo>
                  <a:lnTo>
                    <a:pt x="648677" y="77711"/>
                  </a:lnTo>
                  <a:lnTo>
                    <a:pt x="649478" y="78282"/>
                  </a:lnTo>
                  <a:lnTo>
                    <a:pt x="662165" y="78282"/>
                  </a:lnTo>
                  <a:lnTo>
                    <a:pt x="662508" y="77825"/>
                  </a:lnTo>
                  <a:close/>
                </a:path>
                <a:path w="742315" h="78740">
                  <a:moveTo>
                    <a:pt x="741807" y="698"/>
                  </a:moveTo>
                  <a:lnTo>
                    <a:pt x="741121" y="12"/>
                  </a:lnTo>
                  <a:lnTo>
                    <a:pt x="694156" y="12"/>
                  </a:lnTo>
                  <a:lnTo>
                    <a:pt x="693572" y="698"/>
                  </a:lnTo>
                  <a:lnTo>
                    <a:pt x="693572" y="77724"/>
                  </a:lnTo>
                  <a:lnTo>
                    <a:pt x="694156" y="78295"/>
                  </a:lnTo>
                  <a:lnTo>
                    <a:pt x="741235" y="78295"/>
                  </a:lnTo>
                  <a:lnTo>
                    <a:pt x="741807" y="77724"/>
                  </a:lnTo>
                  <a:lnTo>
                    <a:pt x="741807" y="77038"/>
                  </a:lnTo>
                  <a:lnTo>
                    <a:pt x="741807" y="68237"/>
                  </a:lnTo>
                  <a:lnTo>
                    <a:pt x="741235" y="67665"/>
                  </a:lnTo>
                  <a:lnTo>
                    <a:pt x="706031" y="67665"/>
                  </a:lnTo>
                  <a:lnTo>
                    <a:pt x="706031" y="42875"/>
                  </a:lnTo>
                  <a:lnTo>
                    <a:pt x="741121" y="42875"/>
                  </a:lnTo>
                  <a:lnTo>
                    <a:pt x="741807" y="42176"/>
                  </a:lnTo>
                  <a:lnTo>
                    <a:pt x="741807" y="32816"/>
                  </a:lnTo>
                  <a:lnTo>
                    <a:pt x="741121" y="32245"/>
                  </a:lnTo>
                  <a:lnTo>
                    <a:pt x="706031" y="32245"/>
                  </a:lnTo>
                  <a:lnTo>
                    <a:pt x="706031" y="10642"/>
                  </a:lnTo>
                  <a:lnTo>
                    <a:pt x="741121" y="10642"/>
                  </a:lnTo>
                  <a:lnTo>
                    <a:pt x="741807" y="10071"/>
                  </a:lnTo>
                  <a:lnTo>
                    <a:pt x="741807" y="698"/>
                  </a:lnTo>
                  <a:close/>
                </a:path>
              </a:pathLst>
            </a:custGeom>
            <a:solidFill>
              <a:srgbClr val="231F20"/>
            </a:solidFill>
          </p:spPr>
          <p:txBody>
            <a:bodyPr wrap="square" lIns="0" tIns="0" rIns="0" bIns="0" rtlCol="0"/>
            <a:lstStyle/>
            <a:p>
              <a:endParaRPr sz="1632"/>
            </a:p>
          </p:txBody>
        </p:sp>
        <p:pic>
          <p:nvPicPr>
            <p:cNvPr id="62" name="object 62"/>
            <p:cNvPicPr/>
            <p:nvPr/>
          </p:nvPicPr>
          <p:blipFill>
            <a:blip r:embed="rId16" cstate="print"/>
            <a:stretch>
              <a:fillRect/>
            </a:stretch>
          </p:blipFill>
          <p:spPr>
            <a:xfrm>
              <a:off x="7066806" y="1447713"/>
              <a:ext cx="83426" cy="78282"/>
            </a:xfrm>
            <a:prstGeom prst="rect">
              <a:avLst/>
            </a:prstGeom>
          </p:spPr>
        </p:pic>
        <p:sp>
          <p:nvSpPr>
            <p:cNvPr id="63" name="object 63"/>
            <p:cNvSpPr/>
            <p:nvPr/>
          </p:nvSpPr>
          <p:spPr>
            <a:xfrm>
              <a:off x="7172147" y="1447710"/>
              <a:ext cx="191770" cy="78740"/>
            </a:xfrm>
            <a:custGeom>
              <a:avLst/>
              <a:gdLst/>
              <a:ahLst/>
              <a:cxnLst/>
              <a:rect l="l" t="t" r="r" b="b"/>
              <a:pathLst>
                <a:path w="191770" h="78740">
                  <a:moveTo>
                    <a:pt x="58851" y="698"/>
                  </a:moveTo>
                  <a:lnTo>
                    <a:pt x="58166" y="12"/>
                  </a:lnTo>
                  <a:lnTo>
                    <a:pt x="685" y="12"/>
                  </a:lnTo>
                  <a:lnTo>
                    <a:pt x="0" y="698"/>
                  </a:lnTo>
                  <a:lnTo>
                    <a:pt x="0" y="10985"/>
                  </a:lnTo>
                  <a:lnTo>
                    <a:pt x="685" y="11557"/>
                  </a:lnTo>
                  <a:lnTo>
                    <a:pt x="23190" y="11557"/>
                  </a:lnTo>
                  <a:lnTo>
                    <a:pt x="23190" y="77724"/>
                  </a:lnTo>
                  <a:lnTo>
                    <a:pt x="23888" y="78295"/>
                  </a:lnTo>
                  <a:lnTo>
                    <a:pt x="35090" y="78295"/>
                  </a:lnTo>
                  <a:lnTo>
                    <a:pt x="35648" y="77724"/>
                  </a:lnTo>
                  <a:lnTo>
                    <a:pt x="35648" y="11557"/>
                  </a:lnTo>
                  <a:lnTo>
                    <a:pt x="58166" y="11557"/>
                  </a:lnTo>
                  <a:lnTo>
                    <a:pt x="58851" y="10985"/>
                  </a:lnTo>
                  <a:lnTo>
                    <a:pt x="58851" y="10299"/>
                  </a:lnTo>
                  <a:lnTo>
                    <a:pt x="58851" y="698"/>
                  </a:lnTo>
                  <a:close/>
                </a:path>
                <a:path w="191770" h="78740">
                  <a:moveTo>
                    <a:pt x="97243" y="698"/>
                  </a:moveTo>
                  <a:lnTo>
                    <a:pt x="96672" y="12"/>
                  </a:lnTo>
                  <a:lnTo>
                    <a:pt x="85356" y="12"/>
                  </a:lnTo>
                  <a:lnTo>
                    <a:pt x="84785" y="698"/>
                  </a:lnTo>
                  <a:lnTo>
                    <a:pt x="84785" y="77724"/>
                  </a:lnTo>
                  <a:lnTo>
                    <a:pt x="85356" y="78295"/>
                  </a:lnTo>
                  <a:lnTo>
                    <a:pt x="96672" y="78295"/>
                  </a:lnTo>
                  <a:lnTo>
                    <a:pt x="97243" y="77724"/>
                  </a:lnTo>
                  <a:lnTo>
                    <a:pt x="97243" y="77038"/>
                  </a:lnTo>
                  <a:lnTo>
                    <a:pt x="97243" y="698"/>
                  </a:lnTo>
                  <a:close/>
                </a:path>
                <a:path w="191770" h="78740">
                  <a:moveTo>
                    <a:pt x="191287" y="24688"/>
                  </a:moveTo>
                  <a:lnTo>
                    <a:pt x="189496" y="14274"/>
                  </a:lnTo>
                  <a:lnTo>
                    <a:pt x="187096" y="10642"/>
                  </a:lnTo>
                  <a:lnTo>
                    <a:pt x="184365" y="6515"/>
                  </a:lnTo>
                  <a:lnTo>
                    <a:pt x="178828" y="3225"/>
                  </a:lnTo>
                  <a:lnTo>
                    <a:pt x="178828" y="15544"/>
                  </a:lnTo>
                  <a:lnTo>
                    <a:pt x="178828" y="62750"/>
                  </a:lnTo>
                  <a:lnTo>
                    <a:pt x="172542" y="67652"/>
                  </a:lnTo>
                  <a:lnTo>
                    <a:pt x="144780" y="67652"/>
                  </a:lnTo>
                  <a:lnTo>
                    <a:pt x="144780" y="10642"/>
                  </a:lnTo>
                  <a:lnTo>
                    <a:pt x="172542" y="10642"/>
                  </a:lnTo>
                  <a:lnTo>
                    <a:pt x="178828" y="15544"/>
                  </a:lnTo>
                  <a:lnTo>
                    <a:pt x="178828" y="3225"/>
                  </a:lnTo>
                  <a:lnTo>
                    <a:pt x="176237" y="1676"/>
                  </a:lnTo>
                  <a:lnTo>
                    <a:pt x="165455" y="0"/>
                  </a:lnTo>
                  <a:lnTo>
                    <a:pt x="132892" y="0"/>
                  </a:lnTo>
                  <a:lnTo>
                    <a:pt x="132321" y="698"/>
                  </a:lnTo>
                  <a:lnTo>
                    <a:pt x="132321" y="77724"/>
                  </a:lnTo>
                  <a:lnTo>
                    <a:pt x="132892" y="78282"/>
                  </a:lnTo>
                  <a:lnTo>
                    <a:pt x="165455" y="78282"/>
                  </a:lnTo>
                  <a:lnTo>
                    <a:pt x="191287" y="53606"/>
                  </a:lnTo>
                  <a:lnTo>
                    <a:pt x="191287" y="24688"/>
                  </a:lnTo>
                  <a:close/>
                </a:path>
              </a:pathLst>
            </a:custGeom>
            <a:solidFill>
              <a:srgbClr val="231F20"/>
            </a:solidFill>
          </p:spPr>
          <p:txBody>
            <a:bodyPr wrap="square" lIns="0" tIns="0" rIns="0" bIns="0" rtlCol="0"/>
            <a:lstStyle/>
            <a:p>
              <a:endParaRPr sz="1632"/>
            </a:p>
          </p:txBody>
        </p:sp>
      </p:grpSp>
      <p:sp>
        <p:nvSpPr>
          <p:cNvPr id="67" name="Tekstfelt 66">
            <a:extLst>
              <a:ext uri="{FF2B5EF4-FFF2-40B4-BE49-F238E27FC236}">
                <a16:creationId xmlns:a16="http://schemas.microsoft.com/office/drawing/2014/main" id="{B97BF0B4-718B-E4A5-59DB-3B2790DD12C3}"/>
              </a:ext>
            </a:extLst>
          </p:cNvPr>
          <p:cNvSpPr txBox="1"/>
          <p:nvPr/>
        </p:nvSpPr>
        <p:spPr>
          <a:xfrm>
            <a:off x="444007" y="3300638"/>
            <a:ext cx="6096000" cy="646331"/>
          </a:xfrm>
          <a:prstGeom prst="rect">
            <a:avLst/>
          </a:prstGeom>
          <a:noFill/>
        </p:spPr>
        <p:txBody>
          <a:bodyPr wrap="square">
            <a:spAutoFit/>
          </a:bodyPr>
          <a:lstStyle/>
          <a:p>
            <a:r>
              <a:rPr lang="da-DK" sz="1800" spc="60" dirty="0">
                <a:latin typeface="Arial"/>
                <a:cs typeface="Arial"/>
              </a:rPr>
              <a:t>Informationsmøde om Helhedsplanen </a:t>
            </a:r>
          </a:p>
          <a:p>
            <a:r>
              <a:rPr lang="da-DK" sz="1800" spc="60" dirty="0">
                <a:latin typeface="Arial"/>
                <a:cs typeface="Arial"/>
              </a:rPr>
              <a:t>og projektet Fra </a:t>
            </a:r>
            <a:r>
              <a:rPr lang="da-DK" spc="60" dirty="0">
                <a:latin typeface="Arial"/>
                <a:cs typeface="Arial"/>
              </a:rPr>
              <a:t>Havn til Strand</a:t>
            </a:r>
            <a:endParaRPr lang="da-DK" dirty="0"/>
          </a:p>
        </p:txBody>
      </p:sp>
      <p:sp>
        <p:nvSpPr>
          <p:cNvPr id="68" name="Tekstfelt 67">
            <a:extLst>
              <a:ext uri="{FF2B5EF4-FFF2-40B4-BE49-F238E27FC236}">
                <a16:creationId xmlns:a16="http://schemas.microsoft.com/office/drawing/2014/main" id="{6C11038F-A8C9-CBFF-BD2A-F291594FE649}"/>
              </a:ext>
            </a:extLst>
          </p:cNvPr>
          <p:cNvSpPr txBox="1"/>
          <p:nvPr/>
        </p:nvSpPr>
        <p:spPr>
          <a:xfrm>
            <a:off x="1558568" y="2137827"/>
            <a:ext cx="2865120" cy="523220"/>
          </a:xfrm>
          <a:prstGeom prst="rect">
            <a:avLst/>
          </a:prstGeom>
          <a:noFill/>
        </p:spPr>
        <p:txBody>
          <a:bodyPr wrap="square" rtlCol="0">
            <a:spAutoFit/>
          </a:bodyPr>
          <a:lstStyle/>
          <a:p>
            <a:r>
              <a:rPr lang="da-DK" sz="2800" dirty="0"/>
              <a:t>Velkommen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9CC024-7D50-41B0-BAF1-C6B85DC959D2}"/>
              </a:ext>
            </a:extLst>
          </p:cNvPr>
          <p:cNvSpPr>
            <a:spLocks noGrp="1"/>
          </p:cNvSpPr>
          <p:nvPr>
            <p:ph type="title"/>
          </p:nvPr>
        </p:nvSpPr>
        <p:spPr>
          <a:xfrm>
            <a:off x="793171" y="53484"/>
            <a:ext cx="11060151" cy="1460500"/>
          </a:xfrm>
        </p:spPr>
        <p:txBody>
          <a:bodyPr>
            <a:normAutofit/>
          </a:bodyPr>
          <a:lstStyle/>
          <a:p>
            <a:r>
              <a:rPr lang="da-DK" sz="2400" b="0" i="0" u="none" strike="noStrike" baseline="0" dirty="0">
                <a:solidFill>
                  <a:srgbClr val="000000"/>
                </a:solidFill>
                <a:latin typeface="Sweco Sans"/>
              </a:rPr>
              <a:t>3. Muligheder for formidling af områdets kulturhistorie</a:t>
            </a:r>
            <a:endParaRPr lang="da-DK" sz="2400" dirty="0"/>
          </a:p>
        </p:txBody>
      </p:sp>
      <p:sp>
        <p:nvSpPr>
          <p:cNvPr id="3" name="Pladsholder til indhold 2">
            <a:extLst>
              <a:ext uri="{FF2B5EF4-FFF2-40B4-BE49-F238E27FC236}">
                <a16:creationId xmlns:a16="http://schemas.microsoft.com/office/drawing/2014/main" id="{F8C98E57-B9B5-4FEF-B0D2-965B0072778C}"/>
              </a:ext>
            </a:extLst>
          </p:cNvPr>
          <p:cNvSpPr>
            <a:spLocks noGrp="1"/>
          </p:cNvSpPr>
          <p:nvPr>
            <p:ph idx="1"/>
          </p:nvPr>
        </p:nvSpPr>
        <p:spPr>
          <a:xfrm>
            <a:off x="838200" y="1792178"/>
            <a:ext cx="10515600" cy="4351338"/>
          </a:xfrm>
        </p:spPr>
        <p:txBody>
          <a:bodyPr/>
          <a:lstStyle/>
          <a:p>
            <a:pPr algn="l"/>
            <a:endParaRPr lang="da-DK" sz="1800" b="0" i="0" u="none" strike="noStrike" baseline="0" dirty="0">
              <a:solidFill>
                <a:srgbClr val="000000"/>
              </a:solidFill>
              <a:latin typeface="Sweco Sans"/>
            </a:endParaRPr>
          </a:p>
          <a:p>
            <a:endParaRPr lang="da-DK" dirty="0"/>
          </a:p>
        </p:txBody>
      </p:sp>
      <p:sp>
        <p:nvSpPr>
          <p:cNvPr id="5" name="Tekstfelt 4">
            <a:extLst>
              <a:ext uri="{FF2B5EF4-FFF2-40B4-BE49-F238E27FC236}">
                <a16:creationId xmlns:a16="http://schemas.microsoft.com/office/drawing/2014/main" id="{439D7722-6D3D-4405-BB29-02C2351DC389}"/>
              </a:ext>
            </a:extLst>
          </p:cNvPr>
          <p:cNvSpPr txBox="1"/>
          <p:nvPr/>
        </p:nvSpPr>
        <p:spPr>
          <a:xfrm>
            <a:off x="793171" y="1767234"/>
            <a:ext cx="10780776" cy="3893374"/>
          </a:xfrm>
          <a:prstGeom prst="rect">
            <a:avLst/>
          </a:prstGeom>
          <a:noFill/>
        </p:spPr>
        <p:txBody>
          <a:bodyPr wrap="square">
            <a:spAutoFit/>
          </a:bodyPr>
          <a:lstStyle/>
          <a:p>
            <a:pPr marL="742950" lvl="1" indent="-285750">
              <a:buFont typeface="Arial" panose="020B0604020202020204" pitchFamily="34" charset="0"/>
              <a:buChar char="•"/>
            </a:pPr>
            <a:r>
              <a:rPr lang="da-DK" sz="1900" b="1" i="0" u="none" strike="noStrike" baseline="0" dirty="0">
                <a:solidFill>
                  <a:srgbClr val="000000"/>
                </a:solidFill>
                <a:latin typeface="Sweco Sans"/>
              </a:rPr>
              <a:t>Behov for øget kvalitet og synlighed</a:t>
            </a:r>
            <a:r>
              <a:rPr lang="da-DK" sz="1900" b="0" i="0" u="none" strike="noStrike" baseline="0" dirty="0">
                <a:solidFill>
                  <a:srgbClr val="000000"/>
                </a:solidFill>
                <a:latin typeface="Sweco Sans"/>
              </a:rPr>
              <a:t>: Der ligger mange skjulte historier i Nakskov fjord, der venter på at blive fortalt. Samtidig er der steder, der trænger til et kvalitetsløft, så stederne fremstår indbydende. </a:t>
            </a:r>
          </a:p>
          <a:p>
            <a:pPr marL="742950" lvl="1" indent="-285750">
              <a:buFont typeface="Arial" panose="020B0604020202020204" pitchFamily="34" charset="0"/>
              <a:buChar char="•"/>
            </a:pPr>
            <a:endParaRPr lang="da-DK" sz="1900" b="1" i="0" u="none" strike="noStrike" baseline="0" dirty="0">
              <a:solidFill>
                <a:srgbClr val="000000"/>
              </a:solidFill>
              <a:latin typeface="Sweco Sans"/>
            </a:endParaRPr>
          </a:p>
          <a:p>
            <a:pPr marL="742950" lvl="1" indent="-285750">
              <a:buFont typeface="Arial" panose="020B0604020202020204" pitchFamily="34" charset="0"/>
              <a:buChar char="•"/>
            </a:pPr>
            <a:r>
              <a:rPr lang="da-DK" sz="1900" b="1" i="0" u="none" strike="noStrike" baseline="0" dirty="0">
                <a:solidFill>
                  <a:srgbClr val="000000"/>
                </a:solidFill>
                <a:latin typeface="Sweco Sans"/>
              </a:rPr>
              <a:t>Behov for en samlet formidlingsstrategi</a:t>
            </a:r>
            <a:r>
              <a:rPr lang="da-DK" sz="1900" b="0" i="0" u="none" strike="noStrike" baseline="0" dirty="0">
                <a:solidFill>
                  <a:srgbClr val="000000"/>
                </a:solidFill>
                <a:latin typeface="Sweco Sans"/>
              </a:rPr>
              <a:t>: Der er behov for bedre koordination omkring formidlingen af områdets kulturhistorie og behov for en stærkere forankring af formidlingen hos områdets aktører. </a:t>
            </a:r>
          </a:p>
          <a:p>
            <a:pPr marL="285750" indent="-285750">
              <a:buFont typeface="Arial" panose="020B0604020202020204" pitchFamily="34" charset="0"/>
              <a:buChar char="•"/>
            </a:pPr>
            <a:endParaRPr lang="da-DK" sz="1900" b="1" i="0" u="none" strike="noStrike" baseline="0" dirty="0">
              <a:solidFill>
                <a:srgbClr val="000000"/>
              </a:solidFill>
              <a:latin typeface="Sweco Sans"/>
            </a:endParaRPr>
          </a:p>
          <a:p>
            <a:pPr marL="742950" lvl="1" indent="-285750">
              <a:buFont typeface="Arial" panose="020B0604020202020204" pitchFamily="34" charset="0"/>
              <a:buChar char="•"/>
            </a:pPr>
            <a:r>
              <a:rPr lang="da-DK" sz="1900" b="1" i="0" u="none" strike="noStrike" baseline="0" dirty="0">
                <a:solidFill>
                  <a:srgbClr val="000000"/>
                </a:solidFill>
                <a:latin typeface="Sweco Sans"/>
              </a:rPr>
              <a:t>Behov for fælles visuel identitet</a:t>
            </a:r>
            <a:r>
              <a:rPr lang="da-DK" sz="1900" b="0" i="0" u="none" strike="noStrike" baseline="0" dirty="0">
                <a:solidFill>
                  <a:srgbClr val="000000"/>
                </a:solidFill>
                <a:latin typeface="Sweco Sans"/>
              </a:rPr>
              <a:t>: Der er behov for en </a:t>
            </a:r>
          </a:p>
          <a:p>
            <a:pPr lvl="1"/>
            <a:r>
              <a:rPr lang="da-DK" sz="1900" b="0" i="0" u="none" strike="noStrike" baseline="0" dirty="0">
                <a:solidFill>
                  <a:srgbClr val="000000"/>
                </a:solidFill>
                <a:latin typeface="Sweco Sans"/>
              </a:rPr>
              <a:t>      mere gennemgående og let genkendelig markør, som kan </a:t>
            </a:r>
          </a:p>
          <a:p>
            <a:r>
              <a:rPr lang="da-DK" sz="1900" dirty="0">
                <a:solidFill>
                  <a:srgbClr val="000000"/>
                </a:solidFill>
                <a:latin typeface="Sweco Sans"/>
              </a:rPr>
              <a:t>               </a:t>
            </a:r>
            <a:r>
              <a:rPr lang="da-DK" sz="1900" b="0" i="0" u="none" strike="noStrike" baseline="0" dirty="0">
                <a:solidFill>
                  <a:srgbClr val="000000"/>
                </a:solidFill>
                <a:latin typeface="Sweco Sans"/>
              </a:rPr>
              <a:t>motivereområdets borgere og besøgende til at få </a:t>
            </a:r>
          </a:p>
          <a:p>
            <a:r>
              <a:rPr lang="da-DK" sz="1900" b="0" i="0" u="none" strike="noStrike" baseline="0" dirty="0">
                <a:solidFill>
                  <a:srgbClr val="000000"/>
                </a:solidFill>
                <a:latin typeface="Sweco Sans"/>
              </a:rPr>
              <a:t>               information og til at lede de besøgende videre til øvrige </a:t>
            </a:r>
          </a:p>
          <a:p>
            <a:r>
              <a:rPr lang="da-DK" sz="1900" dirty="0">
                <a:solidFill>
                  <a:srgbClr val="000000"/>
                </a:solidFill>
                <a:latin typeface="Sweco Sans"/>
              </a:rPr>
              <a:t>               </a:t>
            </a:r>
            <a:r>
              <a:rPr lang="da-DK" sz="1900" b="0" i="0" u="none" strike="noStrike" baseline="0" dirty="0">
                <a:solidFill>
                  <a:srgbClr val="000000"/>
                </a:solidFill>
                <a:latin typeface="Sweco Sans"/>
              </a:rPr>
              <a:t>lokationer i området. </a:t>
            </a:r>
          </a:p>
        </p:txBody>
      </p:sp>
      <p:grpSp>
        <p:nvGrpSpPr>
          <p:cNvPr id="4" name="object 14">
            <a:extLst>
              <a:ext uri="{FF2B5EF4-FFF2-40B4-BE49-F238E27FC236}">
                <a16:creationId xmlns:a16="http://schemas.microsoft.com/office/drawing/2014/main" id="{1E7C5351-0C22-D7F7-236E-1B139BB5DFF9}"/>
              </a:ext>
            </a:extLst>
          </p:cNvPr>
          <p:cNvGrpSpPr/>
          <p:nvPr/>
        </p:nvGrpSpPr>
        <p:grpSpPr>
          <a:xfrm>
            <a:off x="2490908" y="531964"/>
            <a:ext cx="9936480" cy="1108645"/>
            <a:chOff x="413999" y="995654"/>
            <a:chExt cx="9936480" cy="1108645"/>
          </a:xfrm>
        </p:grpSpPr>
        <p:sp>
          <p:nvSpPr>
            <p:cNvPr id="6" name="object 15">
              <a:extLst>
                <a:ext uri="{FF2B5EF4-FFF2-40B4-BE49-F238E27FC236}">
                  <a16:creationId xmlns:a16="http://schemas.microsoft.com/office/drawing/2014/main" id="{FFB3DA7C-3A1C-CD12-6104-A53068716559}"/>
                </a:ext>
              </a:extLst>
            </p:cNvPr>
            <p:cNvSpPr/>
            <p:nvPr/>
          </p:nvSpPr>
          <p:spPr>
            <a:xfrm>
              <a:off x="8552256" y="1752193"/>
              <a:ext cx="471170" cy="119380"/>
            </a:xfrm>
            <a:custGeom>
              <a:avLst/>
              <a:gdLst/>
              <a:ahLst/>
              <a:cxnLst/>
              <a:rect l="l" t="t" r="r" b="b"/>
              <a:pathLst>
                <a:path w="471170" h="119380">
                  <a:moveTo>
                    <a:pt x="119278" y="0"/>
                  </a:moveTo>
                  <a:lnTo>
                    <a:pt x="0" y="0"/>
                  </a:lnTo>
                  <a:lnTo>
                    <a:pt x="0" y="119291"/>
                  </a:lnTo>
                  <a:lnTo>
                    <a:pt x="119278" y="119291"/>
                  </a:lnTo>
                  <a:lnTo>
                    <a:pt x="119278" y="0"/>
                  </a:lnTo>
                  <a:close/>
                </a:path>
                <a:path w="471170" h="119380">
                  <a:moveTo>
                    <a:pt x="470852" y="12"/>
                  </a:moveTo>
                  <a:lnTo>
                    <a:pt x="351548" y="12"/>
                  </a:lnTo>
                  <a:lnTo>
                    <a:pt x="351548" y="119291"/>
                  </a:lnTo>
                  <a:lnTo>
                    <a:pt x="470852" y="119291"/>
                  </a:lnTo>
                  <a:lnTo>
                    <a:pt x="470852" y="12"/>
                  </a:lnTo>
                  <a:close/>
                </a:path>
              </a:pathLst>
            </a:custGeom>
            <a:solidFill>
              <a:srgbClr val="FFFFFF"/>
            </a:solidFill>
          </p:spPr>
          <p:txBody>
            <a:bodyPr wrap="square" lIns="0" tIns="0" rIns="0" bIns="0" rtlCol="0"/>
            <a:lstStyle/>
            <a:p>
              <a:endParaRPr/>
            </a:p>
          </p:txBody>
        </p:sp>
        <p:sp>
          <p:nvSpPr>
            <p:cNvPr id="7" name="object 16">
              <a:extLst>
                <a:ext uri="{FF2B5EF4-FFF2-40B4-BE49-F238E27FC236}">
                  <a16:creationId xmlns:a16="http://schemas.microsoft.com/office/drawing/2014/main" id="{BC4B4FC5-ECE4-9AF0-FD0A-1FE11A7EDB1E}"/>
                </a:ext>
              </a:extLst>
            </p:cNvPr>
            <p:cNvSpPr/>
            <p:nvPr/>
          </p:nvSpPr>
          <p:spPr>
            <a:xfrm>
              <a:off x="8319960" y="1811838"/>
              <a:ext cx="471170" cy="0"/>
            </a:xfrm>
            <a:custGeom>
              <a:avLst/>
              <a:gdLst/>
              <a:ahLst/>
              <a:cxnLst/>
              <a:rect l="l" t="t" r="r" b="b"/>
              <a:pathLst>
                <a:path w="471170">
                  <a:moveTo>
                    <a:pt x="0" y="0"/>
                  </a:moveTo>
                  <a:lnTo>
                    <a:pt x="470877" y="0"/>
                  </a:lnTo>
                </a:path>
              </a:pathLst>
            </a:custGeom>
            <a:ln w="119292">
              <a:solidFill>
                <a:srgbClr val="FFFFFF"/>
              </a:solidFill>
            </a:ln>
          </p:spPr>
          <p:txBody>
            <a:bodyPr wrap="square" lIns="0" tIns="0" rIns="0" bIns="0" rtlCol="0"/>
            <a:lstStyle/>
            <a:p>
              <a:endParaRPr/>
            </a:p>
          </p:txBody>
        </p:sp>
        <p:sp>
          <p:nvSpPr>
            <p:cNvPr id="8" name="object 17">
              <a:extLst>
                <a:ext uri="{FF2B5EF4-FFF2-40B4-BE49-F238E27FC236}">
                  <a16:creationId xmlns:a16="http://schemas.microsoft.com/office/drawing/2014/main" id="{6EC40E7F-829E-0237-8E5D-6B69802ECD00}"/>
                </a:ext>
              </a:extLst>
            </p:cNvPr>
            <p:cNvSpPr/>
            <p:nvPr/>
          </p:nvSpPr>
          <p:spPr>
            <a:xfrm>
              <a:off x="9195759" y="1752192"/>
              <a:ext cx="0" cy="119380"/>
            </a:xfrm>
            <a:custGeom>
              <a:avLst/>
              <a:gdLst/>
              <a:ahLst/>
              <a:cxnLst/>
              <a:rect l="l" t="t" r="r" b="b"/>
              <a:pathLst>
                <a:path h="119380">
                  <a:moveTo>
                    <a:pt x="0" y="0"/>
                  </a:moveTo>
                  <a:lnTo>
                    <a:pt x="0" y="119292"/>
                  </a:lnTo>
                </a:path>
              </a:pathLst>
            </a:custGeom>
            <a:ln w="119291">
              <a:solidFill>
                <a:srgbClr val="FFFFFF"/>
              </a:solidFill>
            </a:ln>
          </p:spPr>
          <p:txBody>
            <a:bodyPr wrap="square" lIns="0" tIns="0" rIns="0" bIns="0" rtlCol="0"/>
            <a:lstStyle/>
            <a:p>
              <a:endParaRPr/>
            </a:p>
          </p:txBody>
        </p:sp>
        <p:sp>
          <p:nvSpPr>
            <p:cNvPr id="9" name="object 18">
              <a:extLst>
                <a:ext uri="{FF2B5EF4-FFF2-40B4-BE49-F238E27FC236}">
                  <a16:creationId xmlns:a16="http://schemas.microsoft.com/office/drawing/2014/main" id="{E056C75E-AFC0-1950-920B-B9B556B17AFC}"/>
                </a:ext>
              </a:extLst>
            </p:cNvPr>
            <p:cNvSpPr/>
            <p:nvPr/>
          </p:nvSpPr>
          <p:spPr>
            <a:xfrm>
              <a:off x="9016822" y="1632902"/>
              <a:ext cx="471170" cy="351790"/>
            </a:xfrm>
            <a:custGeom>
              <a:avLst/>
              <a:gdLst/>
              <a:ahLst/>
              <a:cxnLst/>
              <a:rect l="l" t="t" r="r" b="b"/>
              <a:pathLst>
                <a:path w="471170" h="351789">
                  <a:moveTo>
                    <a:pt x="119278" y="0"/>
                  </a:moveTo>
                  <a:lnTo>
                    <a:pt x="0" y="0"/>
                  </a:lnTo>
                  <a:lnTo>
                    <a:pt x="0" y="119291"/>
                  </a:lnTo>
                  <a:lnTo>
                    <a:pt x="119278" y="119291"/>
                  </a:lnTo>
                  <a:lnTo>
                    <a:pt x="119278" y="0"/>
                  </a:lnTo>
                  <a:close/>
                </a:path>
                <a:path w="471170" h="351789">
                  <a:moveTo>
                    <a:pt x="351586" y="119291"/>
                  </a:moveTo>
                  <a:lnTo>
                    <a:pt x="119291" y="119291"/>
                  </a:lnTo>
                  <a:lnTo>
                    <a:pt x="119291" y="235445"/>
                  </a:lnTo>
                  <a:lnTo>
                    <a:pt x="119291" y="238594"/>
                  </a:lnTo>
                  <a:lnTo>
                    <a:pt x="119291" y="351586"/>
                  </a:lnTo>
                  <a:lnTo>
                    <a:pt x="351586" y="351586"/>
                  </a:lnTo>
                  <a:lnTo>
                    <a:pt x="351586" y="238594"/>
                  </a:lnTo>
                  <a:lnTo>
                    <a:pt x="351586" y="235445"/>
                  </a:lnTo>
                  <a:lnTo>
                    <a:pt x="351586" y="119291"/>
                  </a:lnTo>
                  <a:close/>
                </a:path>
                <a:path w="471170" h="351789">
                  <a:moveTo>
                    <a:pt x="470877" y="12"/>
                  </a:moveTo>
                  <a:lnTo>
                    <a:pt x="351586" y="12"/>
                  </a:lnTo>
                  <a:lnTo>
                    <a:pt x="351586" y="119291"/>
                  </a:lnTo>
                  <a:lnTo>
                    <a:pt x="470877" y="119291"/>
                  </a:lnTo>
                  <a:lnTo>
                    <a:pt x="470877" y="12"/>
                  </a:lnTo>
                  <a:close/>
                </a:path>
              </a:pathLst>
            </a:custGeom>
            <a:solidFill>
              <a:srgbClr val="FFFFFF"/>
            </a:solidFill>
          </p:spPr>
          <p:txBody>
            <a:bodyPr wrap="square" lIns="0" tIns="0" rIns="0" bIns="0" rtlCol="0"/>
            <a:lstStyle/>
            <a:p>
              <a:endParaRPr/>
            </a:p>
          </p:txBody>
        </p:sp>
        <p:sp>
          <p:nvSpPr>
            <p:cNvPr id="10" name="object 19">
              <a:extLst>
                <a:ext uri="{FF2B5EF4-FFF2-40B4-BE49-F238E27FC236}">
                  <a16:creationId xmlns:a16="http://schemas.microsoft.com/office/drawing/2014/main" id="{22BD5127-C491-4722-DB3F-C9BE30972103}"/>
                </a:ext>
              </a:extLst>
            </p:cNvPr>
            <p:cNvSpPr/>
            <p:nvPr/>
          </p:nvSpPr>
          <p:spPr>
            <a:xfrm>
              <a:off x="9136113" y="1956237"/>
              <a:ext cx="351790" cy="0"/>
            </a:xfrm>
            <a:custGeom>
              <a:avLst/>
              <a:gdLst/>
              <a:ahLst/>
              <a:cxnLst/>
              <a:rect l="l" t="t" r="r" b="b"/>
              <a:pathLst>
                <a:path w="351790">
                  <a:moveTo>
                    <a:pt x="0" y="0"/>
                  </a:moveTo>
                  <a:lnTo>
                    <a:pt x="351589" y="0"/>
                  </a:lnTo>
                </a:path>
              </a:pathLst>
            </a:custGeom>
            <a:ln w="56502">
              <a:solidFill>
                <a:srgbClr val="FFFFFF"/>
              </a:solidFill>
            </a:ln>
          </p:spPr>
          <p:txBody>
            <a:bodyPr wrap="square" lIns="0" tIns="0" rIns="0" bIns="0" rtlCol="0"/>
            <a:lstStyle/>
            <a:p>
              <a:endParaRPr/>
            </a:p>
          </p:txBody>
        </p:sp>
        <p:sp>
          <p:nvSpPr>
            <p:cNvPr id="11" name="object 20">
              <a:extLst>
                <a:ext uri="{FF2B5EF4-FFF2-40B4-BE49-F238E27FC236}">
                  <a16:creationId xmlns:a16="http://schemas.microsoft.com/office/drawing/2014/main" id="{2A9D0E94-078C-2E67-6FDB-A7DFCA40B015}"/>
                </a:ext>
              </a:extLst>
            </p:cNvPr>
            <p:cNvSpPr/>
            <p:nvPr/>
          </p:nvSpPr>
          <p:spPr>
            <a:xfrm>
              <a:off x="9016824" y="2014311"/>
              <a:ext cx="471170" cy="0"/>
            </a:xfrm>
            <a:custGeom>
              <a:avLst/>
              <a:gdLst/>
              <a:ahLst/>
              <a:cxnLst/>
              <a:rect l="l" t="t" r="r" b="b"/>
              <a:pathLst>
                <a:path w="471170">
                  <a:moveTo>
                    <a:pt x="0" y="0"/>
                  </a:moveTo>
                  <a:lnTo>
                    <a:pt x="470877" y="0"/>
                  </a:lnTo>
                </a:path>
              </a:pathLst>
            </a:custGeom>
            <a:ln w="56502">
              <a:solidFill>
                <a:srgbClr val="FFFFFF"/>
              </a:solidFill>
            </a:ln>
          </p:spPr>
          <p:txBody>
            <a:bodyPr wrap="square" lIns="0" tIns="0" rIns="0" bIns="0" rtlCol="0"/>
            <a:lstStyle/>
            <a:p>
              <a:endParaRPr/>
            </a:p>
          </p:txBody>
        </p:sp>
        <p:sp>
          <p:nvSpPr>
            <p:cNvPr id="12" name="object 21">
              <a:extLst>
                <a:ext uri="{FF2B5EF4-FFF2-40B4-BE49-F238E27FC236}">
                  <a16:creationId xmlns:a16="http://schemas.microsoft.com/office/drawing/2014/main" id="{3FD5F3DE-CE6F-F5E1-AD66-8490B7760367}"/>
                </a:ext>
              </a:extLst>
            </p:cNvPr>
            <p:cNvSpPr/>
            <p:nvPr/>
          </p:nvSpPr>
          <p:spPr>
            <a:xfrm>
              <a:off x="9249117" y="1692548"/>
              <a:ext cx="471170" cy="0"/>
            </a:xfrm>
            <a:custGeom>
              <a:avLst/>
              <a:gdLst/>
              <a:ahLst/>
              <a:cxnLst/>
              <a:rect l="l" t="t" r="r" b="b"/>
              <a:pathLst>
                <a:path w="471170">
                  <a:moveTo>
                    <a:pt x="0" y="0"/>
                  </a:moveTo>
                  <a:lnTo>
                    <a:pt x="470877" y="0"/>
                  </a:lnTo>
                </a:path>
              </a:pathLst>
            </a:custGeom>
            <a:ln w="119291">
              <a:solidFill>
                <a:srgbClr val="FFFFFF"/>
              </a:solidFill>
            </a:ln>
          </p:spPr>
          <p:txBody>
            <a:bodyPr wrap="square" lIns="0" tIns="0" rIns="0" bIns="0" rtlCol="0"/>
            <a:lstStyle/>
            <a:p>
              <a:endParaRPr/>
            </a:p>
          </p:txBody>
        </p:sp>
        <p:sp>
          <p:nvSpPr>
            <p:cNvPr id="13" name="object 22">
              <a:extLst>
                <a:ext uri="{FF2B5EF4-FFF2-40B4-BE49-F238E27FC236}">
                  <a16:creationId xmlns:a16="http://schemas.microsoft.com/office/drawing/2014/main" id="{727F2F8D-253C-66DD-AF84-BE575F586314}"/>
                </a:ext>
              </a:extLst>
            </p:cNvPr>
            <p:cNvSpPr/>
            <p:nvPr/>
          </p:nvSpPr>
          <p:spPr>
            <a:xfrm>
              <a:off x="9249117" y="1926414"/>
              <a:ext cx="471170" cy="0"/>
            </a:xfrm>
            <a:custGeom>
              <a:avLst/>
              <a:gdLst/>
              <a:ahLst/>
              <a:cxnLst/>
              <a:rect l="l" t="t" r="r" b="b"/>
              <a:pathLst>
                <a:path w="471170">
                  <a:moveTo>
                    <a:pt x="0" y="0"/>
                  </a:moveTo>
                  <a:lnTo>
                    <a:pt x="119291" y="0"/>
                  </a:lnTo>
                </a:path>
                <a:path w="471170">
                  <a:moveTo>
                    <a:pt x="351586" y="0"/>
                  </a:moveTo>
                  <a:lnTo>
                    <a:pt x="470877" y="0"/>
                  </a:lnTo>
                </a:path>
              </a:pathLst>
            </a:custGeom>
            <a:ln w="116146">
              <a:solidFill>
                <a:srgbClr val="FFFFFF"/>
              </a:solidFill>
            </a:ln>
          </p:spPr>
          <p:txBody>
            <a:bodyPr wrap="square" lIns="0" tIns="0" rIns="0" bIns="0" rtlCol="0"/>
            <a:lstStyle/>
            <a:p>
              <a:endParaRPr/>
            </a:p>
          </p:txBody>
        </p:sp>
        <p:sp>
          <p:nvSpPr>
            <p:cNvPr id="14" name="object 23">
              <a:extLst>
                <a:ext uri="{FF2B5EF4-FFF2-40B4-BE49-F238E27FC236}">
                  <a16:creationId xmlns:a16="http://schemas.microsoft.com/office/drawing/2014/main" id="{F42AFE23-E3F3-26D5-470E-6286AE0B42FE}"/>
                </a:ext>
              </a:extLst>
            </p:cNvPr>
            <p:cNvSpPr/>
            <p:nvPr/>
          </p:nvSpPr>
          <p:spPr>
            <a:xfrm>
              <a:off x="8784514" y="1632902"/>
              <a:ext cx="935990" cy="410209"/>
            </a:xfrm>
            <a:custGeom>
              <a:avLst/>
              <a:gdLst/>
              <a:ahLst/>
              <a:cxnLst/>
              <a:rect l="l" t="t" r="r" b="b"/>
              <a:pathLst>
                <a:path w="935990" h="410210">
                  <a:moveTo>
                    <a:pt x="119303" y="0"/>
                  </a:moveTo>
                  <a:lnTo>
                    <a:pt x="0" y="0"/>
                  </a:lnTo>
                  <a:lnTo>
                    <a:pt x="0" y="119291"/>
                  </a:lnTo>
                  <a:lnTo>
                    <a:pt x="119303" y="119291"/>
                  </a:lnTo>
                  <a:lnTo>
                    <a:pt x="119303" y="0"/>
                  </a:lnTo>
                  <a:close/>
                </a:path>
                <a:path w="935990" h="410210">
                  <a:moveTo>
                    <a:pt x="935482" y="353161"/>
                  </a:moveTo>
                  <a:lnTo>
                    <a:pt x="464591" y="353161"/>
                  </a:lnTo>
                  <a:lnTo>
                    <a:pt x="464591" y="409663"/>
                  </a:lnTo>
                  <a:lnTo>
                    <a:pt x="935482" y="409663"/>
                  </a:lnTo>
                  <a:lnTo>
                    <a:pt x="935482" y="353161"/>
                  </a:lnTo>
                  <a:close/>
                </a:path>
                <a:path w="935990" h="410210">
                  <a:moveTo>
                    <a:pt x="935482" y="295084"/>
                  </a:moveTo>
                  <a:lnTo>
                    <a:pt x="464591" y="295084"/>
                  </a:lnTo>
                  <a:lnTo>
                    <a:pt x="464591" y="351599"/>
                  </a:lnTo>
                  <a:lnTo>
                    <a:pt x="935482" y="351599"/>
                  </a:lnTo>
                  <a:lnTo>
                    <a:pt x="935482" y="295084"/>
                  </a:lnTo>
                  <a:close/>
                </a:path>
              </a:pathLst>
            </a:custGeom>
            <a:solidFill>
              <a:srgbClr val="FFFFFF"/>
            </a:solidFill>
          </p:spPr>
          <p:txBody>
            <a:bodyPr wrap="square" lIns="0" tIns="0" rIns="0" bIns="0" rtlCol="0"/>
            <a:lstStyle/>
            <a:p>
              <a:endParaRPr/>
            </a:p>
          </p:txBody>
        </p:sp>
        <p:sp>
          <p:nvSpPr>
            <p:cNvPr id="15" name="object 24">
              <a:extLst>
                <a:ext uri="{FF2B5EF4-FFF2-40B4-BE49-F238E27FC236}">
                  <a16:creationId xmlns:a16="http://schemas.microsoft.com/office/drawing/2014/main" id="{CA5C7BFE-8F7F-AE2E-9FED-57A7E9067556}"/>
                </a:ext>
              </a:extLst>
            </p:cNvPr>
            <p:cNvSpPr/>
            <p:nvPr/>
          </p:nvSpPr>
          <p:spPr>
            <a:xfrm>
              <a:off x="9136113" y="1926414"/>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16" name="object 25">
              <a:extLst>
                <a:ext uri="{FF2B5EF4-FFF2-40B4-BE49-F238E27FC236}">
                  <a16:creationId xmlns:a16="http://schemas.microsoft.com/office/drawing/2014/main" id="{C9728044-FD35-A529-6739-35FA0CF9E37C}"/>
                </a:ext>
              </a:extLst>
            </p:cNvPr>
            <p:cNvSpPr/>
            <p:nvPr/>
          </p:nvSpPr>
          <p:spPr>
            <a:xfrm>
              <a:off x="8784526" y="1956237"/>
              <a:ext cx="471170" cy="58419"/>
            </a:xfrm>
            <a:custGeom>
              <a:avLst/>
              <a:gdLst/>
              <a:ahLst/>
              <a:cxnLst/>
              <a:rect l="l" t="t" r="r" b="b"/>
              <a:pathLst>
                <a:path w="471170" h="58419">
                  <a:moveTo>
                    <a:pt x="119287" y="0"/>
                  </a:moveTo>
                  <a:lnTo>
                    <a:pt x="470877" y="0"/>
                  </a:lnTo>
                </a:path>
                <a:path w="471170" h="58419">
                  <a:moveTo>
                    <a:pt x="0" y="58073"/>
                  </a:moveTo>
                  <a:lnTo>
                    <a:pt x="470877" y="58073"/>
                  </a:lnTo>
                </a:path>
              </a:pathLst>
            </a:custGeom>
            <a:ln w="56501">
              <a:solidFill>
                <a:srgbClr val="FFFFFF"/>
              </a:solidFill>
            </a:ln>
          </p:spPr>
          <p:txBody>
            <a:bodyPr wrap="square" lIns="0" tIns="0" rIns="0" bIns="0" rtlCol="0"/>
            <a:lstStyle/>
            <a:p>
              <a:endParaRPr/>
            </a:p>
          </p:txBody>
        </p:sp>
        <p:sp>
          <p:nvSpPr>
            <p:cNvPr id="17" name="object 26">
              <a:extLst>
                <a:ext uri="{FF2B5EF4-FFF2-40B4-BE49-F238E27FC236}">
                  <a16:creationId xmlns:a16="http://schemas.microsoft.com/office/drawing/2014/main" id="{2D9894BA-A7F9-CA94-92F0-6CF9B0F4498F}"/>
                </a:ext>
              </a:extLst>
            </p:cNvPr>
            <p:cNvSpPr/>
            <p:nvPr/>
          </p:nvSpPr>
          <p:spPr>
            <a:xfrm>
              <a:off x="8671547" y="1692547"/>
              <a:ext cx="232410" cy="0"/>
            </a:xfrm>
            <a:custGeom>
              <a:avLst/>
              <a:gdLst/>
              <a:ahLst/>
              <a:cxnLst/>
              <a:rect l="l" t="t" r="r" b="b"/>
              <a:pathLst>
                <a:path w="232409">
                  <a:moveTo>
                    <a:pt x="0" y="0"/>
                  </a:moveTo>
                  <a:lnTo>
                    <a:pt x="232270" y="0"/>
                  </a:lnTo>
                </a:path>
              </a:pathLst>
            </a:custGeom>
            <a:ln w="119292">
              <a:solidFill>
                <a:srgbClr val="FFFFFF"/>
              </a:solidFill>
            </a:ln>
          </p:spPr>
          <p:txBody>
            <a:bodyPr wrap="square" lIns="0" tIns="0" rIns="0" bIns="0" rtlCol="0"/>
            <a:lstStyle/>
            <a:p>
              <a:endParaRPr/>
            </a:p>
          </p:txBody>
        </p:sp>
        <p:sp>
          <p:nvSpPr>
            <p:cNvPr id="18" name="object 27">
              <a:extLst>
                <a:ext uri="{FF2B5EF4-FFF2-40B4-BE49-F238E27FC236}">
                  <a16:creationId xmlns:a16="http://schemas.microsoft.com/office/drawing/2014/main" id="{8B0D5818-15F4-1FC9-662E-0AC04B3EE2E5}"/>
                </a:ext>
              </a:extLst>
            </p:cNvPr>
            <p:cNvSpPr/>
            <p:nvPr/>
          </p:nvSpPr>
          <p:spPr>
            <a:xfrm>
              <a:off x="8552244" y="1868347"/>
              <a:ext cx="471170" cy="174625"/>
            </a:xfrm>
            <a:custGeom>
              <a:avLst/>
              <a:gdLst/>
              <a:ahLst/>
              <a:cxnLst/>
              <a:rect l="l" t="t" r="r" b="b"/>
              <a:pathLst>
                <a:path w="471170" h="174625">
                  <a:moveTo>
                    <a:pt x="470852" y="117716"/>
                  </a:moveTo>
                  <a:lnTo>
                    <a:pt x="0" y="117716"/>
                  </a:lnTo>
                  <a:lnTo>
                    <a:pt x="0" y="174218"/>
                  </a:lnTo>
                  <a:lnTo>
                    <a:pt x="470852" y="174218"/>
                  </a:lnTo>
                  <a:lnTo>
                    <a:pt x="470852" y="117716"/>
                  </a:lnTo>
                  <a:close/>
                </a:path>
                <a:path w="471170" h="174625">
                  <a:moveTo>
                    <a:pt x="470852" y="0"/>
                  </a:moveTo>
                  <a:lnTo>
                    <a:pt x="351561" y="0"/>
                  </a:lnTo>
                  <a:lnTo>
                    <a:pt x="351561" y="59639"/>
                  </a:lnTo>
                  <a:lnTo>
                    <a:pt x="119291" y="59639"/>
                  </a:lnTo>
                  <a:lnTo>
                    <a:pt x="119291" y="0"/>
                  </a:lnTo>
                  <a:lnTo>
                    <a:pt x="0" y="0"/>
                  </a:lnTo>
                  <a:lnTo>
                    <a:pt x="0" y="59639"/>
                  </a:lnTo>
                  <a:lnTo>
                    <a:pt x="0" y="116141"/>
                  </a:lnTo>
                  <a:lnTo>
                    <a:pt x="119291" y="116141"/>
                  </a:lnTo>
                  <a:lnTo>
                    <a:pt x="351561" y="116141"/>
                  </a:lnTo>
                  <a:lnTo>
                    <a:pt x="470852" y="116141"/>
                  </a:lnTo>
                  <a:lnTo>
                    <a:pt x="470852" y="59639"/>
                  </a:lnTo>
                  <a:lnTo>
                    <a:pt x="470852" y="0"/>
                  </a:lnTo>
                  <a:close/>
                </a:path>
              </a:pathLst>
            </a:custGeom>
            <a:solidFill>
              <a:srgbClr val="FFFFFF"/>
            </a:solidFill>
          </p:spPr>
          <p:txBody>
            <a:bodyPr wrap="square" lIns="0" tIns="0" rIns="0" bIns="0" rtlCol="0"/>
            <a:lstStyle/>
            <a:p>
              <a:endParaRPr/>
            </a:p>
          </p:txBody>
        </p:sp>
        <p:sp>
          <p:nvSpPr>
            <p:cNvPr id="19" name="object 28">
              <a:extLst>
                <a:ext uri="{FF2B5EF4-FFF2-40B4-BE49-F238E27FC236}">
                  <a16:creationId xmlns:a16="http://schemas.microsoft.com/office/drawing/2014/main" id="{D6CD5AB8-AE96-54C5-6E84-7C9FCB2B3D80}"/>
                </a:ext>
              </a:extLst>
            </p:cNvPr>
            <p:cNvSpPr/>
            <p:nvPr/>
          </p:nvSpPr>
          <p:spPr>
            <a:xfrm>
              <a:off x="8319960" y="1518319"/>
              <a:ext cx="1167765" cy="59690"/>
            </a:xfrm>
            <a:custGeom>
              <a:avLst/>
              <a:gdLst/>
              <a:ahLst/>
              <a:cxnLst/>
              <a:rect l="l" t="t" r="r" b="b"/>
              <a:pathLst>
                <a:path w="1167765" h="59690">
                  <a:moveTo>
                    <a:pt x="583857" y="0"/>
                  </a:moveTo>
                  <a:lnTo>
                    <a:pt x="703148" y="0"/>
                  </a:lnTo>
                </a:path>
                <a:path w="1167765" h="59690">
                  <a:moveTo>
                    <a:pt x="232295" y="59646"/>
                  </a:moveTo>
                  <a:lnTo>
                    <a:pt x="703148" y="59646"/>
                  </a:lnTo>
                </a:path>
                <a:path w="1167765" h="59690">
                  <a:moveTo>
                    <a:pt x="0" y="59646"/>
                  </a:moveTo>
                  <a:lnTo>
                    <a:pt x="470877" y="59646"/>
                  </a:lnTo>
                </a:path>
                <a:path w="1167765" h="59690">
                  <a:moveTo>
                    <a:pt x="464566" y="59646"/>
                  </a:moveTo>
                  <a:lnTo>
                    <a:pt x="935443" y="59646"/>
                  </a:lnTo>
                </a:path>
                <a:path w="1167765" h="59690">
                  <a:moveTo>
                    <a:pt x="696861" y="59646"/>
                  </a:moveTo>
                  <a:lnTo>
                    <a:pt x="1167739" y="59646"/>
                  </a:lnTo>
                </a:path>
                <a:path w="1167765" h="59690">
                  <a:moveTo>
                    <a:pt x="816152" y="0"/>
                  </a:moveTo>
                  <a:lnTo>
                    <a:pt x="935443" y="0"/>
                  </a:lnTo>
                </a:path>
                <a:path w="1167765" h="59690">
                  <a:moveTo>
                    <a:pt x="816152" y="0"/>
                  </a:moveTo>
                  <a:lnTo>
                    <a:pt x="1167739" y="0"/>
                  </a:lnTo>
                </a:path>
              </a:pathLst>
            </a:custGeom>
            <a:ln w="3175">
              <a:solidFill>
                <a:srgbClr val="FFFFFF"/>
              </a:solidFill>
            </a:ln>
          </p:spPr>
          <p:txBody>
            <a:bodyPr wrap="square" lIns="0" tIns="0" rIns="0" bIns="0" rtlCol="0"/>
            <a:lstStyle/>
            <a:p>
              <a:endParaRPr/>
            </a:p>
          </p:txBody>
        </p:sp>
        <p:sp>
          <p:nvSpPr>
            <p:cNvPr id="20" name="object 29">
              <a:extLst>
                <a:ext uri="{FF2B5EF4-FFF2-40B4-BE49-F238E27FC236}">
                  <a16:creationId xmlns:a16="http://schemas.microsoft.com/office/drawing/2014/main" id="{9FD61974-A93B-D1C5-B058-D0D0B96C6A32}"/>
                </a:ext>
              </a:extLst>
            </p:cNvPr>
            <p:cNvSpPr/>
            <p:nvPr/>
          </p:nvSpPr>
          <p:spPr>
            <a:xfrm>
              <a:off x="9016810" y="1519897"/>
              <a:ext cx="471170" cy="119380"/>
            </a:xfrm>
            <a:custGeom>
              <a:avLst/>
              <a:gdLst/>
              <a:ahLst/>
              <a:cxnLst/>
              <a:rect l="l" t="t" r="r" b="b"/>
              <a:pathLst>
                <a:path w="471170" h="119380">
                  <a:moveTo>
                    <a:pt x="119291" y="0"/>
                  </a:moveTo>
                  <a:lnTo>
                    <a:pt x="0" y="0"/>
                  </a:lnTo>
                  <a:lnTo>
                    <a:pt x="0" y="119278"/>
                  </a:lnTo>
                  <a:lnTo>
                    <a:pt x="119291" y="119278"/>
                  </a:lnTo>
                  <a:lnTo>
                    <a:pt x="119291" y="0"/>
                  </a:lnTo>
                  <a:close/>
                </a:path>
                <a:path w="471170" h="119380">
                  <a:moveTo>
                    <a:pt x="470890" y="0"/>
                  </a:moveTo>
                  <a:lnTo>
                    <a:pt x="351599" y="0"/>
                  </a:lnTo>
                  <a:lnTo>
                    <a:pt x="351599" y="119278"/>
                  </a:lnTo>
                  <a:lnTo>
                    <a:pt x="470890" y="119278"/>
                  </a:lnTo>
                  <a:lnTo>
                    <a:pt x="470890" y="0"/>
                  </a:lnTo>
                  <a:close/>
                </a:path>
              </a:pathLst>
            </a:custGeom>
            <a:solidFill>
              <a:srgbClr val="FFFFFF"/>
            </a:solidFill>
          </p:spPr>
          <p:txBody>
            <a:bodyPr wrap="square" lIns="0" tIns="0" rIns="0" bIns="0" rtlCol="0"/>
            <a:lstStyle/>
            <a:p>
              <a:endParaRPr/>
            </a:p>
          </p:txBody>
        </p:sp>
        <p:sp>
          <p:nvSpPr>
            <p:cNvPr id="21" name="object 30">
              <a:extLst>
                <a:ext uri="{FF2B5EF4-FFF2-40B4-BE49-F238E27FC236}">
                  <a16:creationId xmlns:a16="http://schemas.microsoft.com/office/drawing/2014/main" id="{C343CB57-0024-C508-B2D1-C9B06AE5F44E}"/>
                </a:ext>
              </a:extLst>
            </p:cNvPr>
            <p:cNvSpPr/>
            <p:nvPr/>
          </p:nvSpPr>
          <p:spPr>
            <a:xfrm>
              <a:off x="8319960" y="1518319"/>
              <a:ext cx="471170" cy="0"/>
            </a:xfrm>
            <a:custGeom>
              <a:avLst/>
              <a:gdLst/>
              <a:ahLst/>
              <a:cxnLst/>
              <a:rect l="l" t="t" r="r" b="b"/>
              <a:pathLst>
                <a:path w="471170">
                  <a:moveTo>
                    <a:pt x="232295" y="0"/>
                  </a:moveTo>
                  <a:lnTo>
                    <a:pt x="351586" y="0"/>
                  </a:lnTo>
                </a:path>
                <a:path w="471170">
                  <a:moveTo>
                    <a:pt x="0" y="0"/>
                  </a:moveTo>
                  <a:lnTo>
                    <a:pt x="470877" y="0"/>
                  </a:lnTo>
                </a:path>
              </a:pathLst>
            </a:custGeom>
            <a:ln w="3175">
              <a:solidFill>
                <a:srgbClr val="FFFFFF"/>
              </a:solidFill>
            </a:ln>
          </p:spPr>
          <p:txBody>
            <a:bodyPr wrap="square" lIns="0" tIns="0" rIns="0" bIns="0" rtlCol="0"/>
            <a:lstStyle/>
            <a:p>
              <a:endParaRPr/>
            </a:p>
          </p:txBody>
        </p:sp>
        <p:sp>
          <p:nvSpPr>
            <p:cNvPr id="22" name="object 31">
              <a:extLst>
                <a:ext uri="{FF2B5EF4-FFF2-40B4-BE49-F238E27FC236}">
                  <a16:creationId xmlns:a16="http://schemas.microsoft.com/office/drawing/2014/main" id="{F2E568A3-49A2-CDB6-549A-65578345B077}"/>
                </a:ext>
              </a:extLst>
            </p:cNvPr>
            <p:cNvSpPr/>
            <p:nvPr/>
          </p:nvSpPr>
          <p:spPr>
            <a:xfrm>
              <a:off x="8671547" y="1519897"/>
              <a:ext cx="232410" cy="119380"/>
            </a:xfrm>
            <a:custGeom>
              <a:avLst/>
              <a:gdLst/>
              <a:ahLst/>
              <a:cxnLst/>
              <a:rect l="l" t="t" r="r" b="b"/>
              <a:pathLst>
                <a:path w="232409" h="119380">
                  <a:moveTo>
                    <a:pt x="232270" y="0"/>
                  </a:moveTo>
                  <a:lnTo>
                    <a:pt x="112966" y="0"/>
                  </a:lnTo>
                  <a:lnTo>
                    <a:pt x="0" y="0"/>
                  </a:lnTo>
                  <a:lnTo>
                    <a:pt x="0" y="119278"/>
                  </a:lnTo>
                  <a:lnTo>
                    <a:pt x="112966" y="119278"/>
                  </a:lnTo>
                  <a:lnTo>
                    <a:pt x="232270" y="119278"/>
                  </a:lnTo>
                  <a:lnTo>
                    <a:pt x="232270" y="0"/>
                  </a:lnTo>
                  <a:close/>
                </a:path>
              </a:pathLst>
            </a:custGeom>
            <a:solidFill>
              <a:srgbClr val="FFFFFF"/>
            </a:solidFill>
          </p:spPr>
          <p:txBody>
            <a:bodyPr wrap="square" lIns="0" tIns="0" rIns="0" bIns="0" rtlCol="0"/>
            <a:lstStyle/>
            <a:p>
              <a:endParaRPr/>
            </a:p>
          </p:txBody>
        </p:sp>
        <p:sp>
          <p:nvSpPr>
            <p:cNvPr id="23" name="object 32">
              <a:extLst>
                <a:ext uri="{FF2B5EF4-FFF2-40B4-BE49-F238E27FC236}">
                  <a16:creationId xmlns:a16="http://schemas.microsoft.com/office/drawing/2014/main" id="{AE12C86B-97C4-ADE7-51C6-2196C1480C7D}"/>
                </a:ext>
              </a:extLst>
            </p:cNvPr>
            <p:cNvSpPr/>
            <p:nvPr/>
          </p:nvSpPr>
          <p:spPr>
            <a:xfrm>
              <a:off x="8671547" y="1519897"/>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73C167"/>
            </a:solidFill>
          </p:spPr>
          <p:txBody>
            <a:bodyPr wrap="square" lIns="0" tIns="0" rIns="0" bIns="0" rtlCol="0"/>
            <a:lstStyle/>
            <a:p>
              <a:endParaRPr/>
            </a:p>
          </p:txBody>
        </p:sp>
        <p:sp>
          <p:nvSpPr>
            <p:cNvPr id="24" name="object 33">
              <a:extLst>
                <a:ext uri="{FF2B5EF4-FFF2-40B4-BE49-F238E27FC236}">
                  <a16:creationId xmlns:a16="http://schemas.microsoft.com/office/drawing/2014/main" id="{E1727FC7-EC8F-C43A-7D63-FA2D619A0820}"/>
                </a:ext>
              </a:extLst>
            </p:cNvPr>
            <p:cNvSpPr/>
            <p:nvPr/>
          </p:nvSpPr>
          <p:spPr>
            <a:xfrm>
              <a:off x="8439251"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3B649"/>
            </a:solidFill>
          </p:spPr>
          <p:txBody>
            <a:bodyPr wrap="square" lIns="0" tIns="0" rIns="0" bIns="0" rtlCol="0"/>
            <a:lstStyle/>
            <a:p>
              <a:endParaRPr/>
            </a:p>
          </p:txBody>
        </p:sp>
        <p:sp>
          <p:nvSpPr>
            <p:cNvPr id="25" name="object 34">
              <a:extLst>
                <a:ext uri="{FF2B5EF4-FFF2-40B4-BE49-F238E27FC236}">
                  <a16:creationId xmlns:a16="http://schemas.microsoft.com/office/drawing/2014/main" id="{0C710A31-153C-00F1-DB82-B0385D7AF570}"/>
                </a:ext>
              </a:extLst>
            </p:cNvPr>
            <p:cNvSpPr/>
            <p:nvPr/>
          </p:nvSpPr>
          <p:spPr>
            <a:xfrm>
              <a:off x="8903817"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95CE8B"/>
            </a:solidFill>
          </p:spPr>
          <p:txBody>
            <a:bodyPr wrap="square" lIns="0" tIns="0" rIns="0" bIns="0" rtlCol="0"/>
            <a:lstStyle/>
            <a:p>
              <a:endParaRPr/>
            </a:p>
          </p:txBody>
        </p:sp>
        <p:sp>
          <p:nvSpPr>
            <p:cNvPr id="26" name="object 35">
              <a:extLst>
                <a:ext uri="{FF2B5EF4-FFF2-40B4-BE49-F238E27FC236}">
                  <a16:creationId xmlns:a16="http://schemas.microsoft.com/office/drawing/2014/main" id="{642367F9-40D7-3A1A-3A54-118469E2940E}"/>
                </a:ext>
              </a:extLst>
            </p:cNvPr>
            <p:cNvSpPr/>
            <p:nvPr/>
          </p:nvSpPr>
          <p:spPr>
            <a:xfrm>
              <a:off x="9136113"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B8DDAE"/>
            </a:solidFill>
          </p:spPr>
          <p:txBody>
            <a:bodyPr wrap="square" lIns="0" tIns="0" rIns="0" bIns="0" rtlCol="0"/>
            <a:lstStyle/>
            <a:p>
              <a:endParaRPr/>
            </a:p>
          </p:txBody>
        </p:sp>
        <p:sp>
          <p:nvSpPr>
            <p:cNvPr id="27" name="object 36">
              <a:extLst>
                <a:ext uri="{FF2B5EF4-FFF2-40B4-BE49-F238E27FC236}">
                  <a16:creationId xmlns:a16="http://schemas.microsoft.com/office/drawing/2014/main" id="{D38B9576-E2BE-B4E1-1E42-1A342E449D0F}"/>
                </a:ext>
              </a:extLst>
            </p:cNvPr>
            <p:cNvSpPr/>
            <p:nvPr/>
          </p:nvSpPr>
          <p:spPr>
            <a:xfrm>
              <a:off x="9136116"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26C8F"/>
            </a:solidFill>
          </p:spPr>
          <p:txBody>
            <a:bodyPr wrap="square" lIns="0" tIns="0" rIns="0" bIns="0" rtlCol="0"/>
            <a:lstStyle/>
            <a:p>
              <a:endParaRPr/>
            </a:p>
          </p:txBody>
        </p:sp>
        <p:sp>
          <p:nvSpPr>
            <p:cNvPr id="28" name="object 37">
              <a:extLst>
                <a:ext uri="{FF2B5EF4-FFF2-40B4-BE49-F238E27FC236}">
                  <a16:creationId xmlns:a16="http://schemas.microsoft.com/office/drawing/2014/main" id="{A5A19884-003E-CC34-D161-517736D0C6DC}"/>
                </a:ext>
              </a:extLst>
            </p:cNvPr>
            <p:cNvSpPr/>
            <p:nvPr/>
          </p:nvSpPr>
          <p:spPr>
            <a:xfrm>
              <a:off x="9368408" y="1752193"/>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00577E"/>
            </a:solidFill>
          </p:spPr>
          <p:txBody>
            <a:bodyPr wrap="square" lIns="0" tIns="0" rIns="0" bIns="0" rtlCol="0"/>
            <a:lstStyle/>
            <a:p>
              <a:endParaRPr/>
            </a:p>
          </p:txBody>
        </p:sp>
        <p:sp>
          <p:nvSpPr>
            <p:cNvPr id="29" name="object 38">
              <a:extLst>
                <a:ext uri="{FF2B5EF4-FFF2-40B4-BE49-F238E27FC236}">
                  <a16:creationId xmlns:a16="http://schemas.microsoft.com/office/drawing/2014/main" id="{DE8346DC-63B7-788C-A5F3-F620DF8ED61F}"/>
                </a:ext>
              </a:extLst>
            </p:cNvPr>
            <p:cNvSpPr/>
            <p:nvPr/>
          </p:nvSpPr>
          <p:spPr>
            <a:xfrm>
              <a:off x="8903817"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6B85A3"/>
            </a:solidFill>
          </p:spPr>
          <p:txBody>
            <a:bodyPr wrap="square" lIns="0" tIns="0" rIns="0" bIns="0" rtlCol="0"/>
            <a:lstStyle/>
            <a:p>
              <a:endParaRPr/>
            </a:p>
          </p:txBody>
        </p:sp>
        <p:sp>
          <p:nvSpPr>
            <p:cNvPr id="30" name="object 39">
              <a:extLst>
                <a:ext uri="{FF2B5EF4-FFF2-40B4-BE49-F238E27FC236}">
                  <a16:creationId xmlns:a16="http://schemas.microsoft.com/office/drawing/2014/main" id="{6592E352-5F08-AB2E-74BE-0BE0654BB494}"/>
                </a:ext>
              </a:extLst>
            </p:cNvPr>
            <p:cNvSpPr/>
            <p:nvPr/>
          </p:nvSpPr>
          <p:spPr>
            <a:xfrm>
              <a:off x="8671543" y="1752192"/>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95A5BC"/>
            </a:solidFill>
          </p:spPr>
          <p:txBody>
            <a:bodyPr wrap="square" lIns="0" tIns="0" rIns="0" bIns="0" rtlCol="0"/>
            <a:lstStyle/>
            <a:p>
              <a:endParaRPr/>
            </a:p>
          </p:txBody>
        </p:sp>
        <p:sp>
          <p:nvSpPr>
            <p:cNvPr id="31" name="object 40">
              <a:extLst>
                <a:ext uri="{FF2B5EF4-FFF2-40B4-BE49-F238E27FC236}">
                  <a16:creationId xmlns:a16="http://schemas.microsoft.com/office/drawing/2014/main" id="{530D277B-4FC2-F482-FA7F-5C6FECAC115E}"/>
                </a:ext>
              </a:extLst>
            </p:cNvPr>
            <p:cNvSpPr/>
            <p:nvPr/>
          </p:nvSpPr>
          <p:spPr>
            <a:xfrm>
              <a:off x="9136113" y="1345663"/>
              <a:ext cx="351790" cy="0"/>
            </a:xfrm>
            <a:custGeom>
              <a:avLst/>
              <a:gdLst/>
              <a:ahLst/>
              <a:cxnLst/>
              <a:rect l="l" t="t" r="r" b="b"/>
              <a:pathLst>
                <a:path w="351790">
                  <a:moveTo>
                    <a:pt x="0" y="0"/>
                  </a:moveTo>
                  <a:lnTo>
                    <a:pt x="351586" y="0"/>
                  </a:lnTo>
                </a:path>
              </a:pathLst>
            </a:custGeom>
            <a:ln w="116147">
              <a:solidFill>
                <a:srgbClr val="FFFFFF"/>
              </a:solidFill>
            </a:ln>
          </p:spPr>
          <p:txBody>
            <a:bodyPr wrap="square" lIns="0" tIns="0" rIns="0" bIns="0" rtlCol="0"/>
            <a:lstStyle/>
            <a:p>
              <a:endParaRPr/>
            </a:p>
          </p:txBody>
        </p:sp>
        <p:sp>
          <p:nvSpPr>
            <p:cNvPr id="32" name="object 41">
              <a:extLst>
                <a:ext uri="{FF2B5EF4-FFF2-40B4-BE49-F238E27FC236}">
                  <a16:creationId xmlns:a16="http://schemas.microsoft.com/office/drawing/2014/main" id="{4D133A24-B95A-D5BF-41F5-4CBA43C22C7A}"/>
                </a:ext>
              </a:extLst>
            </p:cNvPr>
            <p:cNvSpPr/>
            <p:nvPr/>
          </p:nvSpPr>
          <p:spPr>
            <a:xfrm>
              <a:off x="9016810" y="1227949"/>
              <a:ext cx="471170" cy="118110"/>
            </a:xfrm>
            <a:custGeom>
              <a:avLst/>
              <a:gdLst/>
              <a:ahLst/>
              <a:cxnLst/>
              <a:rect l="l" t="t" r="r" b="b"/>
              <a:pathLst>
                <a:path w="471170" h="118109">
                  <a:moveTo>
                    <a:pt x="470890" y="0"/>
                  </a:moveTo>
                  <a:lnTo>
                    <a:pt x="0" y="0"/>
                  </a:lnTo>
                  <a:lnTo>
                    <a:pt x="0" y="29819"/>
                  </a:lnTo>
                  <a:lnTo>
                    <a:pt x="0" y="59651"/>
                  </a:lnTo>
                  <a:lnTo>
                    <a:pt x="0" y="87896"/>
                  </a:lnTo>
                  <a:lnTo>
                    <a:pt x="0" y="117716"/>
                  </a:lnTo>
                  <a:lnTo>
                    <a:pt x="470890" y="117716"/>
                  </a:lnTo>
                  <a:lnTo>
                    <a:pt x="470890" y="87896"/>
                  </a:lnTo>
                  <a:lnTo>
                    <a:pt x="470890" y="59651"/>
                  </a:lnTo>
                  <a:lnTo>
                    <a:pt x="470890" y="29819"/>
                  </a:lnTo>
                  <a:lnTo>
                    <a:pt x="470890" y="0"/>
                  </a:lnTo>
                  <a:close/>
                </a:path>
              </a:pathLst>
            </a:custGeom>
            <a:solidFill>
              <a:srgbClr val="FFFFFF"/>
            </a:solidFill>
          </p:spPr>
          <p:txBody>
            <a:bodyPr wrap="square" lIns="0" tIns="0" rIns="0" bIns="0" rtlCol="0"/>
            <a:lstStyle/>
            <a:p>
              <a:endParaRPr/>
            </a:p>
          </p:txBody>
        </p:sp>
        <p:sp>
          <p:nvSpPr>
            <p:cNvPr id="33" name="object 42">
              <a:extLst>
                <a:ext uri="{FF2B5EF4-FFF2-40B4-BE49-F238E27FC236}">
                  <a16:creationId xmlns:a16="http://schemas.microsoft.com/office/drawing/2014/main" id="{E5B9D61D-AC23-1A78-3E78-05168F74937F}"/>
                </a:ext>
              </a:extLst>
            </p:cNvPr>
            <p:cNvSpPr/>
            <p:nvPr/>
          </p:nvSpPr>
          <p:spPr>
            <a:xfrm>
              <a:off x="9136113" y="1347235"/>
              <a:ext cx="351790" cy="0"/>
            </a:xfrm>
            <a:custGeom>
              <a:avLst/>
              <a:gdLst/>
              <a:ahLst/>
              <a:cxnLst/>
              <a:rect l="l" t="t" r="r" b="b"/>
              <a:pathLst>
                <a:path w="351790">
                  <a:moveTo>
                    <a:pt x="0" y="0"/>
                  </a:moveTo>
                  <a:lnTo>
                    <a:pt x="351586" y="0"/>
                  </a:lnTo>
                </a:path>
              </a:pathLst>
            </a:custGeom>
            <a:ln w="119291">
              <a:solidFill>
                <a:srgbClr val="FFFFFF"/>
              </a:solidFill>
            </a:ln>
          </p:spPr>
          <p:txBody>
            <a:bodyPr wrap="square" lIns="0" tIns="0" rIns="0" bIns="0" rtlCol="0"/>
            <a:lstStyle/>
            <a:p>
              <a:endParaRPr/>
            </a:p>
          </p:txBody>
        </p:sp>
        <p:sp>
          <p:nvSpPr>
            <p:cNvPr id="34" name="object 43">
              <a:extLst>
                <a:ext uri="{FF2B5EF4-FFF2-40B4-BE49-F238E27FC236}">
                  <a16:creationId xmlns:a16="http://schemas.microsoft.com/office/drawing/2014/main" id="{077DCA2E-6C83-E048-D52C-F33D8A0D0397}"/>
                </a:ext>
              </a:extLst>
            </p:cNvPr>
            <p:cNvSpPr/>
            <p:nvPr/>
          </p:nvSpPr>
          <p:spPr>
            <a:xfrm>
              <a:off x="9136113" y="1345663"/>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35" name="object 44">
              <a:extLst>
                <a:ext uri="{FF2B5EF4-FFF2-40B4-BE49-F238E27FC236}">
                  <a16:creationId xmlns:a16="http://schemas.microsoft.com/office/drawing/2014/main" id="{34559792-331E-1BDC-A679-A0A6B73D252B}"/>
                </a:ext>
              </a:extLst>
            </p:cNvPr>
            <p:cNvSpPr/>
            <p:nvPr/>
          </p:nvSpPr>
          <p:spPr>
            <a:xfrm>
              <a:off x="8784526" y="1227950"/>
              <a:ext cx="471170" cy="59690"/>
            </a:xfrm>
            <a:custGeom>
              <a:avLst/>
              <a:gdLst/>
              <a:ahLst/>
              <a:cxnLst/>
              <a:rect l="l" t="t" r="r" b="b"/>
              <a:pathLst>
                <a:path w="471170" h="59690">
                  <a:moveTo>
                    <a:pt x="0" y="59639"/>
                  </a:moveTo>
                  <a:lnTo>
                    <a:pt x="470877" y="59639"/>
                  </a:lnTo>
                  <a:lnTo>
                    <a:pt x="470877" y="0"/>
                  </a:lnTo>
                  <a:lnTo>
                    <a:pt x="0" y="0"/>
                  </a:lnTo>
                  <a:lnTo>
                    <a:pt x="0" y="59639"/>
                  </a:lnTo>
                  <a:close/>
                </a:path>
              </a:pathLst>
            </a:custGeom>
            <a:solidFill>
              <a:srgbClr val="FFFFFF"/>
            </a:solidFill>
          </p:spPr>
          <p:txBody>
            <a:bodyPr wrap="square" lIns="0" tIns="0" rIns="0" bIns="0" rtlCol="0"/>
            <a:lstStyle/>
            <a:p>
              <a:endParaRPr/>
            </a:p>
          </p:txBody>
        </p:sp>
        <p:sp>
          <p:nvSpPr>
            <p:cNvPr id="36" name="object 45">
              <a:extLst>
                <a:ext uri="{FF2B5EF4-FFF2-40B4-BE49-F238E27FC236}">
                  <a16:creationId xmlns:a16="http://schemas.microsoft.com/office/drawing/2014/main" id="{1F85E700-B5CF-456C-AFA6-B61F704D4869}"/>
                </a:ext>
              </a:extLst>
            </p:cNvPr>
            <p:cNvSpPr/>
            <p:nvPr/>
          </p:nvSpPr>
          <p:spPr>
            <a:xfrm>
              <a:off x="8903817" y="1316626"/>
              <a:ext cx="351790" cy="0"/>
            </a:xfrm>
            <a:custGeom>
              <a:avLst/>
              <a:gdLst/>
              <a:ahLst/>
              <a:cxnLst/>
              <a:rect l="l" t="t" r="r" b="b"/>
              <a:pathLst>
                <a:path w="351790">
                  <a:moveTo>
                    <a:pt x="0" y="0"/>
                  </a:moveTo>
                  <a:lnTo>
                    <a:pt x="351586" y="0"/>
                  </a:lnTo>
                </a:path>
              </a:pathLst>
            </a:custGeom>
            <a:ln w="58073">
              <a:solidFill>
                <a:srgbClr val="FFFFFF"/>
              </a:solidFill>
            </a:ln>
          </p:spPr>
          <p:txBody>
            <a:bodyPr wrap="square" lIns="0" tIns="0" rIns="0" bIns="0" rtlCol="0"/>
            <a:lstStyle/>
            <a:p>
              <a:endParaRPr/>
            </a:p>
          </p:txBody>
        </p:sp>
        <p:sp>
          <p:nvSpPr>
            <p:cNvPr id="37" name="object 46">
              <a:extLst>
                <a:ext uri="{FF2B5EF4-FFF2-40B4-BE49-F238E27FC236}">
                  <a16:creationId xmlns:a16="http://schemas.microsoft.com/office/drawing/2014/main" id="{82DF2AA0-A009-2E84-D366-FC5B305F58F3}"/>
                </a:ext>
              </a:extLst>
            </p:cNvPr>
            <p:cNvSpPr/>
            <p:nvPr/>
          </p:nvSpPr>
          <p:spPr>
            <a:xfrm>
              <a:off x="8784514" y="1258556"/>
              <a:ext cx="471170" cy="57785"/>
            </a:xfrm>
            <a:custGeom>
              <a:avLst/>
              <a:gdLst/>
              <a:ahLst/>
              <a:cxnLst/>
              <a:rect l="l" t="t" r="r" b="b"/>
              <a:pathLst>
                <a:path w="471170" h="57784">
                  <a:moveTo>
                    <a:pt x="470890" y="29032"/>
                  </a:moveTo>
                  <a:lnTo>
                    <a:pt x="0" y="29032"/>
                  </a:lnTo>
                  <a:lnTo>
                    <a:pt x="0" y="57289"/>
                  </a:lnTo>
                  <a:lnTo>
                    <a:pt x="470890" y="57289"/>
                  </a:lnTo>
                  <a:lnTo>
                    <a:pt x="470890" y="29032"/>
                  </a:lnTo>
                  <a:close/>
                </a:path>
                <a:path w="471170" h="57784">
                  <a:moveTo>
                    <a:pt x="470890" y="0"/>
                  </a:moveTo>
                  <a:lnTo>
                    <a:pt x="0" y="0"/>
                  </a:lnTo>
                  <a:lnTo>
                    <a:pt x="0" y="28257"/>
                  </a:lnTo>
                  <a:lnTo>
                    <a:pt x="470890" y="28257"/>
                  </a:lnTo>
                  <a:lnTo>
                    <a:pt x="470890" y="0"/>
                  </a:lnTo>
                  <a:close/>
                </a:path>
              </a:pathLst>
            </a:custGeom>
            <a:solidFill>
              <a:srgbClr val="FFFFFF"/>
            </a:solidFill>
          </p:spPr>
          <p:txBody>
            <a:bodyPr wrap="square" lIns="0" tIns="0" rIns="0" bIns="0" rtlCol="0"/>
            <a:lstStyle/>
            <a:p>
              <a:endParaRPr/>
            </a:p>
          </p:txBody>
        </p:sp>
        <p:sp>
          <p:nvSpPr>
            <p:cNvPr id="38" name="object 47">
              <a:extLst>
                <a:ext uri="{FF2B5EF4-FFF2-40B4-BE49-F238E27FC236}">
                  <a16:creationId xmlns:a16="http://schemas.microsoft.com/office/drawing/2014/main" id="{978A3D8C-029B-EE20-3F34-FB15362CAD4D}"/>
                </a:ext>
              </a:extLst>
            </p:cNvPr>
            <p:cNvSpPr/>
            <p:nvPr/>
          </p:nvSpPr>
          <p:spPr>
            <a:xfrm>
              <a:off x="8552256" y="1345663"/>
              <a:ext cx="471170" cy="0"/>
            </a:xfrm>
            <a:custGeom>
              <a:avLst/>
              <a:gdLst/>
              <a:ahLst/>
              <a:cxnLst/>
              <a:rect l="l" t="t" r="r" b="b"/>
              <a:pathLst>
                <a:path w="471170">
                  <a:moveTo>
                    <a:pt x="351561" y="0"/>
                  </a:moveTo>
                  <a:lnTo>
                    <a:pt x="470852" y="0"/>
                  </a:lnTo>
                </a:path>
                <a:path w="471170">
                  <a:moveTo>
                    <a:pt x="0" y="0"/>
                  </a:moveTo>
                  <a:lnTo>
                    <a:pt x="119291" y="0"/>
                  </a:lnTo>
                </a:path>
              </a:pathLst>
            </a:custGeom>
            <a:ln w="116147">
              <a:solidFill>
                <a:srgbClr val="FFFFFF"/>
              </a:solidFill>
            </a:ln>
          </p:spPr>
          <p:txBody>
            <a:bodyPr wrap="square" lIns="0" tIns="0" rIns="0" bIns="0" rtlCol="0"/>
            <a:lstStyle/>
            <a:p>
              <a:endParaRPr/>
            </a:p>
          </p:txBody>
        </p:sp>
        <p:sp>
          <p:nvSpPr>
            <p:cNvPr id="39" name="object 48">
              <a:extLst>
                <a:ext uri="{FF2B5EF4-FFF2-40B4-BE49-F238E27FC236}">
                  <a16:creationId xmlns:a16="http://schemas.microsoft.com/office/drawing/2014/main" id="{EFA6BF17-CBF7-D60C-08B0-34FA716A06E0}"/>
                </a:ext>
              </a:extLst>
            </p:cNvPr>
            <p:cNvSpPr/>
            <p:nvPr/>
          </p:nvSpPr>
          <p:spPr>
            <a:xfrm>
              <a:off x="8552256" y="1229524"/>
              <a:ext cx="471170" cy="114935"/>
            </a:xfrm>
            <a:custGeom>
              <a:avLst/>
              <a:gdLst/>
              <a:ahLst/>
              <a:cxnLst/>
              <a:rect l="l" t="t" r="r" b="b"/>
              <a:pathLst>
                <a:path w="471170" h="114934">
                  <a:moveTo>
                    <a:pt x="470852" y="58077"/>
                  </a:moveTo>
                  <a:lnTo>
                    <a:pt x="0" y="58077"/>
                  </a:lnTo>
                  <a:lnTo>
                    <a:pt x="0" y="114579"/>
                  </a:lnTo>
                  <a:lnTo>
                    <a:pt x="470852" y="114579"/>
                  </a:lnTo>
                  <a:lnTo>
                    <a:pt x="470852" y="58077"/>
                  </a:lnTo>
                  <a:close/>
                </a:path>
                <a:path w="471170" h="114934">
                  <a:moveTo>
                    <a:pt x="470852" y="0"/>
                  </a:moveTo>
                  <a:lnTo>
                    <a:pt x="0" y="0"/>
                  </a:lnTo>
                  <a:lnTo>
                    <a:pt x="0" y="56502"/>
                  </a:lnTo>
                  <a:lnTo>
                    <a:pt x="470852" y="56502"/>
                  </a:lnTo>
                  <a:lnTo>
                    <a:pt x="470852" y="0"/>
                  </a:lnTo>
                  <a:close/>
                </a:path>
              </a:pathLst>
            </a:custGeom>
            <a:solidFill>
              <a:srgbClr val="FFFFFF"/>
            </a:solidFill>
          </p:spPr>
          <p:txBody>
            <a:bodyPr wrap="square" lIns="0" tIns="0" rIns="0" bIns="0" rtlCol="0"/>
            <a:lstStyle/>
            <a:p>
              <a:endParaRPr/>
            </a:p>
          </p:txBody>
        </p:sp>
        <p:sp>
          <p:nvSpPr>
            <p:cNvPr id="40" name="object 49">
              <a:extLst>
                <a:ext uri="{FF2B5EF4-FFF2-40B4-BE49-F238E27FC236}">
                  <a16:creationId xmlns:a16="http://schemas.microsoft.com/office/drawing/2014/main" id="{5DBD5C81-8F1E-B3AA-20A3-12656A66E05D}"/>
                </a:ext>
              </a:extLst>
            </p:cNvPr>
            <p:cNvSpPr/>
            <p:nvPr/>
          </p:nvSpPr>
          <p:spPr>
            <a:xfrm>
              <a:off x="9136113"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DB6F3D"/>
            </a:solidFill>
          </p:spPr>
          <p:txBody>
            <a:bodyPr wrap="square" lIns="0" tIns="0" rIns="0" bIns="0" rtlCol="0"/>
            <a:lstStyle/>
            <a:p>
              <a:endParaRPr/>
            </a:p>
          </p:txBody>
        </p:sp>
        <p:sp>
          <p:nvSpPr>
            <p:cNvPr id="41" name="object 50">
              <a:extLst>
                <a:ext uri="{FF2B5EF4-FFF2-40B4-BE49-F238E27FC236}">
                  <a16:creationId xmlns:a16="http://schemas.microsoft.com/office/drawing/2014/main" id="{26294858-EBC0-58C4-51C0-378A00C2FC7D}"/>
                </a:ext>
              </a:extLst>
            </p:cNvPr>
            <p:cNvSpPr/>
            <p:nvPr/>
          </p:nvSpPr>
          <p:spPr>
            <a:xfrm>
              <a:off x="9016822" y="995654"/>
              <a:ext cx="471170" cy="175895"/>
            </a:xfrm>
            <a:custGeom>
              <a:avLst/>
              <a:gdLst/>
              <a:ahLst/>
              <a:cxnLst/>
              <a:rect l="l" t="t" r="r" b="b"/>
              <a:pathLst>
                <a:path w="471170" h="175894">
                  <a:moveTo>
                    <a:pt x="470877" y="0"/>
                  </a:moveTo>
                  <a:lnTo>
                    <a:pt x="0" y="0"/>
                  </a:lnTo>
                  <a:lnTo>
                    <a:pt x="0" y="59639"/>
                  </a:lnTo>
                  <a:lnTo>
                    <a:pt x="0" y="116141"/>
                  </a:lnTo>
                  <a:lnTo>
                    <a:pt x="0" y="175793"/>
                  </a:lnTo>
                  <a:lnTo>
                    <a:pt x="470877" y="175793"/>
                  </a:lnTo>
                  <a:lnTo>
                    <a:pt x="470877" y="116141"/>
                  </a:lnTo>
                  <a:lnTo>
                    <a:pt x="470877" y="59639"/>
                  </a:lnTo>
                  <a:lnTo>
                    <a:pt x="470877" y="0"/>
                  </a:lnTo>
                  <a:close/>
                </a:path>
              </a:pathLst>
            </a:custGeom>
            <a:solidFill>
              <a:srgbClr val="FFFFFF"/>
            </a:solidFill>
          </p:spPr>
          <p:txBody>
            <a:bodyPr wrap="square" lIns="0" tIns="0" rIns="0" bIns="0" rtlCol="0"/>
            <a:lstStyle/>
            <a:p>
              <a:endParaRPr/>
            </a:p>
          </p:txBody>
        </p:sp>
        <p:sp>
          <p:nvSpPr>
            <p:cNvPr id="42" name="object 51">
              <a:extLst>
                <a:ext uri="{FF2B5EF4-FFF2-40B4-BE49-F238E27FC236}">
                  <a16:creationId xmlns:a16="http://schemas.microsoft.com/office/drawing/2014/main" id="{5B312839-4B90-3FBC-A200-445012C9765E}"/>
                </a:ext>
              </a:extLst>
            </p:cNvPr>
            <p:cNvSpPr/>
            <p:nvPr/>
          </p:nvSpPr>
          <p:spPr>
            <a:xfrm>
              <a:off x="9136113" y="1055293"/>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CF470A"/>
            </a:solidFill>
          </p:spPr>
          <p:txBody>
            <a:bodyPr wrap="square" lIns="0" tIns="0" rIns="0" bIns="0" rtlCol="0"/>
            <a:lstStyle/>
            <a:p>
              <a:endParaRPr/>
            </a:p>
          </p:txBody>
        </p:sp>
        <p:sp>
          <p:nvSpPr>
            <p:cNvPr id="43" name="object 52">
              <a:extLst>
                <a:ext uri="{FF2B5EF4-FFF2-40B4-BE49-F238E27FC236}">
                  <a16:creationId xmlns:a16="http://schemas.microsoft.com/office/drawing/2014/main" id="{B82C1B10-FB13-7DC4-8FC5-13F2AD1A46B9}"/>
                </a:ext>
              </a:extLst>
            </p:cNvPr>
            <p:cNvSpPr/>
            <p:nvPr/>
          </p:nvSpPr>
          <p:spPr>
            <a:xfrm>
              <a:off x="8903817"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E48E64"/>
            </a:solidFill>
          </p:spPr>
          <p:txBody>
            <a:bodyPr wrap="square" lIns="0" tIns="0" rIns="0" bIns="0" rtlCol="0"/>
            <a:lstStyle/>
            <a:p>
              <a:endParaRPr/>
            </a:p>
          </p:txBody>
        </p:sp>
        <p:sp>
          <p:nvSpPr>
            <p:cNvPr id="44" name="object 53">
              <a:extLst>
                <a:ext uri="{FF2B5EF4-FFF2-40B4-BE49-F238E27FC236}">
                  <a16:creationId xmlns:a16="http://schemas.microsoft.com/office/drawing/2014/main" id="{A1D65C6B-3F46-6681-D0EE-5BBC3284827F}"/>
                </a:ext>
              </a:extLst>
            </p:cNvPr>
            <p:cNvSpPr/>
            <p:nvPr/>
          </p:nvSpPr>
          <p:spPr>
            <a:xfrm>
              <a:off x="8671547" y="1287589"/>
              <a:ext cx="232410" cy="232410"/>
            </a:xfrm>
            <a:custGeom>
              <a:avLst/>
              <a:gdLst/>
              <a:ahLst/>
              <a:cxnLst/>
              <a:rect l="l" t="t" r="r" b="b"/>
              <a:pathLst>
                <a:path w="232409" h="232409">
                  <a:moveTo>
                    <a:pt x="232270" y="0"/>
                  </a:moveTo>
                  <a:lnTo>
                    <a:pt x="0" y="0"/>
                  </a:lnTo>
                  <a:lnTo>
                    <a:pt x="0" y="232295"/>
                  </a:lnTo>
                  <a:lnTo>
                    <a:pt x="232270" y="232295"/>
                  </a:lnTo>
                  <a:lnTo>
                    <a:pt x="232270" y="0"/>
                  </a:lnTo>
                  <a:close/>
                </a:path>
              </a:pathLst>
            </a:custGeom>
            <a:solidFill>
              <a:srgbClr val="EBAE8D"/>
            </a:solidFill>
          </p:spPr>
          <p:txBody>
            <a:bodyPr wrap="square" lIns="0" tIns="0" rIns="0" bIns="0" rtlCol="0"/>
            <a:lstStyle/>
            <a:p>
              <a:endParaRPr/>
            </a:p>
          </p:txBody>
        </p:sp>
        <p:sp>
          <p:nvSpPr>
            <p:cNvPr id="45" name="object 54">
              <a:extLst>
                <a:ext uri="{FF2B5EF4-FFF2-40B4-BE49-F238E27FC236}">
                  <a16:creationId xmlns:a16="http://schemas.microsoft.com/office/drawing/2014/main" id="{2DB78C4F-06B5-2BB0-F895-F601F8EACAAA}"/>
                </a:ext>
              </a:extLst>
            </p:cNvPr>
            <p:cNvSpPr/>
            <p:nvPr/>
          </p:nvSpPr>
          <p:spPr>
            <a:xfrm>
              <a:off x="413999" y="1753779"/>
              <a:ext cx="9936480" cy="350520"/>
            </a:xfrm>
            <a:custGeom>
              <a:avLst/>
              <a:gdLst/>
              <a:ahLst/>
              <a:cxnLst/>
              <a:rect l="l" t="t" r="r" b="b"/>
              <a:pathLst>
                <a:path w="9936480" h="350519">
                  <a:moveTo>
                    <a:pt x="0" y="0"/>
                  </a:moveTo>
                  <a:lnTo>
                    <a:pt x="7905953" y="0"/>
                  </a:lnTo>
                  <a:lnTo>
                    <a:pt x="7905953" y="125425"/>
                  </a:lnTo>
                  <a:lnTo>
                    <a:pt x="8136001" y="125425"/>
                  </a:lnTo>
                  <a:lnTo>
                    <a:pt x="8136001" y="349999"/>
                  </a:lnTo>
                  <a:lnTo>
                    <a:pt x="9306001" y="349999"/>
                  </a:lnTo>
                  <a:lnTo>
                    <a:pt x="9306001" y="0"/>
                  </a:lnTo>
                  <a:lnTo>
                    <a:pt x="9935997" y="0"/>
                  </a:lnTo>
                </a:path>
              </a:pathLst>
            </a:custGeom>
            <a:ln w="12700">
              <a:solidFill>
                <a:srgbClr val="CF470A"/>
              </a:solidFill>
            </a:ln>
          </p:spPr>
          <p:txBody>
            <a:bodyPr wrap="square" lIns="0" tIns="0" rIns="0" bIns="0" rtlCol="0"/>
            <a:lstStyle/>
            <a:p>
              <a:endParaRPr/>
            </a:p>
          </p:txBody>
        </p:sp>
        <p:sp>
          <p:nvSpPr>
            <p:cNvPr id="46" name="object 55">
              <a:extLst>
                <a:ext uri="{FF2B5EF4-FFF2-40B4-BE49-F238E27FC236}">
                  <a16:creationId xmlns:a16="http://schemas.microsoft.com/office/drawing/2014/main" id="{D10B2F32-A6DC-3CB9-128D-BBB2D4E88364}"/>
                </a:ext>
              </a:extLst>
            </p:cNvPr>
            <p:cNvSpPr/>
            <p:nvPr/>
          </p:nvSpPr>
          <p:spPr>
            <a:xfrm>
              <a:off x="5255983" y="1447723"/>
              <a:ext cx="279400" cy="78740"/>
            </a:xfrm>
            <a:custGeom>
              <a:avLst/>
              <a:gdLst/>
              <a:ahLst/>
              <a:cxnLst/>
              <a:rect l="l" t="t" r="r" b="b"/>
              <a:pathLst>
                <a:path w="279400" h="78740">
                  <a:moveTo>
                    <a:pt x="12458" y="685"/>
                  </a:moveTo>
                  <a:lnTo>
                    <a:pt x="11887" y="0"/>
                  </a:lnTo>
                  <a:lnTo>
                    <a:pt x="571" y="0"/>
                  </a:lnTo>
                  <a:lnTo>
                    <a:pt x="0" y="685"/>
                  </a:lnTo>
                  <a:lnTo>
                    <a:pt x="0" y="77711"/>
                  </a:lnTo>
                  <a:lnTo>
                    <a:pt x="571" y="78282"/>
                  </a:lnTo>
                  <a:lnTo>
                    <a:pt x="11887" y="78282"/>
                  </a:lnTo>
                  <a:lnTo>
                    <a:pt x="12458" y="77711"/>
                  </a:lnTo>
                  <a:lnTo>
                    <a:pt x="12458" y="77025"/>
                  </a:lnTo>
                  <a:lnTo>
                    <a:pt x="12458" y="685"/>
                  </a:lnTo>
                  <a:close/>
                </a:path>
                <a:path w="279400" h="78740">
                  <a:moveTo>
                    <a:pt x="108229" y="685"/>
                  </a:moveTo>
                  <a:lnTo>
                    <a:pt x="107543" y="0"/>
                  </a:lnTo>
                  <a:lnTo>
                    <a:pt x="96342" y="0"/>
                  </a:lnTo>
                  <a:lnTo>
                    <a:pt x="95656" y="685"/>
                  </a:lnTo>
                  <a:lnTo>
                    <a:pt x="95656" y="43535"/>
                  </a:lnTo>
                  <a:lnTo>
                    <a:pt x="95859" y="51409"/>
                  </a:lnTo>
                  <a:lnTo>
                    <a:pt x="96367" y="58661"/>
                  </a:lnTo>
                  <a:lnTo>
                    <a:pt x="97599" y="69596"/>
                  </a:lnTo>
                  <a:lnTo>
                    <a:pt x="96570" y="65138"/>
                  </a:lnTo>
                  <a:lnTo>
                    <a:pt x="93370" y="57137"/>
                  </a:lnTo>
                  <a:lnTo>
                    <a:pt x="62738" y="0"/>
                  </a:lnTo>
                  <a:lnTo>
                    <a:pt x="48120" y="0"/>
                  </a:lnTo>
                  <a:lnTo>
                    <a:pt x="47548" y="685"/>
                  </a:lnTo>
                  <a:lnTo>
                    <a:pt x="47548" y="77711"/>
                  </a:lnTo>
                  <a:lnTo>
                    <a:pt x="48120" y="78282"/>
                  </a:lnTo>
                  <a:lnTo>
                    <a:pt x="59436" y="78282"/>
                  </a:lnTo>
                  <a:lnTo>
                    <a:pt x="59994" y="39090"/>
                  </a:lnTo>
                  <a:lnTo>
                    <a:pt x="57950" y="12001"/>
                  </a:lnTo>
                  <a:lnTo>
                    <a:pt x="60350" y="19316"/>
                  </a:lnTo>
                  <a:lnTo>
                    <a:pt x="62966" y="25374"/>
                  </a:lnTo>
                  <a:lnTo>
                    <a:pt x="91198" y="77939"/>
                  </a:lnTo>
                  <a:lnTo>
                    <a:pt x="91884" y="78282"/>
                  </a:lnTo>
                  <a:lnTo>
                    <a:pt x="107543" y="78282"/>
                  </a:lnTo>
                  <a:lnTo>
                    <a:pt x="108229" y="77711"/>
                  </a:lnTo>
                  <a:lnTo>
                    <a:pt x="108229" y="77025"/>
                  </a:lnTo>
                  <a:lnTo>
                    <a:pt x="108229" y="685"/>
                  </a:lnTo>
                  <a:close/>
                </a:path>
                <a:path w="279400" h="78740">
                  <a:moveTo>
                    <a:pt x="155740" y="685"/>
                  </a:moveTo>
                  <a:lnTo>
                    <a:pt x="155168" y="0"/>
                  </a:lnTo>
                  <a:lnTo>
                    <a:pt x="143852" y="0"/>
                  </a:lnTo>
                  <a:lnTo>
                    <a:pt x="143294" y="685"/>
                  </a:lnTo>
                  <a:lnTo>
                    <a:pt x="143294" y="77711"/>
                  </a:lnTo>
                  <a:lnTo>
                    <a:pt x="143852" y="78282"/>
                  </a:lnTo>
                  <a:lnTo>
                    <a:pt x="155168" y="78282"/>
                  </a:lnTo>
                  <a:lnTo>
                    <a:pt x="155740" y="77711"/>
                  </a:lnTo>
                  <a:lnTo>
                    <a:pt x="155740" y="77025"/>
                  </a:lnTo>
                  <a:lnTo>
                    <a:pt x="155740" y="685"/>
                  </a:lnTo>
                  <a:close/>
                </a:path>
                <a:path w="279400" h="78740">
                  <a:moveTo>
                    <a:pt x="240538" y="685"/>
                  </a:moveTo>
                  <a:lnTo>
                    <a:pt x="239852" y="0"/>
                  </a:lnTo>
                  <a:lnTo>
                    <a:pt x="182372" y="0"/>
                  </a:lnTo>
                  <a:lnTo>
                    <a:pt x="181686" y="685"/>
                  </a:lnTo>
                  <a:lnTo>
                    <a:pt x="181686" y="10972"/>
                  </a:lnTo>
                  <a:lnTo>
                    <a:pt x="182372" y="11544"/>
                  </a:lnTo>
                  <a:lnTo>
                    <a:pt x="204876" y="11544"/>
                  </a:lnTo>
                  <a:lnTo>
                    <a:pt x="204876" y="77711"/>
                  </a:lnTo>
                  <a:lnTo>
                    <a:pt x="205562" y="78282"/>
                  </a:lnTo>
                  <a:lnTo>
                    <a:pt x="216763" y="78282"/>
                  </a:lnTo>
                  <a:lnTo>
                    <a:pt x="217335" y="77711"/>
                  </a:lnTo>
                  <a:lnTo>
                    <a:pt x="217335" y="11544"/>
                  </a:lnTo>
                  <a:lnTo>
                    <a:pt x="239852" y="11544"/>
                  </a:lnTo>
                  <a:lnTo>
                    <a:pt x="240538" y="10972"/>
                  </a:lnTo>
                  <a:lnTo>
                    <a:pt x="240538" y="10287"/>
                  </a:lnTo>
                  <a:lnTo>
                    <a:pt x="240538" y="685"/>
                  </a:lnTo>
                  <a:close/>
                </a:path>
                <a:path w="279400" h="78740">
                  <a:moveTo>
                    <a:pt x="278917" y="685"/>
                  </a:moveTo>
                  <a:lnTo>
                    <a:pt x="278345" y="0"/>
                  </a:lnTo>
                  <a:lnTo>
                    <a:pt x="267030" y="0"/>
                  </a:lnTo>
                  <a:lnTo>
                    <a:pt x="266458" y="685"/>
                  </a:lnTo>
                  <a:lnTo>
                    <a:pt x="266458" y="77711"/>
                  </a:lnTo>
                  <a:lnTo>
                    <a:pt x="267030" y="78282"/>
                  </a:lnTo>
                  <a:lnTo>
                    <a:pt x="278345" y="78282"/>
                  </a:lnTo>
                  <a:lnTo>
                    <a:pt x="278917" y="77711"/>
                  </a:lnTo>
                  <a:lnTo>
                    <a:pt x="278917" y="77025"/>
                  </a:lnTo>
                  <a:lnTo>
                    <a:pt x="278917" y="685"/>
                  </a:lnTo>
                  <a:close/>
                </a:path>
              </a:pathLst>
            </a:custGeom>
            <a:solidFill>
              <a:srgbClr val="231F20"/>
            </a:solidFill>
          </p:spPr>
          <p:txBody>
            <a:bodyPr wrap="square" lIns="0" tIns="0" rIns="0" bIns="0" rtlCol="0"/>
            <a:lstStyle/>
            <a:p>
              <a:endParaRPr/>
            </a:p>
          </p:txBody>
        </p:sp>
        <p:pic>
          <p:nvPicPr>
            <p:cNvPr id="47" name="object 56">
              <a:extLst>
                <a:ext uri="{FF2B5EF4-FFF2-40B4-BE49-F238E27FC236}">
                  <a16:creationId xmlns:a16="http://schemas.microsoft.com/office/drawing/2014/main" id="{30BEB15A-276A-6038-D684-E633C2D8E6EE}"/>
                </a:ext>
              </a:extLst>
            </p:cNvPr>
            <p:cNvPicPr/>
            <p:nvPr/>
          </p:nvPicPr>
          <p:blipFill>
            <a:blip r:embed="rId2" cstate="print"/>
            <a:stretch>
              <a:fillRect/>
            </a:stretch>
          </p:blipFill>
          <p:spPr>
            <a:xfrm>
              <a:off x="5562673" y="1447711"/>
              <a:ext cx="140893" cy="78286"/>
            </a:xfrm>
            <a:prstGeom prst="rect">
              <a:avLst/>
            </a:prstGeom>
          </p:spPr>
        </p:pic>
        <p:sp>
          <p:nvSpPr>
            <p:cNvPr id="48" name="object 57">
              <a:extLst>
                <a:ext uri="{FF2B5EF4-FFF2-40B4-BE49-F238E27FC236}">
                  <a16:creationId xmlns:a16="http://schemas.microsoft.com/office/drawing/2014/main" id="{184A8E1F-931C-1227-8D13-CA8820DF45FE}"/>
                </a:ext>
              </a:extLst>
            </p:cNvPr>
            <p:cNvSpPr/>
            <p:nvPr/>
          </p:nvSpPr>
          <p:spPr>
            <a:xfrm>
              <a:off x="5729488" y="1447713"/>
              <a:ext cx="12700" cy="78740"/>
            </a:xfrm>
            <a:custGeom>
              <a:avLst/>
              <a:gdLst/>
              <a:ahLst/>
              <a:cxnLst/>
              <a:rect l="l" t="t" r="r" b="b"/>
              <a:pathLst>
                <a:path w="12700" h="78740">
                  <a:moveTo>
                    <a:pt x="11887" y="0"/>
                  </a:moveTo>
                  <a:lnTo>
                    <a:pt x="571" y="0"/>
                  </a:lnTo>
                  <a:lnTo>
                    <a:pt x="0" y="685"/>
                  </a:lnTo>
                  <a:lnTo>
                    <a:pt x="0" y="77711"/>
                  </a:lnTo>
                  <a:lnTo>
                    <a:pt x="571" y="78282"/>
                  </a:lnTo>
                  <a:lnTo>
                    <a:pt x="11887" y="78282"/>
                  </a:lnTo>
                  <a:lnTo>
                    <a:pt x="12458" y="77711"/>
                  </a:lnTo>
                  <a:lnTo>
                    <a:pt x="12458" y="77025"/>
                  </a:lnTo>
                  <a:lnTo>
                    <a:pt x="12458" y="685"/>
                  </a:lnTo>
                  <a:lnTo>
                    <a:pt x="11887" y="0"/>
                  </a:lnTo>
                  <a:close/>
                </a:path>
              </a:pathLst>
            </a:custGeom>
            <a:solidFill>
              <a:srgbClr val="231F20"/>
            </a:solidFill>
          </p:spPr>
          <p:txBody>
            <a:bodyPr wrap="square" lIns="0" tIns="0" rIns="0" bIns="0" rtlCol="0"/>
            <a:lstStyle/>
            <a:p>
              <a:endParaRPr/>
            </a:p>
          </p:txBody>
        </p:sp>
        <p:pic>
          <p:nvPicPr>
            <p:cNvPr id="49" name="object 58">
              <a:extLst>
                <a:ext uri="{FF2B5EF4-FFF2-40B4-BE49-F238E27FC236}">
                  <a16:creationId xmlns:a16="http://schemas.microsoft.com/office/drawing/2014/main" id="{E97B9038-CCA6-71B4-B0F6-DE7944A3060F}"/>
                </a:ext>
              </a:extLst>
            </p:cNvPr>
            <p:cNvPicPr/>
            <p:nvPr/>
          </p:nvPicPr>
          <p:blipFill>
            <a:blip r:embed="rId3" cstate="print"/>
            <a:stretch>
              <a:fillRect/>
            </a:stretch>
          </p:blipFill>
          <p:spPr>
            <a:xfrm>
              <a:off x="5768346" y="1447713"/>
              <a:ext cx="67995" cy="78282"/>
            </a:xfrm>
            <a:prstGeom prst="rect">
              <a:avLst/>
            </a:prstGeom>
          </p:spPr>
        </p:pic>
        <p:sp>
          <p:nvSpPr>
            <p:cNvPr id="50" name="object 59">
              <a:extLst>
                <a:ext uri="{FF2B5EF4-FFF2-40B4-BE49-F238E27FC236}">
                  <a16:creationId xmlns:a16="http://schemas.microsoft.com/office/drawing/2014/main" id="{892CA8EC-58CA-26FC-AC0D-2A60548CB238}"/>
                </a:ext>
              </a:extLst>
            </p:cNvPr>
            <p:cNvSpPr/>
            <p:nvPr/>
          </p:nvSpPr>
          <p:spPr>
            <a:xfrm>
              <a:off x="5923280" y="1482114"/>
              <a:ext cx="17780" cy="18415"/>
            </a:xfrm>
            <a:custGeom>
              <a:avLst/>
              <a:gdLst/>
              <a:ahLst/>
              <a:cxnLst/>
              <a:rect l="l" t="t" r="r" b="b"/>
              <a:pathLst>
                <a:path w="17779" h="18415">
                  <a:moveTo>
                    <a:pt x="14973" y="0"/>
                  </a:moveTo>
                  <a:lnTo>
                    <a:pt x="11772" y="0"/>
                  </a:lnTo>
                  <a:lnTo>
                    <a:pt x="2514" y="0"/>
                  </a:lnTo>
                  <a:lnTo>
                    <a:pt x="0" y="2514"/>
                  </a:lnTo>
                  <a:lnTo>
                    <a:pt x="0" y="15646"/>
                  </a:lnTo>
                  <a:lnTo>
                    <a:pt x="2514" y="18173"/>
                  </a:lnTo>
                  <a:lnTo>
                    <a:pt x="14973" y="18173"/>
                  </a:lnTo>
                  <a:lnTo>
                    <a:pt x="17487" y="15646"/>
                  </a:lnTo>
                  <a:lnTo>
                    <a:pt x="17487" y="2514"/>
                  </a:lnTo>
                  <a:lnTo>
                    <a:pt x="14973" y="0"/>
                  </a:lnTo>
                  <a:close/>
                </a:path>
              </a:pathLst>
            </a:custGeom>
            <a:solidFill>
              <a:srgbClr val="231F20"/>
            </a:solidFill>
          </p:spPr>
          <p:txBody>
            <a:bodyPr wrap="square" lIns="0" tIns="0" rIns="0" bIns="0" rtlCol="0"/>
            <a:lstStyle/>
            <a:p>
              <a:endParaRPr/>
            </a:p>
          </p:txBody>
        </p:sp>
        <p:pic>
          <p:nvPicPr>
            <p:cNvPr id="51" name="object 60">
              <a:extLst>
                <a:ext uri="{FF2B5EF4-FFF2-40B4-BE49-F238E27FC236}">
                  <a16:creationId xmlns:a16="http://schemas.microsoft.com/office/drawing/2014/main" id="{1A030382-05EB-A37B-B601-663CADADCFF5}"/>
                </a:ext>
              </a:extLst>
            </p:cNvPr>
            <p:cNvPicPr/>
            <p:nvPr/>
          </p:nvPicPr>
          <p:blipFill>
            <a:blip r:embed="rId4" cstate="print"/>
            <a:stretch>
              <a:fillRect/>
            </a:stretch>
          </p:blipFill>
          <p:spPr>
            <a:xfrm>
              <a:off x="6036523" y="1447711"/>
              <a:ext cx="232755" cy="78285"/>
            </a:xfrm>
            <a:prstGeom prst="rect">
              <a:avLst/>
            </a:prstGeom>
          </p:spPr>
        </p:pic>
        <p:sp>
          <p:nvSpPr>
            <p:cNvPr id="52" name="object 61">
              <a:extLst>
                <a:ext uri="{FF2B5EF4-FFF2-40B4-BE49-F238E27FC236}">
                  <a16:creationId xmlns:a16="http://schemas.microsoft.com/office/drawing/2014/main" id="{1FDD7D37-BD6B-BD1F-E8FF-9BD600CF8408}"/>
                </a:ext>
              </a:extLst>
            </p:cNvPr>
            <p:cNvSpPr/>
            <p:nvPr/>
          </p:nvSpPr>
          <p:spPr>
            <a:xfrm>
              <a:off x="6297358" y="1447710"/>
              <a:ext cx="742315" cy="78740"/>
            </a:xfrm>
            <a:custGeom>
              <a:avLst/>
              <a:gdLst/>
              <a:ahLst/>
              <a:cxnLst/>
              <a:rect l="l" t="t" r="r" b="b"/>
              <a:pathLst>
                <a:path w="742315" h="78740">
                  <a:moveTo>
                    <a:pt x="44462" y="67437"/>
                  </a:moveTo>
                  <a:lnTo>
                    <a:pt x="43776" y="66865"/>
                  </a:lnTo>
                  <a:lnTo>
                    <a:pt x="12458" y="66865"/>
                  </a:lnTo>
                  <a:lnTo>
                    <a:pt x="12458" y="698"/>
                  </a:lnTo>
                  <a:lnTo>
                    <a:pt x="11887" y="12"/>
                  </a:lnTo>
                  <a:lnTo>
                    <a:pt x="584" y="12"/>
                  </a:lnTo>
                  <a:lnTo>
                    <a:pt x="0" y="698"/>
                  </a:lnTo>
                  <a:lnTo>
                    <a:pt x="0" y="77724"/>
                  </a:lnTo>
                  <a:lnTo>
                    <a:pt x="584" y="78295"/>
                  </a:lnTo>
                  <a:lnTo>
                    <a:pt x="43776" y="78295"/>
                  </a:lnTo>
                  <a:lnTo>
                    <a:pt x="44462" y="77724"/>
                  </a:lnTo>
                  <a:lnTo>
                    <a:pt x="44462" y="77038"/>
                  </a:lnTo>
                  <a:lnTo>
                    <a:pt x="44462" y="67437"/>
                  </a:lnTo>
                  <a:close/>
                </a:path>
                <a:path w="742315" h="78740">
                  <a:moveTo>
                    <a:pt x="83997" y="698"/>
                  </a:moveTo>
                  <a:lnTo>
                    <a:pt x="83426" y="12"/>
                  </a:lnTo>
                  <a:lnTo>
                    <a:pt x="72110" y="12"/>
                  </a:lnTo>
                  <a:lnTo>
                    <a:pt x="71539" y="698"/>
                  </a:lnTo>
                  <a:lnTo>
                    <a:pt x="71539" y="77724"/>
                  </a:lnTo>
                  <a:lnTo>
                    <a:pt x="72110" y="78295"/>
                  </a:lnTo>
                  <a:lnTo>
                    <a:pt x="83426" y="78295"/>
                  </a:lnTo>
                  <a:lnTo>
                    <a:pt x="83997" y="77724"/>
                  </a:lnTo>
                  <a:lnTo>
                    <a:pt x="83997" y="77038"/>
                  </a:lnTo>
                  <a:lnTo>
                    <a:pt x="83997" y="698"/>
                  </a:lnTo>
                  <a:close/>
                </a:path>
                <a:path w="742315" h="78740">
                  <a:moveTo>
                    <a:pt x="168783" y="698"/>
                  </a:moveTo>
                  <a:lnTo>
                    <a:pt x="168097" y="12"/>
                  </a:lnTo>
                  <a:lnTo>
                    <a:pt x="110617" y="12"/>
                  </a:lnTo>
                  <a:lnTo>
                    <a:pt x="109931" y="698"/>
                  </a:lnTo>
                  <a:lnTo>
                    <a:pt x="109931" y="10985"/>
                  </a:lnTo>
                  <a:lnTo>
                    <a:pt x="110617" y="11557"/>
                  </a:lnTo>
                  <a:lnTo>
                    <a:pt x="133121" y="11557"/>
                  </a:lnTo>
                  <a:lnTo>
                    <a:pt x="133121" y="77724"/>
                  </a:lnTo>
                  <a:lnTo>
                    <a:pt x="133819" y="78295"/>
                  </a:lnTo>
                  <a:lnTo>
                    <a:pt x="145021" y="78295"/>
                  </a:lnTo>
                  <a:lnTo>
                    <a:pt x="145580" y="77724"/>
                  </a:lnTo>
                  <a:lnTo>
                    <a:pt x="145580" y="11557"/>
                  </a:lnTo>
                  <a:lnTo>
                    <a:pt x="168097" y="11557"/>
                  </a:lnTo>
                  <a:lnTo>
                    <a:pt x="168783" y="10985"/>
                  </a:lnTo>
                  <a:lnTo>
                    <a:pt x="168783" y="10299"/>
                  </a:lnTo>
                  <a:lnTo>
                    <a:pt x="168783" y="698"/>
                  </a:lnTo>
                  <a:close/>
                </a:path>
                <a:path w="742315" h="78740">
                  <a:moveTo>
                    <a:pt x="242938" y="698"/>
                  </a:moveTo>
                  <a:lnTo>
                    <a:pt x="242252" y="12"/>
                  </a:lnTo>
                  <a:lnTo>
                    <a:pt x="195275" y="12"/>
                  </a:lnTo>
                  <a:lnTo>
                    <a:pt x="194703" y="698"/>
                  </a:lnTo>
                  <a:lnTo>
                    <a:pt x="194703" y="77724"/>
                  </a:lnTo>
                  <a:lnTo>
                    <a:pt x="195275" y="78295"/>
                  </a:lnTo>
                  <a:lnTo>
                    <a:pt x="242354" y="78295"/>
                  </a:lnTo>
                  <a:lnTo>
                    <a:pt x="242938" y="77724"/>
                  </a:lnTo>
                  <a:lnTo>
                    <a:pt x="242938" y="77038"/>
                  </a:lnTo>
                  <a:lnTo>
                    <a:pt x="242938" y="68237"/>
                  </a:lnTo>
                  <a:lnTo>
                    <a:pt x="242354" y="67665"/>
                  </a:lnTo>
                  <a:lnTo>
                    <a:pt x="207162" y="67665"/>
                  </a:lnTo>
                  <a:lnTo>
                    <a:pt x="207162" y="42875"/>
                  </a:lnTo>
                  <a:lnTo>
                    <a:pt x="242252" y="42875"/>
                  </a:lnTo>
                  <a:lnTo>
                    <a:pt x="242938" y="42176"/>
                  </a:lnTo>
                  <a:lnTo>
                    <a:pt x="242938" y="32816"/>
                  </a:lnTo>
                  <a:lnTo>
                    <a:pt x="242252" y="32245"/>
                  </a:lnTo>
                  <a:lnTo>
                    <a:pt x="207162" y="32245"/>
                  </a:lnTo>
                  <a:lnTo>
                    <a:pt x="207162" y="10642"/>
                  </a:lnTo>
                  <a:lnTo>
                    <a:pt x="242252" y="10642"/>
                  </a:lnTo>
                  <a:lnTo>
                    <a:pt x="242938" y="10071"/>
                  </a:lnTo>
                  <a:lnTo>
                    <a:pt x="242938" y="698"/>
                  </a:lnTo>
                  <a:close/>
                </a:path>
                <a:path w="742315" h="78740">
                  <a:moveTo>
                    <a:pt x="327152" y="698"/>
                  </a:moveTo>
                  <a:lnTo>
                    <a:pt x="326466" y="12"/>
                  </a:lnTo>
                  <a:lnTo>
                    <a:pt x="268986" y="12"/>
                  </a:lnTo>
                  <a:lnTo>
                    <a:pt x="268300" y="698"/>
                  </a:lnTo>
                  <a:lnTo>
                    <a:pt x="268300" y="10985"/>
                  </a:lnTo>
                  <a:lnTo>
                    <a:pt x="268986" y="11557"/>
                  </a:lnTo>
                  <a:lnTo>
                    <a:pt x="291503" y="11557"/>
                  </a:lnTo>
                  <a:lnTo>
                    <a:pt x="291503" y="77724"/>
                  </a:lnTo>
                  <a:lnTo>
                    <a:pt x="292188" y="78295"/>
                  </a:lnTo>
                  <a:lnTo>
                    <a:pt x="303390" y="78295"/>
                  </a:lnTo>
                  <a:lnTo>
                    <a:pt x="303949" y="77724"/>
                  </a:lnTo>
                  <a:lnTo>
                    <a:pt x="303949" y="11557"/>
                  </a:lnTo>
                  <a:lnTo>
                    <a:pt x="326466" y="11557"/>
                  </a:lnTo>
                  <a:lnTo>
                    <a:pt x="327152" y="10985"/>
                  </a:lnTo>
                  <a:lnTo>
                    <a:pt x="327152" y="10299"/>
                  </a:lnTo>
                  <a:lnTo>
                    <a:pt x="327152" y="698"/>
                  </a:lnTo>
                  <a:close/>
                </a:path>
                <a:path w="742315" h="78740">
                  <a:moveTo>
                    <a:pt x="431126" y="36918"/>
                  </a:moveTo>
                  <a:lnTo>
                    <a:pt x="428612" y="34404"/>
                  </a:lnTo>
                  <a:lnTo>
                    <a:pt x="425411" y="34404"/>
                  </a:lnTo>
                  <a:lnTo>
                    <a:pt x="416153" y="34404"/>
                  </a:lnTo>
                  <a:lnTo>
                    <a:pt x="413639" y="36918"/>
                  </a:lnTo>
                  <a:lnTo>
                    <a:pt x="413639" y="50050"/>
                  </a:lnTo>
                  <a:lnTo>
                    <a:pt x="416153" y="52578"/>
                  </a:lnTo>
                  <a:lnTo>
                    <a:pt x="428612" y="52578"/>
                  </a:lnTo>
                  <a:lnTo>
                    <a:pt x="431126" y="50050"/>
                  </a:lnTo>
                  <a:lnTo>
                    <a:pt x="431126" y="36918"/>
                  </a:lnTo>
                  <a:close/>
                </a:path>
                <a:path w="742315" h="78740">
                  <a:moveTo>
                    <a:pt x="575094" y="698"/>
                  </a:moveTo>
                  <a:lnTo>
                    <a:pt x="574408" y="12"/>
                  </a:lnTo>
                  <a:lnTo>
                    <a:pt x="527443" y="12"/>
                  </a:lnTo>
                  <a:lnTo>
                    <a:pt x="526872" y="698"/>
                  </a:lnTo>
                  <a:lnTo>
                    <a:pt x="526872" y="77724"/>
                  </a:lnTo>
                  <a:lnTo>
                    <a:pt x="527443" y="78295"/>
                  </a:lnTo>
                  <a:lnTo>
                    <a:pt x="538759" y="78295"/>
                  </a:lnTo>
                  <a:lnTo>
                    <a:pt x="539330" y="77724"/>
                  </a:lnTo>
                  <a:lnTo>
                    <a:pt x="539330" y="77038"/>
                  </a:lnTo>
                  <a:lnTo>
                    <a:pt x="539330" y="44805"/>
                  </a:lnTo>
                  <a:lnTo>
                    <a:pt x="574408" y="44805"/>
                  </a:lnTo>
                  <a:lnTo>
                    <a:pt x="575094" y="44132"/>
                  </a:lnTo>
                  <a:lnTo>
                    <a:pt x="575094" y="34759"/>
                  </a:lnTo>
                  <a:lnTo>
                    <a:pt x="574408" y="34175"/>
                  </a:lnTo>
                  <a:lnTo>
                    <a:pt x="539330" y="34175"/>
                  </a:lnTo>
                  <a:lnTo>
                    <a:pt x="539330" y="10642"/>
                  </a:lnTo>
                  <a:lnTo>
                    <a:pt x="574408" y="10642"/>
                  </a:lnTo>
                  <a:lnTo>
                    <a:pt x="575094" y="10071"/>
                  </a:lnTo>
                  <a:lnTo>
                    <a:pt x="575094" y="698"/>
                  </a:lnTo>
                  <a:close/>
                </a:path>
                <a:path w="742315" h="78740">
                  <a:moveTo>
                    <a:pt x="662508" y="77825"/>
                  </a:moveTo>
                  <a:lnTo>
                    <a:pt x="662457" y="77025"/>
                  </a:lnTo>
                  <a:lnTo>
                    <a:pt x="662292" y="76682"/>
                  </a:lnTo>
                  <a:lnTo>
                    <a:pt x="645109" y="47205"/>
                  </a:lnTo>
                  <a:lnTo>
                    <a:pt x="644448" y="46062"/>
                  </a:lnTo>
                  <a:lnTo>
                    <a:pt x="661708" y="25374"/>
                  </a:lnTo>
                  <a:lnTo>
                    <a:pt x="661708" y="21602"/>
                  </a:lnTo>
                  <a:lnTo>
                    <a:pt x="660095" y="12446"/>
                  </a:lnTo>
                  <a:lnTo>
                    <a:pt x="658850" y="10629"/>
                  </a:lnTo>
                  <a:lnTo>
                    <a:pt x="655472" y="5664"/>
                  </a:lnTo>
                  <a:lnTo>
                    <a:pt x="649249" y="2082"/>
                  </a:lnTo>
                  <a:lnTo>
                    <a:pt x="649249" y="15201"/>
                  </a:lnTo>
                  <a:lnTo>
                    <a:pt x="649249" y="32232"/>
                  </a:lnTo>
                  <a:lnTo>
                    <a:pt x="643432" y="36461"/>
                  </a:lnTo>
                  <a:lnTo>
                    <a:pt x="617029" y="36461"/>
                  </a:lnTo>
                  <a:lnTo>
                    <a:pt x="617029" y="10629"/>
                  </a:lnTo>
                  <a:lnTo>
                    <a:pt x="644804" y="10629"/>
                  </a:lnTo>
                  <a:lnTo>
                    <a:pt x="649249" y="15201"/>
                  </a:lnTo>
                  <a:lnTo>
                    <a:pt x="649249" y="2082"/>
                  </a:lnTo>
                  <a:lnTo>
                    <a:pt x="648157" y="1447"/>
                  </a:lnTo>
                  <a:lnTo>
                    <a:pt x="638505" y="0"/>
                  </a:lnTo>
                  <a:lnTo>
                    <a:pt x="605142" y="0"/>
                  </a:lnTo>
                  <a:lnTo>
                    <a:pt x="604570" y="698"/>
                  </a:lnTo>
                  <a:lnTo>
                    <a:pt x="604685" y="77825"/>
                  </a:lnTo>
                  <a:lnTo>
                    <a:pt x="605142" y="78282"/>
                  </a:lnTo>
                  <a:lnTo>
                    <a:pt x="616458" y="78282"/>
                  </a:lnTo>
                  <a:lnTo>
                    <a:pt x="616915" y="77825"/>
                  </a:lnTo>
                  <a:lnTo>
                    <a:pt x="617029" y="47205"/>
                  </a:lnTo>
                  <a:lnTo>
                    <a:pt x="632002" y="47205"/>
                  </a:lnTo>
                  <a:lnTo>
                    <a:pt x="648385" y="77139"/>
                  </a:lnTo>
                  <a:lnTo>
                    <a:pt x="648677" y="77711"/>
                  </a:lnTo>
                  <a:lnTo>
                    <a:pt x="649478" y="78282"/>
                  </a:lnTo>
                  <a:lnTo>
                    <a:pt x="662165" y="78282"/>
                  </a:lnTo>
                  <a:lnTo>
                    <a:pt x="662508" y="77825"/>
                  </a:lnTo>
                  <a:close/>
                </a:path>
                <a:path w="742315" h="78740">
                  <a:moveTo>
                    <a:pt x="741807" y="698"/>
                  </a:moveTo>
                  <a:lnTo>
                    <a:pt x="741121" y="12"/>
                  </a:lnTo>
                  <a:lnTo>
                    <a:pt x="694156" y="12"/>
                  </a:lnTo>
                  <a:lnTo>
                    <a:pt x="693572" y="698"/>
                  </a:lnTo>
                  <a:lnTo>
                    <a:pt x="693572" y="77724"/>
                  </a:lnTo>
                  <a:lnTo>
                    <a:pt x="694156" y="78295"/>
                  </a:lnTo>
                  <a:lnTo>
                    <a:pt x="741235" y="78295"/>
                  </a:lnTo>
                  <a:lnTo>
                    <a:pt x="741807" y="77724"/>
                  </a:lnTo>
                  <a:lnTo>
                    <a:pt x="741807" y="77038"/>
                  </a:lnTo>
                  <a:lnTo>
                    <a:pt x="741807" y="68237"/>
                  </a:lnTo>
                  <a:lnTo>
                    <a:pt x="741235" y="67665"/>
                  </a:lnTo>
                  <a:lnTo>
                    <a:pt x="706031" y="67665"/>
                  </a:lnTo>
                  <a:lnTo>
                    <a:pt x="706031" y="42875"/>
                  </a:lnTo>
                  <a:lnTo>
                    <a:pt x="741121" y="42875"/>
                  </a:lnTo>
                  <a:lnTo>
                    <a:pt x="741807" y="42176"/>
                  </a:lnTo>
                  <a:lnTo>
                    <a:pt x="741807" y="32816"/>
                  </a:lnTo>
                  <a:lnTo>
                    <a:pt x="741121" y="32245"/>
                  </a:lnTo>
                  <a:lnTo>
                    <a:pt x="706031" y="32245"/>
                  </a:lnTo>
                  <a:lnTo>
                    <a:pt x="706031" y="10642"/>
                  </a:lnTo>
                  <a:lnTo>
                    <a:pt x="741121" y="10642"/>
                  </a:lnTo>
                  <a:lnTo>
                    <a:pt x="741807" y="10071"/>
                  </a:lnTo>
                  <a:lnTo>
                    <a:pt x="741807" y="698"/>
                  </a:lnTo>
                  <a:close/>
                </a:path>
              </a:pathLst>
            </a:custGeom>
            <a:solidFill>
              <a:srgbClr val="231F20"/>
            </a:solidFill>
          </p:spPr>
          <p:txBody>
            <a:bodyPr wrap="square" lIns="0" tIns="0" rIns="0" bIns="0" rtlCol="0"/>
            <a:lstStyle/>
            <a:p>
              <a:endParaRPr/>
            </a:p>
          </p:txBody>
        </p:sp>
        <p:pic>
          <p:nvPicPr>
            <p:cNvPr id="53" name="object 62">
              <a:extLst>
                <a:ext uri="{FF2B5EF4-FFF2-40B4-BE49-F238E27FC236}">
                  <a16:creationId xmlns:a16="http://schemas.microsoft.com/office/drawing/2014/main" id="{680FD4ED-506D-B220-786D-C4E460FFA1A0}"/>
                </a:ext>
              </a:extLst>
            </p:cNvPr>
            <p:cNvPicPr/>
            <p:nvPr/>
          </p:nvPicPr>
          <p:blipFill>
            <a:blip r:embed="rId5" cstate="print"/>
            <a:stretch>
              <a:fillRect/>
            </a:stretch>
          </p:blipFill>
          <p:spPr>
            <a:xfrm>
              <a:off x="7066806" y="1447713"/>
              <a:ext cx="83426" cy="78282"/>
            </a:xfrm>
            <a:prstGeom prst="rect">
              <a:avLst/>
            </a:prstGeom>
          </p:spPr>
        </p:pic>
        <p:sp>
          <p:nvSpPr>
            <p:cNvPr id="54" name="object 63">
              <a:extLst>
                <a:ext uri="{FF2B5EF4-FFF2-40B4-BE49-F238E27FC236}">
                  <a16:creationId xmlns:a16="http://schemas.microsoft.com/office/drawing/2014/main" id="{032E4512-AE77-D3E5-4376-D923F2A19705}"/>
                </a:ext>
              </a:extLst>
            </p:cNvPr>
            <p:cNvSpPr/>
            <p:nvPr/>
          </p:nvSpPr>
          <p:spPr>
            <a:xfrm>
              <a:off x="7172147" y="1447710"/>
              <a:ext cx="191770" cy="78740"/>
            </a:xfrm>
            <a:custGeom>
              <a:avLst/>
              <a:gdLst/>
              <a:ahLst/>
              <a:cxnLst/>
              <a:rect l="l" t="t" r="r" b="b"/>
              <a:pathLst>
                <a:path w="191770" h="78740">
                  <a:moveTo>
                    <a:pt x="58851" y="698"/>
                  </a:moveTo>
                  <a:lnTo>
                    <a:pt x="58166" y="12"/>
                  </a:lnTo>
                  <a:lnTo>
                    <a:pt x="685" y="12"/>
                  </a:lnTo>
                  <a:lnTo>
                    <a:pt x="0" y="698"/>
                  </a:lnTo>
                  <a:lnTo>
                    <a:pt x="0" y="10985"/>
                  </a:lnTo>
                  <a:lnTo>
                    <a:pt x="685" y="11557"/>
                  </a:lnTo>
                  <a:lnTo>
                    <a:pt x="23190" y="11557"/>
                  </a:lnTo>
                  <a:lnTo>
                    <a:pt x="23190" y="77724"/>
                  </a:lnTo>
                  <a:lnTo>
                    <a:pt x="23888" y="78295"/>
                  </a:lnTo>
                  <a:lnTo>
                    <a:pt x="35090" y="78295"/>
                  </a:lnTo>
                  <a:lnTo>
                    <a:pt x="35648" y="77724"/>
                  </a:lnTo>
                  <a:lnTo>
                    <a:pt x="35648" y="11557"/>
                  </a:lnTo>
                  <a:lnTo>
                    <a:pt x="58166" y="11557"/>
                  </a:lnTo>
                  <a:lnTo>
                    <a:pt x="58851" y="10985"/>
                  </a:lnTo>
                  <a:lnTo>
                    <a:pt x="58851" y="10299"/>
                  </a:lnTo>
                  <a:lnTo>
                    <a:pt x="58851" y="698"/>
                  </a:lnTo>
                  <a:close/>
                </a:path>
                <a:path w="191770" h="78740">
                  <a:moveTo>
                    <a:pt x="97243" y="698"/>
                  </a:moveTo>
                  <a:lnTo>
                    <a:pt x="96672" y="12"/>
                  </a:lnTo>
                  <a:lnTo>
                    <a:pt x="85356" y="12"/>
                  </a:lnTo>
                  <a:lnTo>
                    <a:pt x="84785" y="698"/>
                  </a:lnTo>
                  <a:lnTo>
                    <a:pt x="84785" y="77724"/>
                  </a:lnTo>
                  <a:lnTo>
                    <a:pt x="85356" y="78295"/>
                  </a:lnTo>
                  <a:lnTo>
                    <a:pt x="96672" y="78295"/>
                  </a:lnTo>
                  <a:lnTo>
                    <a:pt x="97243" y="77724"/>
                  </a:lnTo>
                  <a:lnTo>
                    <a:pt x="97243" y="77038"/>
                  </a:lnTo>
                  <a:lnTo>
                    <a:pt x="97243" y="698"/>
                  </a:lnTo>
                  <a:close/>
                </a:path>
                <a:path w="191770" h="78740">
                  <a:moveTo>
                    <a:pt x="191287" y="24688"/>
                  </a:moveTo>
                  <a:lnTo>
                    <a:pt x="189496" y="14274"/>
                  </a:lnTo>
                  <a:lnTo>
                    <a:pt x="187096" y="10642"/>
                  </a:lnTo>
                  <a:lnTo>
                    <a:pt x="184365" y="6515"/>
                  </a:lnTo>
                  <a:lnTo>
                    <a:pt x="178828" y="3225"/>
                  </a:lnTo>
                  <a:lnTo>
                    <a:pt x="178828" y="15544"/>
                  </a:lnTo>
                  <a:lnTo>
                    <a:pt x="178828" y="62750"/>
                  </a:lnTo>
                  <a:lnTo>
                    <a:pt x="172542" y="67652"/>
                  </a:lnTo>
                  <a:lnTo>
                    <a:pt x="144780" y="67652"/>
                  </a:lnTo>
                  <a:lnTo>
                    <a:pt x="144780" y="10642"/>
                  </a:lnTo>
                  <a:lnTo>
                    <a:pt x="172542" y="10642"/>
                  </a:lnTo>
                  <a:lnTo>
                    <a:pt x="178828" y="15544"/>
                  </a:lnTo>
                  <a:lnTo>
                    <a:pt x="178828" y="3225"/>
                  </a:lnTo>
                  <a:lnTo>
                    <a:pt x="176237" y="1676"/>
                  </a:lnTo>
                  <a:lnTo>
                    <a:pt x="165455" y="0"/>
                  </a:lnTo>
                  <a:lnTo>
                    <a:pt x="132892" y="0"/>
                  </a:lnTo>
                  <a:lnTo>
                    <a:pt x="132321" y="698"/>
                  </a:lnTo>
                  <a:lnTo>
                    <a:pt x="132321" y="77724"/>
                  </a:lnTo>
                  <a:lnTo>
                    <a:pt x="132892" y="78282"/>
                  </a:lnTo>
                  <a:lnTo>
                    <a:pt x="165455" y="78282"/>
                  </a:lnTo>
                  <a:lnTo>
                    <a:pt x="191287" y="53606"/>
                  </a:lnTo>
                  <a:lnTo>
                    <a:pt x="191287" y="24688"/>
                  </a:lnTo>
                  <a:close/>
                </a:path>
              </a:pathLst>
            </a:custGeom>
            <a:solidFill>
              <a:srgbClr val="231F20"/>
            </a:solidFill>
          </p:spPr>
          <p:txBody>
            <a:bodyPr wrap="square" lIns="0" tIns="0" rIns="0" bIns="0" rtlCol="0"/>
            <a:lstStyle/>
            <a:p>
              <a:endParaRPr/>
            </a:p>
          </p:txBody>
        </p:sp>
      </p:grpSp>
      <p:pic>
        <p:nvPicPr>
          <p:cNvPr id="55" name="Billede 54">
            <a:extLst>
              <a:ext uri="{FF2B5EF4-FFF2-40B4-BE49-F238E27FC236}">
                <a16:creationId xmlns:a16="http://schemas.microsoft.com/office/drawing/2014/main" id="{44695AFE-9841-AE68-C47D-24913E9CB155}"/>
              </a:ext>
            </a:extLst>
          </p:cNvPr>
          <p:cNvPicPr>
            <a:picLocks noChangeAspect="1"/>
          </p:cNvPicPr>
          <p:nvPr/>
        </p:nvPicPr>
        <p:blipFill>
          <a:blip r:embed="rId6"/>
          <a:stretch>
            <a:fillRect/>
          </a:stretch>
        </p:blipFill>
        <p:spPr>
          <a:xfrm>
            <a:off x="7348615" y="3967847"/>
            <a:ext cx="4843385" cy="2893451"/>
          </a:xfrm>
          <a:prstGeom prst="rect">
            <a:avLst/>
          </a:prstGeom>
        </p:spPr>
      </p:pic>
    </p:spTree>
    <p:extLst>
      <p:ext uri="{BB962C8B-B14F-4D97-AF65-F5344CB8AC3E}">
        <p14:creationId xmlns:p14="http://schemas.microsoft.com/office/powerpoint/2010/main" val="107711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66F5AF-3363-4B70-B24A-2E9C7F10B829}"/>
              </a:ext>
            </a:extLst>
          </p:cNvPr>
          <p:cNvSpPr>
            <a:spLocks noGrp="1"/>
          </p:cNvSpPr>
          <p:nvPr>
            <p:ph type="title"/>
          </p:nvPr>
        </p:nvSpPr>
        <p:spPr>
          <a:xfrm>
            <a:off x="627297" y="-48149"/>
            <a:ext cx="10515600" cy="1325563"/>
          </a:xfrm>
        </p:spPr>
        <p:txBody>
          <a:bodyPr>
            <a:normAutofit/>
          </a:bodyPr>
          <a:lstStyle/>
          <a:p>
            <a:r>
              <a:rPr lang="en-US" sz="3600" b="1" dirty="0" err="1"/>
              <a:t>Opsummering</a:t>
            </a:r>
            <a:r>
              <a:rPr lang="en-US" sz="3600" b="1" dirty="0"/>
              <a:t> på </a:t>
            </a:r>
            <a:r>
              <a:rPr lang="en-US" sz="3600" b="1" dirty="0" err="1"/>
              <a:t>analyse</a:t>
            </a:r>
            <a:r>
              <a:rPr lang="en-US" sz="3600" b="1" dirty="0"/>
              <a:t> og </a:t>
            </a:r>
            <a:r>
              <a:rPr lang="en-US" sz="3600" b="1" dirty="0" err="1"/>
              <a:t>potentialer</a:t>
            </a:r>
            <a:r>
              <a:rPr lang="en-US" sz="3600" b="1" dirty="0"/>
              <a:t> – </a:t>
            </a:r>
            <a:r>
              <a:rPr lang="en-US" sz="3600" b="1" dirty="0" err="1"/>
              <a:t>fase</a:t>
            </a:r>
            <a:r>
              <a:rPr lang="en-US" sz="3600" b="1" dirty="0"/>
              <a:t> 1 og 2</a:t>
            </a:r>
            <a:endParaRPr lang="da-DK" sz="3600" b="1" dirty="0"/>
          </a:p>
        </p:txBody>
      </p:sp>
      <p:sp>
        <p:nvSpPr>
          <p:cNvPr id="3" name="Pladsholder til indhold 2">
            <a:extLst>
              <a:ext uri="{FF2B5EF4-FFF2-40B4-BE49-F238E27FC236}">
                <a16:creationId xmlns:a16="http://schemas.microsoft.com/office/drawing/2014/main" id="{3AE8A048-77D2-46EF-97E8-7FC9C6296FE6}"/>
              </a:ext>
            </a:extLst>
          </p:cNvPr>
          <p:cNvSpPr>
            <a:spLocks noGrp="1"/>
          </p:cNvSpPr>
          <p:nvPr>
            <p:ph idx="1"/>
          </p:nvPr>
        </p:nvSpPr>
        <p:spPr>
          <a:xfrm>
            <a:off x="810534" y="1581138"/>
            <a:ext cx="10515600" cy="4351338"/>
          </a:xfrm>
        </p:spPr>
        <p:txBody>
          <a:bodyPr>
            <a:noAutofit/>
          </a:bodyPr>
          <a:lstStyle/>
          <a:p>
            <a:r>
              <a:rPr lang="da-DK" sz="1800" i="0" u="none" strike="noStrike" baseline="0" dirty="0">
                <a:solidFill>
                  <a:srgbClr val="000000"/>
                </a:solidFill>
                <a:latin typeface="Sweco Sans"/>
              </a:rPr>
              <a:t>Nakskov Fjord og de mange øer skal bindes bedre sammen, så området kan udgøre en stærkere og mere samlet helhed. Samtidig skal udviklingen af fjordområdet knyttes stærkere til udviklingen af Nakskov bymidte og Nakskov Havn. </a:t>
            </a:r>
          </a:p>
          <a:p>
            <a:r>
              <a:rPr lang="da-DK" sz="1800" b="0" i="0" u="none" strike="noStrike" baseline="0" dirty="0">
                <a:solidFill>
                  <a:srgbClr val="000000"/>
                </a:solidFill>
                <a:latin typeface="Sweco Sans"/>
              </a:rPr>
              <a:t>Som led i arbejdet med helhedsplanen er hvert tema vurderet i forhold til en række faste parametre, herunder matchet med visionen for Nakskov 2030, matchet med udviklingsprincipperne for Nakskov 2030, matchet med lovgivningsmæssige restriktioner, samt mulighederne for at realisere indsatser på kort sigt og inden for det nuværende budget. </a:t>
            </a:r>
          </a:p>
          <a:p>
            <a:r>
              <a:rPr lang="da-DK" sz="1800" b="0" i="0" u="none" strike="noStrike" baseline="0" dirty="0">
                <a:solidFill>
                  <a:srgbClr val="000000"/>
                </a:solidFill>
                <a:latin typeface="Sweco Sans"/>
              </a:rPr>
              <a:t>Følgende tre potentialer vurderes at have relevans for den fremtidige udvikling i og omkring Nakskov Fjord: </a:t>
            </a:r>
          </a:p>
          <a:p>
            <a:pPr marL="0" indent="0">
              <a:buNone/>
            </a:pPr>
            <a:r>
              <a:rPr lang="da-DK" sz="1800" b="0" i="0" u="none" strike="noStrike" baseline="0" dirty="0">
                <a:solidFill>
                  <a:srgbClr val="000000"/>
                </a:solidFill>
                <a:latin typeface="Sweco Sans"/>
              </a:rPr>
              <a:t>	Muligheder for friluftsaktiviteter omkring fjorden og Hestehovedet </a:t>
            </a:r>
          </a:p>
          <a:p>
            <a:pPr marL="0" indent="0">
              <a:buNone/>
            </a:pPr>
            <a:r>
              <a:rPr lang="da-DK" sz="1800" b="0" i="0" u="none" strike="noStrike" baseline="0" dirty="0">
                <a:solidFill>
                  <a:srgbClr val="000000"/>
                </a:solidFill>
                <a:latin typeface="Sweco Sans"/>
              </a:rPr>
              <a:t>	Muligheder for outdoor- og vandsportsaktiviteter på og omkring fjorden </a:t>
            </a:r>
          </a:p>
          <a:p>
            <a:pPr marL="0" indent="0">
              <a:buNone/>
            </a:pPr>
            <a:r>
              <a:rPr lang="da-DK" sz="1800" b="0" i="0" u="none" strike="noStrike" baseline="0" dirty="0">
                <a:solidFill>
                  <a:srgbClr val="000000"/>
                </a:solidFill>
                <a:latin typeface="Sweco Sans"/>
              </a:rPr>
              <a:t>	Muligheder for formidling af områdets kulturhistorie </a:t>
            </a:r>
          </a:p>
          <a:p>
            <a:endParaRPr lang="da-DK" sz="1800" b="0" i="0" u="none" strike="noStrike" baseline="0" dirty="0">
              <a:solidFill>
                <a:srgbClr val="000000"/>
              </a:solidFill>
              <a:latin typeface="Sweco Sans"/>
            </a:endParaRPr>
          </a:p>
          <a:p>
            <a:r>
              <a:rPr lang="da-DK" sz="1800" b="0" i="0" u="none" strike="noStrike" baseline="0" dirty="0">
                <a:solidFill>
                  <a:srgbClr val="000000"/>
                </a:solidFill>
                <a:latin typeface="Sweco Sans"/>
              </a:rPr>
              <a:t>For hver af disse tre er der foretaget analyser af målgrupper, potentialer og udviklingsmuligheder. Disse analyser danner grundlag for en række overordnede indsatser, som igen danner grundlag for helhedsplanens strategi og anbefalinger.</a:t>
            </a:r>
            <a:endParaRPr lang="da-DK" sz="1800" dirty="0"/>
          </a:p>
        </p:txBody>
      </p:sp>
      <p:grpSp>
        <p:nvGrpSpPr>
          <p:cNvPr id="4" name="object 14">
            <a:extLst>
              <a:ext uri="{FF2B5EF4-FFF2-40B4-BE49-F238E27FC236}">
                <a16:creationId xmlns:a16="http://schemas.microsoft.com/office/drawing/2014/main" id="{4BCEC6CB-D081-C837-1BEB-9765F8A9D2A7}"/>
              </a:ext>
            </a:extLst>
          </p:cNvPr>
          <p:cNvGrpSpPr/>
          <p:nvPr/>
        </p:nvGrpSpPr>
        <p:grpSpPr>
          <a:xfrm>
            <a:off x="2255520" y="442874"/>
            <a:ext cx="9936480" cy="1108645"/>
            <a:chOff x="413999" y="995654"/>
            <a:chExt cx="9936480" cy="1108645"/>
          </a:xfrm>
        </p:grpSpPr>
        <p:sp>
          <p:nvSpPr>
            <p:cNvPr id="5" name="object 15">
              <a:extLst>
                <a:ext uri="{FF2B5EF4-FFF2-40B4-BE49-F238E27FC236}">
                  <a16:creationId xmlns:a16="http://schemas.microsoft.com/office/drawing/2014/main" id="{DB86E340-4203-4C60-7491-77F86EF4BED5}"/>
                </a:ext>
              </a:extLst>
            </p:cNvPr>
            <p:cNvSpPr/>
            <p:nvPr/>
          </p:nvSpPr>
          <p:spPr>
            <a:xfrm>
              <a:off x="8552256" y="1752193"/>
              <a:ext cx="471170" cy="119380"/>
            </a:xfrm>
            <a:custGeom>
              <a:avLst/>
              <a:gdLst/>
              <a:ahLst/>
              <a:cxnLst/>
              <a:rect l="l" t="t" r="r" b="b"/>
              <a:pathLst>
                <a:path w="471170" h="119380">
                  <a:moveTo>
                    <a:pt x="119278" y="0"/>
                  </a:moveTo>
                  <a:lnTo>
                    <a:pt x="0" y="0"/>
                  </a:lnTo>
                  <a:lnTo>
                    <a:pt x="0" y="119291"/>
                  </a:lnTo>
                  <a:lnTo>
                    <a:pt x="119278" y="119291"/>
                  </a:lnTo>
                  <a:lnTo>
                    <a:pt x="119278" y="0"/>
                  </a:lnTo>
                  <a:close/>
                </a:path>
                <a:path w="471170" h="119380">
                  <a:moveTo>
                    <a:pt x="470852" y="12"/>
                  </a:moveTo>
                  <a:lnTo>
                    <a:pt x="351548" y="12"/>
                  </a:lnTo>
                  <a:lnTo>
                    <a:pt x="351548" y="119291"/>
                  </a:lnTo>
                  <a:lnTo>
                    <a:pt x="470852" y="119291"/>
                  </a:lnTo>
                  <a:lnTo>
                    <a:pt x="470852" y="12"/>
                  </a:lnTo>
                  <a:close/>
                </a:path>
              </a:pathLst>
            </a:custGeom>
            <a:solidFill>
              <a:srgbClr val="FFFFFF"/>
            </a:solidFill>
          </p:spPr>
          <p:txBody>
            <a:bodyPr wrap="square" lIns="0" tIns="0" rIns="0" bIns="0" rtlCol="0"/>
            <a:lstStyle/>
            <a:p>
              <a:endParaRPr/>
            </a:p>
          </p:txBody>
        </p:sp>
        <p:sp>
          <p:nvSpPr>
            <p:cNvPr id="6" name="object 16">
              <a:extLst>
                <a:ext uri="{FF2B5EF4-FFF2-40B4-BE49-F238E27FC236}">
                  <a16:creationId xmlns:a16="http://schemas.microsoft.com/office/drawing/2014/main" id="{5CDFB8C4-AB48-FCDE-7758-CEBC9B03C0E1}"/>
                </a:ext>
              </a:extLst>
            </p:cNvPr>
            <p:cNvSpPr/>
            <p:nvPr/>
          </p:nvSpPr>
          <p:spPr>
            <a:xfrm>
              <a:off x="8319960" y="1811838"/>
              <a:ext cx="471170" cy="0"/>
            </a:xfrm>
            <a:custGeom>
              <a:avLst/>
              <a:gdLst/>
              <a:ahLst/>
              <a:cxnLst/>
              <a:rect l="l" t="t" r="r" b="b"/>
              <a:pathLst>
                <a:path w="471170">
                  <a:moveTo>
                    <a:pt x="0" y="0"/>
                  </a:moveTo>
                  <a:lnTo>
                    <a:pt x="470877" y="0"/>
                  </a:lnTo>
                </a:path>
              </a:pathLst>
            </a:custGeom>
            <a:ln w="119292">
              <a:solidFill>
                <a:srgbClr val="FFFFFF"/>
              </a:solidFill>
            </a:ln>
          </p:spPr>
          <p:txBody>
            <a:bodyPr wrap="square" lIns="0" tIns="0" rIns="0" bIns="0" rtlCol="0"/>
            <a:lstStyle/>
            <a:p>
              <a:endParaRPr/>
            </a:p>
          </p:txBody>
        </p:sp>
        <p:sp>
          <p:nvSpPr>
            <p:cNvPr id="7" name="object 17">
              <a:extLst>
                <a:ext uri="{FF2B5EF4-FFF2-40B4-BE49-F238E27FC236}">
                  <a16:creationId xmlns:a16="http://schemas.microsoft.com/office/drawing/2014/main" id="{9BE62108-4C6E-219B-7097-B477BB53DAD5}"/>
                </a:ext>
              </a:extLst>
            </p:cNvPr>
            <p:cNvSpPr/>
            <p:nvPr/>
          </p:nvSpPr>
          <p:spPr>
            <a:xfrm>
              <a:off x="9195759" y="1752192"/>
              <a:ext cx="0" cy="119380"/>
            </a:xfrm>
            <a:custGeom>
              <a:avLst/>
              <a:gdLst/>
              <a:ahLst/>
              <a:cxnLst/>
              <a:rect l="l" t="t" r="r" b="b"/>
              <a:pathLst>
                <a:path h="119380">
                  <a:moveTo>
                    <a:pt x="0" y="0"/>
                  </a:moveTo>
                  <a:lnTo>
                    <a:pt x="0" y="119292"/>
                  </a:lnTo>
                </a:path>
              </a:pathLst>
            </a:custGeom>
            <a:ln w="119291">
              <a:solidFill>
                <a:srgbClr val="FFFFFF"/>
              </a:solidFill>
            </a:ln>
          </p:spPr>
          <p:txBody>
            <a:bodyPr wrap="square" lIns="0" tIns="0" rIns="0" bIns="0" rtlCol="0"/>
            <a:lstStyle/>
            <a:p>
              <a:endParaRPr/>
            </a:p>
          </p:txBody>
        </p:sp>
        <p:sp>
          <p:nvSpPr>
            <p:cNvPr id="8" name="object 18">
              <a:extLst>
                <a:ext uri="{FF2B5EF4-FFF2-40B4-BE49-F238E27FC236}">
                  <a16:creationId xmlns:a16="http://schemas.microsoft.com/office/drawing/2014/main" id="{7906A560-48E2-AACA-8797-E147D695D8E1}"/>
                </a:ext>
              </a:extLst>
            </p:cNvPr>
            <p:cNvSpPr/>
            <p:nvPr/>
          </p:nvSpPr>
          <p:spPr>
            <a:xfrm>
              <a:off x="9016822" y="1632902"/>
              <a:ext cx="471170" cy="351790"/>
            </a:xfrm>
            <a:custGeom>
              <a:avLst/>
              <a:gdLst/>
              <a:ahLst/>
              <a:cxnLst/>
              <a:rect l="l" t="t" r="r" b="b"/>
              <a:pathLst>
                <a:path w="471170" h="351789">
                  <a:moveTo>
                    <a:pt x="119278" y="0"/>
                  </a:moveTo>
                  <a:lnTo>
                    <a:pt x="0" y="0"/>
                  </a:lnTo>
                  <a:lnTo>
                    <a:pt x="0" y="119291"/>
                  </a:lnTo>
                  <a:lnTo>
                    <a:pt x="119278" y="119291"/>
                  </a:lnTo>
                  <a:lnTo>
                    <a:pt x="119278" y="0"/>
                  </a:lnTo>
                  <a:close/>
                </a:path>
                <a:path w="471170" h="351789">
                  <a:moveTo>
                    <a:pt x="351586" y="119291"/>
                  </a:moveTo>
                  <a:lnTo>
                    <a:pt x="119291" y="119291"/>
                  </a:lnTo>
                  <a:lnTo>
                    <a:pt x="119291" y="235445"/>
                  </a:lnTo>
                  <a:lnTo>
                    <a:pt x="119291" y="238594"/>
                  </a:lnTo>
                  <a:lnTo>
                    <a:pt x="119291" y="351586"/>
                  </a:lnTo>
                  <a:lnTo>
                    <a:pt x="351586" y="351586"/>
                  </a:lnTo>
                  <a:lnTo>
                    <a:pt x="351586" y="238594"/>
                  </a:lnTo>
                  <a:lnTo>
                    <a:pt x="351586" y="235445"/>
                  </a:lnTo>
                  <a:lnTo>
                    <a:pt x="351586" y="119291"/>
                  </a:lnTo>
                  <a:close/>
                </a:path>
                <a:path w="471170" h="351789">
                  <a:moveTo>
                    <a:pt x="470877" y="12"/>
                  </a:moveTo>
                  <a:lnTo>
                    <a:pt x="351586" y="12"/>
                  </a:lnTo>
                  <a:lnTo>
                    <a:pt x="351586" y="119291"/>
                  </a:lnTo>
                  <a:lnTo>
                    <a:pt x="470877" y="119291"/>
                  </a:lnTo>
                  <a:lnTo>
                    <a:pt x="470877" y="12"/>
                  </a:lnTo>
                  <a:close/>
                </a:path>
              </a:pathLst>
            </a:custGeom>
            <a:solidFill>
              <a:srgbClr val="FFFFFF"/>
            </a:solidFill>
          </p:spPr>
          <p:txBody>
            <a:bodyPr wrap="square" lIns="0" tIns="0" rIns="0" bIns="0" rtlCol="0"/>
            <a:lstStyle/>
            <a:p>
              <a:endParaRPr/>
            </a:p>
          </p:txBody>
        </p:sp>
        <p:sp>
          <p:nvSpPr>
            <p:cNvPr id="9" name="object 19">
              <a:extLst>
                <a:ext uri="{FF2B5EF4-FFF2-40B4-BE49-F238E27FC236}">
                  <a16:creationId xmlns:a16="http://schemas.microsoft.com/office/drawing/2014/main" id="{4D84F2EF-D96D-0B56-DB57-270B48292C26}"/>
                </a:ext>
              </a:extLst>
            </p:cNvPr>
            <p:cNvSpPr/>
            <p:nvPr/>
          </p:nvSpPr>
          <p:spPr>
            <a:xfrm>
              <a:off x="9136113" y="1956237"/>
              <a:ext cx="351790" cy="0"/>
            </a:xfrm>
            <a:custGeom>
              <a:avLst/>
              <a:gdLst/>
              <a:ahLst/>
              <a:cxnLst/>
              <a:rect l="l" t="t" r="r" b="b"/>
              <a:pathLst>
                <a:path w="351790">
                  <a:moveTo>
                    <a:pt x="0" y="0"/>
                  </a:moveTo>
                  <a:lnTo>
                    <a:pt x="351589" y="0"/>
                  </a:lnTo>
                </a:path>
              </a:pathLst>
            </a:custGeom>
            <a:ln w="56502">
              <a:solidFill>
                <a:srgbClr val="FFFFFF"/>
              </a:solidFill>
            </a:ln>
          </p:spPr>
          <p:txBody>
            <a:bodyPr wrap="square" lIns="0" tIns="0" rIns="0" bIns="0" rtlCol="0"/>
            <a:lstStyle/>
            <a:p>
              <a:endParaRPr/>
            </a:p>
          </p:txBody>
        </p:sp>
        <p:sp>
          <p:nvSpPr>
            <p:cNvPr id="10" name="object 20">
              <a:extLst>
                <a:ext uri="{FF2B5EF4-FFF2-40B4-BE49-F238E27FC236}">
                  <a16:creationId xmlns:a16="http://schemas.microsoft.com/office/drawing/2014/main" id="{9B2130F1-5FBF-6B33-7BEB-C7403F008227}"/>
                </a:ext>
              </a:extLst>
            </p:cNvPr>
            <p:cNvSpPr/>
            <p:nvPr/>
          </p:nvSpPr>
          <p:spPr>
            <a:xfrm>
              <a:off x="9016824" y="2014311"/>
              <a:ext cx="471170" cy="0"/>
            </a:xfrm>
            <a:custGeom>
              <a:avLst/>
              <a:gdLst/>
              <a:ahLst/>
              <a:cxnLst/>
              <a:rect l="l" t="t" r="r" b="b"/>
              <a:pathLst>
                <a:path w="471170">
                  <a:moveTo>
                    <a:pt x="0" y="0"/>
                  </a:moveTo>
                  <a:lnTo>
                    <a:pt x="470877" y="0"/>
                  </a:lnTo>
                </a:path>
              </a:pathLst>
            </a:custGeom>
            <a:ln w="56502">
              <a:solidFill>
                <a:srgbClr val="FFFFFF"/>
              </a:solidFill>
            </a:ln>
          </p:spPr>
          <p:txBody>
            <a:bodyPr wrap="square" lIns="0" tIns="0" rIns="0" bIns="0" rtlCol="0"/>
            <a:lstStyle/>
            <a:p>
              <a:endParaRPr/>
            </a:p>
          </p:txBody>
        </p:sp>
        <p:sp>
          <p:nvSpPr>
            <p:cNvPr id="11" name="object 21">
              <a:extLst>
                <a:ext uri="{FF2B5EF4-FFF2-40B4-BE49-F238E27FC236}">
                  <a16:creationId xmlns:a16="http://schemas.microsoft.com/office/drawing/2014/main" id="{44C9724F-B682-8B8F-3947-7796501855B1}"/>
                </a:ext>
              </a:extLst>
            </p:cNvPr>
            <p:cNvSpPr/>
            <p:nvPr/>
          </p:nvSpPr>
          <p:spPr>
            <a:xfrm>
              <a:off x="9249117" y="1692548"/>
              <a:ext cx="471170" cy="0"/>
            </a:xfrm>
            <a:custGeom>
              <a:avLst/>
              <a:gdLst/>
              <a:ahLst/>
              <a:cxnLst/>
              <a:rect l="l" t="t" r="r" b="b"/>
              <a:pathLst>
                <a:path w="471170">
                  <a:moveTo>
                    <a:pt x="0" y="0"/>
                  </a:moveTo>
                  <a:lnTo>
                    <a:pt x="470877" y="0"/>
                  </a:lnTo>
                </a:path>
              </a:pathLst>
            </a:custGeom>
            <a:ln w="119291">
              <a:solidFill>
                <a:srgbClr val="FFFFFF"/>
              </a:solidFill>
            </a:ln>
          </p:spPr>
          <p:txBody>
            <a:bodyPr wrap="square" lIns="0" tIns="0" rIns="0" bIns="0" rtlCol="0"/>
            <a:lstStyle/>
            <a:p>
              <a:endParaRPr/>
            </a:p>
          </p:txBody>
        </p:sp>
        <p:sp>
          <p:nvSpPr>
            <p:cNvPr id="12" name="object 22">
              <a:extLst>
                <a:ext uri="{FF2B5EF4-FFF2-40B4-BE49-F238E27FC236}">
                  <a16:creationId xmlns:a16="http://schemas.microsoft.com/office/drawing/2014/main" id="{60912274-3BCD-E2B6-8BDE-50F1F03B157A}"/>
                </a:ext>
              </a:extLst>
            </p:cNvPr>
            <p:cNvSpPr/>
            <p:nvPr/>
          </p:nvSpPr>
          <p:spPr>
            <a:xfrm>
              <a:off x="9249117" y="1926414"/>
              <a:ext cx="471170" cy="0"/>
            </a:xfrm>
            <a:custGeom>
              <a:avLst/>
              <a:gdLst/>
              <a:ahLst/>
              <a:cxnLst/>
              <a:rect l="l" t="t" r="r" b="b"/>
              <a:pathLst>
                <a:path w="471170">
                  <a:moveTo>
                    <a:pt x="0" y="0"/>
                  </a:moveTo>
                  <a:lnTo>
                    <a:pt x="119291" y="0"/>
                  </a:lnTo>
                </a:path>
                <a:path w="471170">
                  <a:moveTo>
                    <a:pt x="351586" y="0"/>
                  </a:moveTo>
                  <a:lnTo>
                    <a:pt x="470877" y="0"/>
                  </a:lnTo>
                </a:path>
              </a:pathLst>
            </a:custGeom>
            <a:ln w="116146">
              <a:solidFill>
                <a:srgbClr val="FFFFFF"/>
              </a:solidFill>
            </a:ln>
          </p:spPr>
          <p:txBody>
            <a:bodyPr wrap="square" lIns="0" tIns="0" rIns="0" bIns="0" rtlCol="0"/>
            <a:lstStyle/>
            <a:p>
              <a:endParaRPr/>
            </a:p>
          </p:txBody>
        </p:sp>
        <p:sp>
          <p:nvSpPr>
            <p:cNvPr id="13" name="object 23">
              <a:extLst>
                <a:ext uri="{FF2B5EF4-FFF2-40B4-BE49-F238E27FC236}">
                  <a16:creationId xmlns:a16="http://schemas.microsoft.com/office/drawing/2014/main" id="{EB52233D-0C1E-4DBE-5B36-7C0169CAB1B9}"/>
                </a:ext>
              </a:extLst>
            </p:cNvPr>
            <p:cNvSpPr/>
            <p:nvPr/>
          </p:nvSpPr>
          <p:spPr>
            <a:xfrm>
              <a:off x="8784514" y="1632902"/>
              <a:ext cx="935990" cy="410209"/>
            </a:xfrm>
            <a:custGeom>
              <a:avLst/>
              <a:gdLst/>
              <a:ahLst/>
              <a:cxnLst/>
              <a:rect l="l" t="t" r="r" b="b"/>
              <a:pathLst>
                <a:path w="935990" h="410210">
                  <a:moveTo>
                    <a:pt x="119303" y="0"/>
                  </a:moveTo>
                  <a:lnTo>
                    <a:pt x="0" y="0"/>
                  </a:lnTo>
                  <a:lnTo>
                    <a:pt x="0" y="119291"/>
                  </a:lnTo>
                  <a:lnTo>
                    <a:pt x="119303" y="119291"/>
                  </a:lnTo>
                  <a:lnTo>
                    <a:pt x="119303" y="0"/>
                  </a:lnTo>
                  <a:close/>
                </a:path>
                <a:path w="935990" h="410210">
                  <a:moveTo>
                    <a:pt x="935482" y="353161"/>
                  </a:moveTo>
                  <a:lnTo>
                    <a:pt x="464591" y="353161"/>
                  </a:lnTo>
                  <a:lnTo>
                    <a:pt x="464591" y="409663"/>
                  </a:lnTo>
                  <a:lnTo>
                    <a:pt x="935482" y="409663"/>
                  </a:lnTo>
                  <a:lnTo>
                    <a:pt x="935482" y="353161"/>
                  </a:lnTo>
                  <a:close/>
                </a:path>
                <a:path w="935990" h="410210">
                  <a:moveTo>
                    <a:pt x="935482" y="295084"/>
                  </a:moveTo>
                  <a:lnTo>
                    <a:pt x="464591" y="295084"/>
                  </a:lnTo>
                  <a:lnTo>
                    <a:pt x="464591" y="351599"/>
                  </a:lnTo>
                  <a:lnTo>
                    <a:pt x="935482" y="351599"/>
                  </a:lnTo>
                  <a:lnTo>
                    <a:pt x="935482" y="295084"/>
                  </a:lnTo>
                  <a:close/>
                </a:path>
              </a:pathLst>
            </a:custGeom>
            <a:solidFill>
              <a:srgbClr val="FFFFFF"/>
            </a:solidFill>
          </p:spPr>
          <p:txBody>
            <a:bodyPr wrap="square" lIns="0" tIns="0" rIns="0" bIns="0" rtlCol="0"/>
            <a:lstStyle/>
            <a:p>
              <a:endParaRPr/>
            </a:p>
          </p:txBody>
        </p:sp>
        <p:sp>
          <p:nvSpPr>
            <p:cNvPr id="14" name="object 24">
              <a:extLst>
                <a:ext uri="{FF2B5EF4-FFF2-40B4-BE49-F238E27FC236}">
                  <a16:creationId xmlns:a16="http://schemas.microsoft.com/office/drawing/2014/main" id="{05E0111C-7D2E-5997-90EB-55A0F7ABAB8B}"/>
                </a:ext>
              </a:extLst>
            </p:cNvPr>
            <p:cNvSpPr/>
            <p:nvPr/>
          </p:nvSpPr>
          <p:spPr>
            <a:xfrm>
              <a:off x="9136113" y="1926414"/>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15" name="object 25">
              <a:extLst>
                <a:ext uri="{FF2B5EF4-FFF2-40B4-BE49-F238E27FC236}">
                  <a16:creationId xmlns:a16="http://schemas.microsoft.com/office/drawing/2014/main" id="{47D53103-5348-7040-2CB2-67001E191C48}"/>
                </a:ext>
              </a:extLst>
            </p:cNvPr>
            <p:cNvSpPr/>
            <p:nvPr/>
          </p:nvSpPr>
          <p:spPr>
            <a:xfrm>
              <a:off x="8784526" y="1956237"/>
              <a:ext cx="471170" cy="58419"/>
            </a:xfrm>
            <a:custGeom>
              <a:avLst/>
              <a:gdLst/>
              <a:ahLst/>
              <a:cxnLst/>
              <a:rect l="l" t="t" r="r" b="b"/>
              <a:pathLst>
                <a:path w="471170" h="58419">
                  <a:moveTo>
                    <a:pt x="119287" y="0"/>
                  </a:moveTo>
                  <a:lnTo>
                    <a:pt x="470877" y="0"/>
                  </a:lnTo>
                </a:path>
                <a:path w="471170" h="58419">
                  <a:moveTo>
                    <a:pt x="0" y="58073"/>
                  </a:moveTo>
                  <a:lnTo>
                    <a:pt x="470877" y="58073"/>
                  </a:lnTo>
                </a:path>
              </a:pathLst>
            </a:custGeom>
            <a:ln w="56501">
              <a:solidFill>
                <a:srgbClr val="FFFFFF"/>
              </a:solidFill>
            </a:ln>
          </p:spPr>
          <p:txBody>
            <a:bodyPr wrap="square" lIns="0" tIns="0" rIns="0" bIns="0" rtlCol="0"/>
            <a:lstStyle/>
            <a:p>
              <a:endParaRPr/>
            </a:p>
          </p:txBody>
        </p:sp>
        <p:sp>
          <p:nvSpPr>
            <p:cNvPr id="16" name="object 26">
              <a:extLst>
                <a:ext uri="{FF2B5EF4-FFF2-40B4-BE49-F238E27FC236}">
                  <a16:creationId xmlns:a16="http://schemas.microsoft.com/office/drawing/2014/main" id="{96E7C90C-E6A8-7B31-E704-805B1D11943E}"/>
                </a:ext>
              </a:extLst>
            </p:cNvPr>
            <p:cNvSpPr/>
            <p:nvPr/>
          </p:nvSpPr>
          <p:spPr>
            <a:xfrm>
              <a:off x="8671547" y="1692547"/>
              <a:ext cx="232410" cy="0"/>
            </a:xfrm>
            <a:custGeom>
              <a:avLst/>
              <a:gdLst/>
              <a:ahLst/>
              <a:cxnLst/>
              <a:rect l="l" t="t" r="r" b="b"/>
              <a:pathLst>
                <a:path w="232409">
                  <a:moveTo>
                    <a:pt x="0" y="0"/>
                  </a:moveTo>
                  <a:lnTo>
                    <a:pt x="232270" y="0"/>
                  </a:lnTo>
                </a:path>
              </a:pathLst>
            </a:custGeom>
            <a:ln w="119292">
              <a:solidFill>
                <a:srgbClr val="FFFFFF"/>
              </a:solidFill>
            </a:ln>
          </p:spPr>
          <p:txBody>
            <a:bodyPr wrap="square" lIns="0" tIns="0" rIns="0" bIns="0" rtlCol="0"/>
            <a:lstStyle/>
            <a:p>
              <a:endParaRPr/>
            </a:p>
          </p:txBody>
        </p:sp>
        <p:sp>
          <p:nvSpPr>
            <p:cNvPr id="17" name="object 27">
              <a:extLst>
                <a:ext uri="{FF2B5EF4-FFF2-40B4-BE49-F238E27FC236}">
                  <a16:creationId xmlns:a16="http://schemas.microsoft.com/office/drawing/2014/main" id="{9945D67F-DD5F-EB45-02B0-34DCD489074D}"/>
                </a:ext>
              </a:extLst>
            </p:cNvPr>
            <p:cNvSpPr/>
            <p:nvPr/>
          </p:nvSpPr>
          <p:spPr>
            <a:xfrm>
              <a:off x="8552244" y="1868347"/>
              <a:ext cx="471170" cy="174625"/>
            </a:xfrm>
            <a:custGeom>
              <a:avLst/>
              <a:gdLst/>
              <a:ahLst/>
              <a:cxnLst/>
              <a:rect l="l" t="t" r="r" b="b"/>
              <a:pathLst>
                <a:path w="471170" h="174625">
                  <a:moveTo>
                    <a:pt x="470852" y="117716"/>
                  </a:moveTo>
                  <a:lnTo>
                    <a:pt x="0" y="117716"/>
                  </a:lnTo>
                  <a:lnTo>
                    <a:pt x="0" y="174218"/>
                  </a:lnTo>
                  <a:lnTo>
                    <a:pt x="470852" y="174218"/>
                  </a:lnTo>
                  <a:lnTo>
                    <a:pt x="470852" y="117716"/>
                  </a:lnTo>
                  <a:close/>
                </a:path>
                <a:path w="471170" h="174625">
                  <a:moveTo>
                    <a:pt x="470852" y="0"/>
                  </a:moveTo>
                  <a:lnTo>
                    <a:pt x="351561" y="0"/>
                  </a:lnTo>
                  <a:lnTo>
                    <a:pt x="351561" y="59639"/>
                  </a:lnTo>
                  <a:lnTo>
                    <a:pt x="119291" y="59639"/>
                  </a:lnTo>
                  <a:lnTo>
                    <a:pt x="119291" y="0"/>
                  </a:lnTo>
                  <a:lnTo>
                    <a:pt x="0" y="0"/>
                  </a:lnTo>
                  <a:lnTo>
                    <a:pt x="0" y="59639"/>
                  </a:lnTo>
                  <a:lnTo>
                    <a:pt x="0" y="116141"/>
                  </a:lnTo>
                  <a:lnTo>
                    <a:pt x="119291" y="116141"/>
                  </a:lnTo>
                  <a:lnTo>
                    <a:pt x="351561" y="116141"/>
                  </a:lnTo>
                  <a:lnTo>
                    <a:pt x="470852" y="116141"/>
                  </a:lnTo>
                  <a:lnTo>
                    <a:pt x="470852" y="59639"/>
                  </a:lnTo>
                  <a:lnTo>
                    <a:pt x="470852" y="0"/>
                  </a:lnTo>
                  <a:close/>
                </a:path>
              </a:pathLst>
            </a:custGeom>
            <a:solidFill>
              <a:srgbClr val="FFFFFF"/>
            </a:solidFill>
          </p:spPr>
          <p:txBody>
            <a:bodyPr wrap="square" lIns="0" tIns="0" rIns="0" bIns="0" rtlCol="0"/>
            <a:lstStyle/>
            <a:p>
              <a:endParaRPr/>
            </a:p>
          </p:txBody>
        </p:sp>
        <p:sp>
          <p:nvSpPr>
            <p:cNvPr id="18" name="object 28">
              <a:extLst>
                <a:ext uri="{FF2B5EF4-FFF2-40B4-BE49-F238E27FC236}">
                  <a16:creationId xmlns:a16="http://schemas.microsoft.com/office/drawing/2014/main" id="{2BD0E56A-B7E1-CBDD-0EB2-DE52A215517A}"/>
                </a:ext>
              </a:extLst>
            </p:cNvPr>
            <p:cNvSpPr/>
            <p:nvPr/>
          </p:nvSpPr>
          <p:spPr>
            <a:xfrm>
              <a:off x="8319960" y="1518319"/>
              <a:ext cx="1167765" cy="59690"/>
            </a:xfrm>
            <a:custGeom>
              <a:avLst/>
              <a:gdLst/>
              <a:ahLst/>
              <a:cxnLst/>
              <a:rect l="l" t="t" r="r" b="b"/>
              <a:pathLst>
                <a:path w="1167765" h="59690">
                  <a:moveTo>
                    <a:pt x="583857" y="0"/>
                  </a:moveTo>
                  <a:lnTo>
                    <a:pt x="703148" y="0"/>
                  </a:lnTo>
                </a:path>
                <a:path w="1167765" h="59690">
                  <a:moveTo>
                    <a:pt x="232295" y="59646"/>
                  </a:moveTo>
                  <a:lnTo>
                    <a:pt x="703148" y="59646"/>
                  </a:lnTo>
                </a:path>
                <a:path w="1167765" h="59690">
                  <a:moveTo>
                    <a:pt x="0" y="59646"/>
                  </a:moveTo>
                  <a:lnTo>
                    <a:pt x="470877" y="59646"/>
                  </a:lnTo>
                </a:path>
                <a:path w="1167765" h="59690">
                  <a:moveTo>
                    <a:pt x="464566" y="59646"/>
                  </a:moveTo>
                  <a:lnTo>
                    <a:pt x="935443" y="59646"/>
                  </a:lnTo>
                </a:path>
                <a:path w="1167765" h="59690">
                  <a:moveTo>
                    <a:pt x="696861" y="59646"/>
                  </a:moveTo>
                  <a:lnTo>
                    <a:pt x="1167739" y="59646"/>
                  </a:lnTo>
                </a:path>
                <a:path w="1167765" h="59690">
                  <a:moveTo>
                    <a:pt x="816152" y="0"/>
                  </a:moveTo>
                  <a:lnTo>
                    <a:pt x="935443" y="0"/>
                  </a:lnTo>
                </a:path>
                <a:path w="1167765" h="59690">
                  <a:moveTo>
                    <a:pt x="816152" y="0"/>
                  </a:moveTo>
                  <a:lnTo>
                    <a:pt x="1167739" y="0"/>
                  </a:lnTo>
                </a:path>
              </a:pathLst>
            </a:custGeom>
            <a:ln w="3175">
              <a:solidFill>
                <a:srgbClr val="FFFFFF"/>
              </a:solidFill>
            </a:ln>
          </p:spPr>
          <p:txBody>
            <a:bodyPr wrap="square" lIns="0" tIns="0" rIns="0" bIns="0" rtlCol="0"/>
            <a:lstStyle/>
            <a:p>
              <a:endParaRPr/>
            </a:p>
          </p:txBody>
        </p:sp>
        <p:sp>
          <p:nvSpPr>
            <p:cNvPr id="19" name="object 29">
              <a:extLst>
                <a:ext uri="{FF2B5EF4-FFF2-40B4-BE49-F238E27FC236}">
                  <a16:creationId xmlns:a16="http://schemas.microsoft.com/office/drawing/2014/main" id="{ECB4C3C5-D637-A67F-040E-FAE0A2EBA9F2}"/>
                </a:ext>
              </a:extLst>
            </p:cNvPr>
            <p:cNvSpPr/>
            <p:nvPr/>
          </p:nvSpPr>
          <p:spPr>
            <a:xfrm>
              <a:off x="9016810" y="1519897"/>
              <a:ext cx="471170" cy="119380"/>
            </a:xfrm>
            <a:custGeom>
              <a:avLst/>
              <a:gdLst/>
              <a:ahLst/>
              <a:cxnLst/>
              <a:rect l="l" t="t" r="r" b="b"/>
              <a:pathLst>
                <a:path w="471170" h="119380">
                  <a:moveTo>
                    <a:pt x="119291" y="0"/>
                  </a:moveTo>
                  <a:lnTo>
                    <a:pt x="0" y="0"/>
                  </a:lnTo>
                  <a:lnTo>
                    <a:pt x="0" y="119278"/>
                  </a:lnTo>
                  <a:lnTo>
                    <a:pt x="119291" y="119278"/>
                  </a:lnTo>
                  <a:lnTo>
                    <a:pt x="119291" y="0"/>
                  </a:lnTo>
                  <a:close/>
                </a:path>
                <a:path w="471170" h="119380">
                  <a:moveTo>
                    <a:pt x="470890" y="0"/>
                  </a:moveTo>
                  <a:lnTo>
                    <a:pt x="351599" y="0"/>
                  </a:lnTo>
                  <a:lnTo>
                    <a:pt x="351599" y="119278"/>
                  </a:lnTo>
                  <a:lnTo>
                    <a:pt x="470890" y="119278"/>
                  </a:lnTo>
                  <a:lnTo>
                    <a:pt x="470890" y="0"/>
                  </a:lnTo>
                  <a:close/>
                </a:path>
              </a:pathLst>
            </a:custGeom>
            <a:solidFill>
              <a:srgbClr val="FFFFFF"/>
            </a:solidFill>
          </p:spPr>
          <p:txBody>
            <a:bodyPr wrap="square" lIns="0" tIns="0" rIns="0" bIns="0" rtlCol="0"/>
            <a:lstStyle/>
            <a:p>
              <a:endParaRPr/>
            </a:p>
          </p:txBody>
        </p:sp>
        <p:sp>
          <p:nvSpPr>
            <p:cNvPr id="20" name="object 30">
              <a:extLst>
                <a:ext uri="{FF2B5EF4-FFF2-40B4-BE49-F238E27FC236}">
                  <a16:creationId xmlns:a16="http://schemas.microsoft.com/office/drawing/2014/main" id="{DDE54470-73F6-29DB-7991-2D804F09038B}"/>
                </a:ext>
              </a:extLst>
            </p:cNvPr>
            <p:cNvSpPr/>
            <p:nvPr/>
          </p:nvSpPr>
          <p:spPr>
            <a:xfrm>
              <a:off x="8319960" y="1518319"/>
              <a:ext cx="471170" cy="0"/>
            </a:xfrm>
            <a:custGeom>
              <a:avLst/>
              <a:gdLst/>
              <a:ahLst/>
              <a:cxnLst/>
              <a:rect l="l" t="t" r="r" b="b"/>
              <a:pathLst>
                <a:path w="471170">
                  <a:moveTo>
                    <a:pt x="232295" y="0"/>
                  </a:moveTo>
                  <a:lnTo>
                    <a:pt x="351586" y="0"/>
                  </a:lnTo>
                </a:path>
                <a:path w="471170">
                  <a:moveTo>
                    <a:pt x="0" y="0"/>
                  </a:moveTo>
                  <a:lnTo>
                    <a:pt x="470877" y="0"/>
                  </a:lnTo>
                </a:path>
              </a:pathLst>
            </a:custGeom>
            <a:ln w="3175">
              <a:solidFill>
                <a:srgbClr val="FFFFFF"/>
              </a:solidFill>
            </a:ln>
          </p:spPr>
          <p:txBody>
            <a:bodyPr wrap="square" lIns="0" tIns="0" rIns="0" bIns="0" rtlCol="0"/>
            <a:lstStyle/>
            <a:p>
              <a:endParaRPr/>
            </a:p>
          </p:txBody>
        </p:sp>
        <p:sp>
          <p:nvSpPr>
            <p:cNvPr id="21" name="object 31">
              <a:extLst>
                <a:ext uri="{FF2B5EF4-FFF2-40B4-BE49-F238E27FC236}">
                  <a16:creationId xmlns:a16="http://schemas.microsoft.com/office/drawing/2014/main" id="{DD5F699B-DD20-EF01-B02E-32802818DB3C}"/>
                </a:ext>
              </a:extLst>
            </p:cNvPr>
            <p:cNvSpPr/>
            <p:nvPr/>
          </p:nvSpPr>
          <p:spPr>
            <a:xfrm>
              <a:off x="8671547" y="1519897"/>
              <a:ext cx="232410" cy="119380"/>
            </a:xfrm>
            <a:custGeom>
              <a:avLst/>
              <a:gdLst/>
              <a:ahLst/>
              <a:cxnLst/>
              <a:rect l="l" t="t" r="r" b="b"/>
              <a:pathLst>
                <a:path w="232409" h="119380">
                  <a:moveTo>
                    <a:pt x="232270" y="0"/>
                  </a:moveTo>
                  <a:lnTo>
                    <a:pt x="112966" y="0"/>
                  </a:lnTo>
                  <a:lnTo>
                    <a:pt x="0" y="0"/>
                  </a:lnTo>
                  <a:lnTo>
                    <a:pt x="0" y="119278"/>
                  </a:lnTo>
                  <a:lnTo>
                    <a:pt x="112966" y="119278"/>
                  </a:lnTo>
                  <a:lnTo>
                    <a:pt x="232270" y="119278"/>
                  </a:lnTo>
                  <a:lnTo>
                    <a:pt x="232270" y="0"/>
                  </a:lnTo>
                  <a:close/>
                </a:path>
              </a:pathLst>
            </a:custGeom>
            <a:solidFill>
              <a:srgbClr val="FFFFFF"/>
            </a:solidFill>
          </p:spPr>
          <p:txBody>
            <a:bodyPr wrap="square" lIns="0" tIns="0" rIns="0" bIns="0" rtlCol="0"/>
            <a:lstStyle/>
            <a:p>
              <a:endParaRPr/>
            </a:p>
          </p:txBody>
        </p:sp>
        <p:sp>
          <p:nvSpPr>
            <p:cNvPr id="22" name="object 32">
              <a:extLst>
                <a:ext uri="{FF2B5EF4-FFF2-40B4-BE49-F238E27FC236}">
                  <a16:creationId xmlns:a16="http://schemas.microsoft.com/office/drawing/2014/main" id="{567B5187-B26A-B3F0-B283-E8E9913DEC73}"/>
                </a:ext>
              </a:extLst>
            </p:cNvPr>
            <p:cNvSpPr/>
            <p:nvPr/>
          </p:nvSpPr>
          <p:spPr>
            <a:xfrm>
              <a:off x="8671547" y="1519897"/>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73C167"/>
            </a:solidFill>
          </p:spPr>
          <p:txBody>
            <a:bodyPr wrap="square" lIns="0" tIns="0" rIns="0" bIns="0" rtlCol="0"/>
            <a:lstStyle/>
            <a:p>
              <a:endParaRPr/>
            </a:p>
          </p:txBody>
        </p:sp>
        <p:sp>
          <p:nvSpPr>
            <p:cNvPr id="23" name="object 33">
              <a:extLst>
                <a:ext uri="{FF2B5EF4-FFF2-40B4-BE49-F238E27FC236}">
                  <a16:creationId xmlns:a16="http://schemas.microsoft.com/office/drawing/2014/main" id="{769F345A-D77F-6811-A338-28CCB8E9A0C8}"/>
                </a:ext>
              </a:extLst>
            </p:cNvPr>
            <p:cNvSpPr/>
            <p:nvPr/>
          </p:nvSpPr>
          <p:spPr>
            <a:xfrm>
              <a:off x="8439251"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3B649"/>
            </a:solidFill>
          </p:spPr>
          <p:txBody>
            <a:bodyPr wrap="square" lIns="0" tIns="0" rIns="0" bIns="0" rtlCol="0"/>
            <a:lstStyle/>
            <a:p>
              <a:endParaRPr/>
            </a:p>
          </p:txBody>
        </p:sp>
        <p:sp>
          <p:nvSpPr>
            <p:cNvPr id="24" name="object 34">
              <a:extLst>
                <a:ext uri="{FF2B5EF4-FFF2-40B4-BE49-F238E27FC236}">
                  <a16:creationId xmlns:a16="http://schemas.microsoft.com/office/drawing/2014/main" id="{A5A37F39-5138-3DDA-5210-C3CD527CE003}"/>
                </a:ext>
              </a:extLst>
            </p:cNvPr>
            <p:cNvSpPr/>
            <p:nvPr/>
          </p:nvSpPr>
          <p:spPr>
            <a:xfrm>
              <a:off x="8903817"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95CE8B"/>
            </a:solidFill>
          </p:spPr>
          <p:txBody>
            <a:bodyPr wrap="square" lIns="0" tIns="0" rIns="0" bIns="0" rtlCol="0"/>
            <a:lstStyle/>
            <a:p>
              <a:endParaRPr/>
            </a:p>
          </p:txBody>
        </p:sp>
        <p:sp>
          <p:nvSpPr>
            <p:cNvPr id="25" name="object 35">
              <a:extLst>
                <a:ext uri="{FF2B5EF4-FFF2-40B4-BE49-F238E27FC236}">
                  <a16:creationId xmlns:a16="http://schemas.microsoft.com/office/drawing/2014/main" id="{169ACEFA-370D-EB49-EB02-DAD535040569}"/>
                </a:ext>
              </a:extLst>
            </p:cNvPr>
            <p:cNvSpPr/>
            <p:nvPr/>
          </p:nvSpPr>
          <p:spPr>
            <a:xfrm>
              <a:off x="9136113"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B8DDAE"/>
            </a:solidFill>
          </p:spPr>
          <p:txBody>
            <a:bodyPr wrap="square" lIns="0" tIns="0" rIns="0" bIns="0" rtlCol="0"/>
            <a:lstStyle/>
            <a:p>
              <a:endParaRPr/>
            </a:p>
          </p:txBody>
        </p:sp>
        <p:sp>
          <p:nvSpPr>
            <p:cNvPr id="26" name="object 36">
              <a:extLst>
                <a:ext uri="{FF2B5EF4-FFF2-40B4-BE49-F238E27FC236}">
                  <a16:creationId xmlns:a16="http://schemas.microsoft.com/office/drawing/2014/main" id="{ECA79FDB-BF6D-E81E-492F-DAC8CBAB1145}"/>
                </a:ext>
              </a:extLst>
            </p:cNvPr>
            <p:cNvSpPr/>
            <p:nvPr/>
          </p:nvSpPr>
          <p:spPr>
            <a:xfrm>
              <a:off x="9136116"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26C8F"/>
            </a:solidFill>
          </p:spPr>
          <p:txBody>
            <a:bodyPr wrap="square" lIns="0" tIns="0" rIns="0" bIns="0" rtlCol="0"/>
            <a:lstStyle/>
            <a:p>
              <a:endParaRPr/>
            </a:p>
          </p:txBody>
        </p:sp>
        <p:sp>
          <p:nvSpPr>
            <p:cNvPr id="27" name="object 37">
              <a:extLst>
                <a:ext uri="{FF2B5EF4-FFF2-40B4-BE49-F238E27FC236}">
                  <a16:creationId xmlns:a16="http://schemas.microsoft.com/office/drawing/2014/main" id="{A2335EEA-9903-C33F-A881-29C1079A04D5}"/>
                </a:ext>
              </a:extLst>
            </p:cNvPr>
            <p:cNvSpPr/>
            <p:nvPr/>
          </p:nvSpPr>
          <p:spPr>
            <a:xfrm>
              <a:off x="9368408" y="1752193"/>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00577E"/>
            </a:solidFill>
          </p:spPr>
          <p:txBody>
            <a:bodyPr wrap="square" lIns="0" tIns="0" rIns="0" bIns="0" rtlCol="0"/>
            <a:lstStyle/>
            <a:p>
              <a:endParaRPr/>
            </a:p>
          </p:txBody>
        </p:sp>
        <p:sp>
          <p:nvSpPr>
            <p:cNvPr id="28" name="object 38">
              <a:extLst>
                <a:ext uri="{FF2B5EF4-FFF2-40B4-BE49-F238E27FC236}">
                  <a16:creationId xmlns:a16="http://schemas.microsoft.com/office/drawing/2014/main" id="{D58B63B8-85C6-EFAC-0DE0-F9E7DB0BD06F}"/>
                </a:ext>
              </a:extLst>
            </p:cNvPr>
            <p:cNvSpPr/>
            <p:nvPr/>
          </p:nvSpPr>
          <p:spPr>
            <a:xfrm>
              <a:off x="8903817"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6B85A3"/>
            </a:solidFill>
          </p:spPr>
          <p:txBody>
            <a:bodyPr wrap="square" lIns="0" tIns="0" rIns="0" bIns="0" rtlCol="0"/>
            <a:lstStyle/>
            <a:p>
              <a:endParaRPr/>
            </a:p>
          </p:txBody>
        </p:sp>
        <p:sp>
          <p:nvSpPr>
            <p:cNvPr id="29" name="object 39">
              <a:extLst>
                <a:ext uri="{FF2B5EF4-FFF2-40B4-BE49-F238E27FC236}">
                  <a16:creationId xmlns:a16="http://schemas.microsoft.com/office/drawing/2014/main" id="{2C7F82B6-12ED-AB1D-BA5A-B9E72B703B6B}"/>
                </a:ext>
              </a:extLst>
            </p:cNvPr>
            <p:cNvSpPr/>
            <p:nvPr/>
          </p:nvSpPr>
          <p:spPr>
            <a:xfrm>
              <a:off x="8671543" y="1752192"/>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95A5BC"/>
            </a:solidFill>
          </p:spPr>
          <p:txBody>
            <a:bodyPr wrap="square" lIns="0" tIns="0" rIns="0" bIns="0" rtlCol="0"/>
            <a:lstStyle/>
            <a:p>
              <a:endParaRPr/>
            </a:p>
          </p:txBody>
        </p:sp>
        <p:sp>
          <p:nvSpPr>
            <p:cNvPr id="30" name="object 40">
              <a:extLst>
                <a:ext uri="{FF2B5EF4-FFF2-40B4-BE49-F238E27FC236}">
                  <a16:creationId xmlns:a16="http://schemas.microsoft.com/office/drawing/2014/main" id="{D33F9A39-C297-DD52-BF52-1ED770691B67}"/>
                </a:ext>
              </a:extLst>
            </p:cNvPr>
            <p:cNvSpPr/>
            <p:nvPr/>
          </p:nvSpPr>
          <p:spPr>
            <a:xfrm>
              <a:off x="9136113" y="1345663"/>
              <a:ext cx="351790" cy="0"/>
            </a:xfrm>
            <a:custGeom>
              <a:avLst/>
              <a:gdLst/>
              <a:ahLst/>
              <a:cxnLst/>
              <a:rect l="l" t="t" r="r" b="b"/>
              <a:pathLst>
                <a:path w="351790">
                  <a:moveTo>
                    <a:pt x="0" y="0"/>
                  </a:moveTo>
                  <a:lnTo>
                    <a:pt x="351586" y="0"/>
                  </a:lnTo>
                </a:path>
              </a:pathLst>
            </a:custGeom>
            <a:ln w="116147">
              <a:solidFill>
                <a:srgbClr val="FFFFFF"/>
              </a:solidFill>
            </a:ln>
          </p:spPr>
          <p:txBody>
            <a:bodyPr wrap="square" lIns="0" tIns="0" rIns="0" bIns="0" rtlCol="0"/>
            <a:lstStyle/>
            <a:p>
              <a:endParaRPr/>
            </a:p>
          </p:txBody>
        </p:sp>
        <p:sp>
          <p:nvSpPr>
            <p:cNvPr id="31" name="object 41">
              <a:extLst>
                <a:ext uri="{FF2B5EF4-FFF2-40B4-BE49-F238E27FC236}">
                  <a16:creationId xmlns:a16="http://schemas.microsoft.com/office/drawing/2014/main" id="{06DB502E-6713-C314-C45F-AC95CDE5A0DC}"/>
                </a:ext>
              </a:extLst>
            </p:cNvPr>
            <p:cNvSpPr/>
            <p:nvPr/>
          </p:nvSpPr>
          <p:spPr>
            <a:xfrm>
              <a:off x="9016810" y="1227949"/>
              <a:ext cx="471170" cy="118110"/>
            </a:xfrm>
            <a:custGeom>
              <a:avLst/>
              <a:gdLst/>
              <a:ahLst/>
              <a:cxnLst/>
              <a:rect l="l" t="t" r="r" b="b"/>
              <a:pathLst>
                <a:path w="471170" h="118109">
                  <a:moveTo>
                    <a:pt x="470890" y="0"/>
                  </a:moveTo>
                  <a:lnTo>
                    <a:pt x="0" y="0"/>
                  </a:lnTo>
                  <a:lnTo>
                    <a:pt x="0" y="29819"/>
                  </a:lnTo>
                  <a:lnTo>
                    <a:pt x="0" y="59651"/>
                  </a:lnTo>
                  <a:lnTo>
                    <a:pt x="0" y="87896"/>
                  </a:lnTo>
                  <a:lnTo>
                    <a:pt x="0" y="117716"/>
                  </a:lnTo>
                  <a:lnTo>
                    <a:pt x="470890" y="117716"/>
                  </a:lnTo>
                  <a:lnTo>
                    <a:pt x="470890" y="87896"/>
                  </a:lnTo>
                  <a:lnTo>
                    <a:pt x="470890" y="59651"/>
                  </a:lnTo>
                  <a:lnTo>
                    <a:pt x="470890" y="29819"/>
                  </a:lnTo>
                  <a:lnTo>
                    <a:pt x="470890" y="0"/>
                  </a:lnTo>
                  <a:close/>
                </a:path>
              </a:pathLst>
            </a:custGeom>
            <a:solidFill>
              <a:srgbClr val="FFFFFF"/>
            </a:solidFill>
          </p:spPr>
          <p:txBody>
            <a:bodyPr wrap="square" lIns="0" tIns="0" rIns="0" bIns="0" rtlCol="0"/>
            <a:lstStyle/>
            <a:p>
              <a:endParaRPr/>
            </a:p>
          </p:txBody>
        </p:sp>
        <p:sp>
          <p:nvSpPr>
            <p:cNvPr id="32" name="object 42">
              <a:extLst>
                <a:ext uri="{FF2B5EF4-FFF2-40B4-BE49-F238E27FC236}">
                  <a16:creationId xmlns:a16="http://schemas.microsoft.com/office/drawing/2014/main" id="{36218285-6D59-98E2-87D3-B7BE46F55968}"/>
                </a:ext>
              </a:extLst>
            </p:cNvPr>
            <p:cNvSpPr/>
            <p:nvPr/>
          </p:nvSpPr>
          <p:spPr>
            <a:xfrm>
              <a:off x="9136113" y="1347235"/>
              <a:ext cx="351790" cy="0"/>
            </a:xfrm>
            <a:custGeom>
              <a:avLst/>
              <a:gdLst/>
              <a:ahLst/>
              <a:cxnLst/>
              <a:rect l="l" t="t" r="r" b="b"/>
              <a:pathLst>
                <a:path w="351790">
                  <a:moveTo>
                    <a:pt x="0" y="0"/>
                  </a:moveTo>
                  <a:lnTo>
                    <a:pt x="351586" y="0"/>
                  </a:lnTo>
                </a:path>
              </a:pathLst>
            </a:custGeom>
            <a:ln w="119291">
              <a:solidFill>
                <a:srgbClr val="FFFFFF"/>
              </a:solidFill>
            </a:ln>
          </p:spPr>
          <p:txBody>
            <a:bodyPr wrap="square" lIns="0" tIns="0" rIns="0" bIns="0" rtlCol="0"/>
            <a:lstStyle/>
            <a:p>
              <a:endParaRPr/>
            </a:p>
          </p:txBody>
        </p:sp>
        <p:sp>
          <p:nvSpPr>
            <p:cNvPr id="33" name="object 43">
              <a:extLst>
                <a:ext uri="{FF2B5EF4-FFF2-40B4-BE49-F238E27FC236}">
                  <a16:creationId xmlns:a16="http://schemas.microsoft.com/office/drawing/2014/main" id="{D29AD3BB-1DA6-8544-DD35-9D67FBC0C09F}"/>
                </a:ext>
              </a:extLst>
            </p:cNvPr>
            <p:cNvSpPr/>
            <p:nvPr/>
          </p:nvSpPr>
          <p:spPr>
            <a:xfrm>
              <a:off x="9136113" y="1345663"/>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34" name="object 44">
              <a:extLst>
                <a:ext uri="{FF2B5EF4-FFF2-40B4-BE49-F238E27FC236}">
                  <a16:creationId xmlns:a16="http://schemas.microsoft.com/office/drawing/2014/main" id="{EE46F7B6-1C57-6FEF-A089-7C62E979FB96}"/>
                </a:ext>
              </a:extLst>
            </p:cNvPr>
            <p:cNvSpPr/>
            <p:nvPr/>
          </p:nvSpPr>
          <p:spPr>
            <a:xfrm>
              <a:off x="8784526" y="1227950"/>
              <a:ext cx="471170" cy="59690"/>
            </a:xfrm>
            <a:custGeom>
              <a:avLst/>
              <a:gdLst/>
              <a:ahLst/>
              <a:cxnLst/>
              <a:rect l="l" t="t" r="r" b="b"/>
              <a:pathLst>
                <a:path w="471170" h="59690">
                  <a:moveTo>
                    <a:pt x="0" y="59639"/>
                  </a:moveTo>
                  <a:lnTo>
                    <a:pt x="470877" y="59639"/>
                  </a:lnTo>
                  <a:lnTo>
                    <a:pt x="470877" y="0"/>
                  </a:lnTo>
                  <a:lnTo>
                    <a:pt x="0" y="0"/>
                  </a:lnTo>
                  <a:lnTo>
                    <a:pt x="0" y="59639"/>
                  </a:lnTo>
                  <a:close/>
                </a:path>
              </a:pathLst>
            </a:custGeom>
            <a:solidFill>
              <a:srgbClr val="FFFFFF"/>
            </a:solidFill>
          </p:spPr>
          <p:txBody>
            <a:bodyPr wrap="square" lIns="0" tIns="0" rIns="0" bIns="0" rtlCol="0"/>
            <a:lstStyle/>
            <a:p>
              <a:endParaRPr/>
            </a:p>
          </p:txBody>
        </p:sp>
        <p:sp>
          <p:nvSpPr>
            <p:cNvPr id="35" name="object 45">
              <a:extLst>
                <a:ext uri="{FF2B5EF4-FFF2-40B4-BE49-F238E27FC236}">
                  <a16:creationId xmlns:a16="http://schemas.microsoft.com/office/drawing/2014/main" id="{72316D85-204F-6702-AADD-096091917C86}"/>
                </a:ext>
              </a:extLst>
            </p:cNvPr>
            <p:cNvSpPr/>
            <p:nvPr/>
          </p:nvSpPr>
          <p:spPr>
            <a:xfrm>
              <a:off x="8903817" y="1316626"/>
              <a:ext cx="351790" cy="0"/>
            </a:xfrm>
            <a:custGeom>
              <a:avLst/>
              <a:gdLst/>
              <a:ahLst/>
              <a:cxnLst/>
              <a:rect l="l" t="t" r="r" b="b"/>
              <a:pathLst>
                <a:path w="351790">
                  <a:moveTo>
                    <a:pt x="0" y="0"/>
                  </a:moveTo>
                  <a:lnTo>
                    <a:pt x="351586" y="0"/>
                  </a:lnTo>
                </a:path>
              </a:pathLst>
            </a:custGeom>
            <a:ln w="58073">
              <a:solidFill>
                <a:srgbClr val="FFFFFF"/>
              </a:solidFill>
            </a:ln>
          </p:spPr>
          <p:txBody>
            <a:bodyPr wrap="square" lIns="0" tIns="0" rIns="0" bIns="0" rtlCol="0"/>
            <a:lstStyle/>
            <a:p>
              <a:endParaRPr/>
            </a:p>
          </p:txBody>
        </p:sp>
        <p:sp>
          <p:nvSpPr>
            <p:cNvPr id="36" name="object 46">
              <a:extLst>
                <a:ext uri="{FF2B5EF4-FFF2-40B4-BE49-F238E27FC236}">
                  <a16:creationId xmlns:a16="http://schemas.microsoft.com/office/drawing/2014/main" id="{2A394666-62FD-6350-2037-A4A1EA28EBCC}"/>
                </a:ext>
              </a:extLst>
            </p:cNvPr>
            <p:cNvSpPr/>
            <p:nvPr/>
          </p:nvSpPr>
          <p:spPr>
            <a:xfrm>
              <a:off x="8784514" y="1258556"/>
              <a:ext cx="471170" cy="57785"/>
            </a:xfrm>
            <a:custGeom>
              <a:avLst/>
              <a:gdLst/>
              <a:ahLst/>
              <a:cxnLst/>
              <a:rect l="l" t="t" r="r" b="b"/>
              <a:pathLst>
                <a:path w="471170" h="57784">
                  <a:moveTo>
                    <a:pt x="470890" y="29032"/>
                  </a:moveTo>
                  <a:lnTo>
                    <a:pt x="0" y="29032"/>
                  </a:lnTo>
                  <a:lnTo>
                    <a:pt x="0" y="57289"/>
                  </a:lnTo>
                  <a:lnTo>
                    <a:pt x="470890" y="57289"/>
                  </a:lnTo>
                  <a:lnTo>
                    <a:pt x="470890" y="29032"/>
                  </a:lnTo>
                  <a:close/>
                </a:path>
                <a:path w="471170" h="57784">
                  <a:moveTo>
                    <a:pt x="470890" y="0"/>
                  </a:moveTo>
                  <a:lnTo>
                    <a:pt x="0" y="0"/>
                  </a:lnTo>
                  <a:lnTo>
                    <a:pt x="0" y="28257"/>
                  </a:lnTo>
                  <a:lnTo>
                    <a:pt x="470890" y="28257"/>
                  </a:lnTo>
                  <a:lnTo>
                    <a:pt x="470890" y="0"/>
                  </a:lnTo>
                  <a:close/>
                </a:path>
              </a:pathLst>
            </a:custGeom>
            <a:solidFill>
              <a:srgbClr val="FFFFFF"/>
            </a:solidFill>
          </p:spPr>
          <p:txBody>
            <a:bodyPr wrap="square" lIns="0" tIns="0" rIns="0" bIns="0" rtlCol="0"/>
            <a:lstStyle/>
            <a:p>
              <a:endParaRPr/>
            </a:p>
          </p:txBody>
        </p:sp>
        <p:sp>
          <p:nvSpPr>
            <p:cNvPr id="37" name="object 47">
              <a:extLst>
                <a:ext uri="{FF2B5EF4-FFF2-40B4-BE49-F238E27FC236}">
                  <a16:creationId xmlns:a16="http://schemas.microsoft.com/office/drawing/2014/main" id="{91EE1532-2869-C671-A826-33C4FCF53C87}"/>
                </a:ext>
              </a:extLst>
            </p:cNvPr>
            <p:cNvSpPr/>
            <p:nvPr/>
          </p:nvSpPr>
          <p:spPr>
            <a:xfrm>
              <a:off x="8552256" y="1345663"/>
              <a:ext cx="471170" cy="0"/>
            </a:xfrm>
            <a:custGeom>
              <a:avLst/>
              <a:gdLst/>
              <a:ahLst/>
              <a:cxnLst/>
              <a:rect l="l" t="t" r="r" b="b"/>
              <a:pathLst>
                <a:path w="471170">
                  <a:moveTo>
                    <a:pt x="351561" y="0"/>
                  </a:moveTo>
                  <a:lnTo>
                    <a:pt x="470852" y="0"/>
                  </a:lnTo>
                </a:path>
                <a:path w="471170">
                  <a:moveTo>
                    <a:pt x="0" y="0"/>
                  </a:moveTo>
                  <a:lnTo>
                    <a:pt x="119291" y="0"/>
                  </a:lnTo>
                </a:path>
              </a:pathLst>
            </a:custGeom>
            <a:ln w="116147">
              <a:solidFill>
                <a:srgbClr val="FFFFFF"/>
              </a:solidFill>
            </a:ln>
          </p:spPr>
          <p:txBody>
            <a:bodyPr wrap="square" lIns="0" tIns="0" rIns="0" bIns="0" rtlCol="0"/>
            <a:lstStyle/>
            <a:p>
              <a:endParaRPr/>
            </a:p>
          </p:txBody>
        </p:sp>
        <p:sp>
          <p:nvSpPr>
            <p:cNvPr id="38" name="object 48">
              <a:extLst>
                <a:ext uri="{FF2B5EF4-FFF2-40B4-BE49-F238E27FC236}">
                  <a16:creationId xmlns:a16="http://schemas.microsoft.com/office/drawing/2014/main" id="{452B0D28-A2F0-820E-0B1B-796B2CA6F55E}"/>
                </a:ext>
              </a:extLst>
            </p:cNvPr>
            <p:cNvSpPr/>
            <p:nvPr/>
          </p:nvSpPr>
          <p:spPr>
            <a:xfrm>
              <a:off x="8552256" y="1229524"/>
              <a:ext cx="471170" cy="114935"/>
            </a:xfrm>
            <a:custGeom>
              <a:avLst/>
              <a:gdLst/>
              <a:ahLst/>
              <a:cxnLst/>
              <a:rect l="l" t="t" r="r" b="b"/>
              <a:pathLst>
                <a:path w="471170" h="114934">
                  <a:moveTo>
                    <a:pt x="470852" y="58077"/>
                  </a:moveTo>
                  <a:lnTo>
                    <a:pt x="0" y="58077"/>
                  </a:lnTo>
                  <a:lnTo>
                    <a:pt x="0" y="114579"/>
                  </a:lnTo>
                  <a:lnTo>
                    <a:pt x="470852" y="114579"/>
                  </a:lnTo>
                  <a:lnTo>
                    <a:pt x="470852" y="58077"/>
                  </a:lnTo>
                  <a:close/>
                </a:path>
                <a:path w="471170" h="114934">
                  <a:moveTo>
                    <a:pt x="470852" y="0"/>
                  </a:moveTo>
                  <a:lnTo>
                    <a:pt x="0" y="0"/>
                  </a:lnTo>
                  <a:lnTo>
                    <a:pt x="0" y="56502"/>
                  </a:lnTo>
                  <a:lnTo>
                    <a:pt x="470852" y="56502"/>
                  </a:lnTo>
                  <a:lnTo>
                    <a:pt x="470852" y="0"/>
                  </a:lnTo>
                  <a:close/>
                </a:path>
              </a:pathLst>
            </a:custGeom>
            <a:solidFill>
              <a:srgbClr val="FFFFFF"/>
            </a:solidFill>
          </p:spPr>
          <p:txBody>
            <a:bodyPr wrap="square" lIns="0" tIns="0" rIns="0" bIns="0" rtlCol="0"/>
            <a:lstStyle/>
            <a:p>
              <a:endParaRPr/>
            </a:p>
          </p:txBody>
        </p:sp>
        <p:sp>
          <p:nvSpPr>
            <p:cNvPr id="39" name="object 49">
              <a:extLst>
                <a:ext uri="{FF2B5EF4-FFF2-40B4-BE49-F238E27FC236}">
                  <a16:creationId xmlns:a16="http://schemas.microsoft.com/office/drawing/2014/main" id="{8152C6E6-BA3C-42A6-B601-1B15EA7A8875}"/>
                </a:ext>
              </a:extLst>
            </p:cNvPr>
            <p:cNvSpPr/>
            <p:nvPr/>
          </p:nvSpPr>
          <p:spPr>
            <a:xfrm>
              <a:off x="9136113"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DB6F3D"/>
            </a:solidFill>
          </p:spPr>
          <p:txBody>
            <a:bodyPr wrap="square" lIns="0" tIns="0" rIns="0" bIns="0" rtlCol="0"/>
            <a:lstStyle/>
            <a:p>
              <a:endParaRPr/>
            </a:p>
          </p:txBody>
        </p:sp>
        <p:sp>
          <p:nvSpPr>
            <p:cNvPr id="40" name="object 50">
              <a:extLst>
                <a:ext uri="{FF2B5EF4-FFF2-40B4-BE49-F238E27FC236}">
                  <a16:creationId xmlns:a16="http://schemas.microsoft.com/office/drawing/2014/main" id="{DF53FBF5-6289-55B8-CCA3-6B0D0219498B}"/>
                </a:ext>
              </a:extLst>
            </p:cNvPr>
            <p:cNvSpPr/>
            <p:nvPr/>
          </p:nvSpPr>
          <p:spPr>
            <a:xfrm>
              <a:off x="9016822" y="995654"/>
              <a:ext cx="471170" cy="175895"/>
            </a:xfrm>
            <a:custGeom>
              <a:avLst/>
              <a:gdLst/>
              <a:ahLst/>
              <a:cxnLst/>
              <a:rect l="l" t="t" r="r" b="b"/>
              <a:pathLst>
                <a:path w="471170" h="175894">
                  <a:moveTo>
                    <a:pt x="470877" y="0"/>
                  </a:moveTo>
                  <a:lnTo>
                    <a:pt x="0" y="0"/>
                  </a:lnTo>
                  <a:lnTo>
                    <a:pt x="0" y="59639"/>
                  </a:lnTo>
                  <a:lnTo>
                    <a:pt x="0" y="116141"/>
                  </a:lnTo>
                  <a:lnTo>
                    <a:pt x="0" y="175793"/>
                  </a:lnTo>
                  <a:lnTo>
                    <a:pt x="470877" y="175793"/>
                  </a:lnTo>
                  <a:lnTo>
                    <a:pt x="470877" y="116141"/>
                  </a:lnTo>
                  <a:lnTo>
                    <a:pt x="470877" y="59639"/>
                  </a:lnTo>
                  <a:lnTo>
                    <a:pt x="470877" y="0"/>
                  </a:lnTo>
                  <a:close/>
                </a:path>
              </a:pathLst>
            </a:custGeom>
            <a:solidFill>
              <a:srgbClr val="FFFFFF"/>
            </a:solidFill>
          </p:spPr>
          <p:txBody>
            <a:bodyPr wrap="square" lIns="0" tIns="0" rIns="0" bIns="0" rtlCol="0"/>
            <a:lstStyle/>
            <a:p>
              <a:endParaRPr/>
            </a:p>
          </p:txBody>
        </p:sp>
        <p:sp>
          <p:nvSpPr>
            <p:cNvPr id="41" name="object 51">
              <a:extLst>
                <a:ext uri="{FF2B5EF4-FFF2-40B4-BE49-F238E27FC236}">
                  <a16:creationId xmlns:a16="http://schemas.microsoft.com/office/drawing/2014/main" id="{487CCA11-B43C-6255-98F9-7F42C3775E5C}"/>
                </a:ext>
              </a:extLst>
            </p:cNvPr>
            <p:cNvSpPr/>
            <p:nvPr/>
          </p:nvSpPr>
          <p:spPr>
            <a:xfrm>
              <a:off x="9136113" y="1055293"/>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CF470A"/>
            </a:solidFill>
          </p:spPr>
          <p:txBody>
            <a:bodyPr wrap="square" lIns="0" tIns="0" rIns="0" bIns="0" rtlCol="0"/>
            <a:lstStyle/>
            <a:p>
              <a:endParaRPr/>
            </a:p>
          </p:txBody>
        </p:sp>
        <p:sp>
          <p:nvSpPr>
            <p:cNvPr id="42" name="object 52">
              <a:extLst>
                <a:ext uri="{FF2B5EF4-FFF2-40B4-BE49-F238E27FC236}">
                  <a16:creationId xmlns:a16="http://schemas.microsoft.com/office/drawing/2014/main" id="{B3F084FD-660D-1D55-E4AD-F82CCC852703}"/>
                </a:ext>
              </a:extLst>
            </p:cNvPr>
            <p:cNvSpPr/>
            <p:nvPr/>
          </p:nvSpPr>
          <p:spPr>
            <a:xfrm>
              <a:off x="8903817"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E48E64"/>
            </a:solidFill>
          </p:spPr>
          <p:txBody>
            <a:bodyPr wrap="square" lIns="0" tIns="0" rIns="0" bIns="0" rtlCol="0"/>
            <a:lstStyle/>
            <a:p>
              <a:endParaRPr/>
            </a:p>
          </p:txBody>
        </p:sp>
        <p:sp>
          <p:nvSpPr>
            <p:cNvPr id="43" name="object 53">
              <a:extLst>
                <a:ext uri="{FF2B5EF4-FFF2-40B4-BE49-F238E27FC236}">
                  <a16:creationId xmlns:a16="http://schemas.microsoft.com/office/drawing/2014/main" id="{3EF317C7-B7CF-A206-6833-F83F10B275A8}"/>
                </a:ext>
              </a:extLst>
            </p:cNvPr>
            <p:cNvSpPr/>
            <p:nvPr/>
          </p:nvSpPr>
          <p:spPr>
            <a:xfrm>
              <a:off x="8671547" y="1287589"/>
              <a:ext cx="232410" cy="232410"/>
            </a:xfrm>
            <a:custGeom>
              <a:avLst/>
              <a:gdLst/>
              <a:ahLst/>
              <a:cxnLst/>
              <a:rect l="l" t="t" r="r" b="b"/>
              <a:pathLst>
                <a:path w="232409" h="232409">
                  <a:moveTo>
                    <a:pt x="232270" y="0"/>
                  </a:moveTo>
                  <a:lnTo>
                    <a:pt x="0" y="0"/>
                  </a:lnTo>
                  <a:lnTo>
                    <a:pt x="0" y="232295"/>
                  </a:lnTo>
                  <a:lnTo>
                    <a:pt x="232270" y="232295"/>
                  </a:lnTo>
                  <a:lnTo>
                    <a:pt x="232270" y="0"/>
                  </a:lnTo>
                  <a:close/>
                </a:path>
              </a:pathLst>
            </a:custGeom>
            <a:solidFill>
              <a:srgbClr val="EBAE8D"/>
            </a:solidFill>
          </p:spPr>
          <p:txBody>
            <a:bodyPr wrap="square" lIns="0" tIns="0" rIns="0" bIns="0" rtlCol="0"/>
            <a:lstStyle/>
            <a:p>
              <a:endParaRPr/>
            </a:p>
          </p:txBody>
        </p:sp>
        <p:sp>
          <p:nvSpPr>
            <p:cNvPr id="44" name="object 54">
              <a:extLst>
                <a:ext uri="{FF2B5EF4-FFF2-40B4-BE49-F238E27FC236}">
                  <a16:creationId xmlns:a16="http://schemas.microsoft.com/office/drawing/2014/main" id="{D56AFA46-C80A-3E73-AC34-9928B1F49166}"/>
                </a:ext>
              </a:extLst>
            </p:cNvPr>
            <p:cNvSpPr/>
            <p:nvPr/>
          </p:nvSpPr>
          <p:spPr>
            <a:xfrm>
              <a:off x="413999" y="1753779"/>
              <a:ext cx="9936480" cy="350520"/>
            </a:xfrm>
            <a:custGeom>
              <a:avLst/>
              <a:gdLst/>
              <a:ahLst/>
              <a:cxnLst/>
              <a:rect l="l" t="t" r="r" b="b"/>
              <a:pathLst>
                <a:path w="9936480" h="350519">
                  <a:moveTo>
                    <a:pt x="0" y="0"/>
                  </a:moveTo>
                  <a:lnTo>
                    <a:pt x="7905953" y="0"/>
                  </a:lnTo>
                  <a:lnTo>
                    <a:pt x="7905953" y="125425"/>
                  </a:lnTo>
                  <a:lnTo>
                    <a:pt x="8136001" y="125425"/>
                  </a:lnTo>
                  <a:lnTo>
                    <a:pt x="8136001" y="349999"/>
                  </a:lnTo>
                  <a:lnTo>
                    <a:pt x="9306001" y="349999"/>
                  </a:lnTo>
                  <a:lnTo>
                    <a:pt x="9306001" y="0"/>
                  </a:lnTo>
                  <a:lnTo>
                    <a:pt x="9935997" y="0"/>
                  </a:lnTo>
                </a:path>
              </a:pathLst>
            </a:custGeom>
            <a:ln w="12700">
              <a:solidFill>
                <a:srgbClr val="CF470A"/>
              </a:solidFill>
            </a:ln>
          </p:spPr>
          <p:txBody>
            <a:bodyPr wrap="square" lIns="0" tIns="0" rIns="0" bIns="0" rtlCol="0"/>
            <a:lstStyle/>
            <a:p>
              <a:endParaRPr/>
            </a:p>
          </p:txBody>
        </p:sp>
        <p:sp>
          <p:nvSpPr>
            <p:cNvPr id="45" name="object 55">
              <a:extLst>
                <a:ext uri="{FF2B5EF4-FFF2-40B4-BE49-F238E27FC236}">
                  <a16:creationId xmlns:a16="http://schemas.microsoft.com/office/drawing/2014/main" id="{015E0747-168B-920F-FA24-C13AB74C6108}"/>
                </a:ext>
              </a:extLst>
            </p:cNvPr>
            <p:cNvSpPr/>
            <p:nvPr/>
          </p:nvSpPr>
          <p:spPr>
            <a:xfrm>
              <a:off x="5255983" y="1447723"/>
              <a:ext cx="279400" cy="78740"/>
            </a:xfrm>
            <a:custGeom>
              <a:avLst/>
              <a:gdLst/>
              <a:ahLst/>
              <a:cxnLst/>
              <a:rect l="l" t="t" r="r" b="b"/>
              <a:pathLst>
                <a:path w="279400" h="78740">
                  <a:moveTo>
                    <a:pt x="12458" y="685"/>
                  </a:moveTo>
                  <a:lnTo>
                    <a:pt x="11887" y="0"/>
                  </a:lnTo>
                  <a:lnTo>
                    <a:pt x="571" y="0"/>
                  </a:lnTo>
                  <a:lnTo>
                    <a:pt x="0" y="685"/>
                  </a:lnTo>
                  <a:lnTo>
                    <a:pt x="0" y="77711"/>
                  </a:lnTo>
                  <a:lnTo>
                    <a:pt x="571" y="78282"/>
                  </a:lnTo>
                  <a:lnTo>
                    <a:pt x="11887" y="78282"/>
                  </a:lnTo>
                  <a:lnTo>
                    <a:pt x="12458" y="77711"/>
                  </a:lnTo>
                  <a:lnTo>
                    <a:pt x="12458" y="77025"/>
                  </a:lnTo>
                  <a:lnTo>
                    <a:pt x="12458" y="685"/>
                  </a:lnTo>
                  <a:close/>
                </a:path>
                <a:path w="279400" h="78740">
                  <a:moveTo>
                    <a:pt x="108229" y="685"/>
                  </a:moveTo>
                  <a:lnTo>
                    <a:pt x="107543" y="0"/>
                  </a:lnTo>
                  <a:lnTo>
                    <a:pt x="96342" y="0"/>
                  </a:lnTo>
                  <a:lnTo>
                    <a:pt x="95656" y="685"/>
                  </a:lnTo>
                  <a:lnTo>
                    <a:pt x="95656" y="43535"/>
                  </a:lnTo>
                  <a:lnTo>
                    <a:pt x="95859" y="51409"/>
                  </a:lnTo>
                  <a:lnTo>
                    <a:pt x="96367" y="58661"/>
                  </a:lnTo>
                  <a:lnTo>
                    <a:pt x="97599" y="69596"/>
                  </a:lnTo>
                  <a:lnTo>
                    <a:pt x="96570" y="65138"/>
                  </a:lnTo>
                  <a:lnTo>
                    <a:pt x="93370" y="57137"/>
                  </a:lnTo>
                  <a:lnTo>
                    <a:pt x="62738" y="0"/>
                  </a:lnTo>
                  <a:lnTo>
                    <a:pt x="48120" y="0"/>
                  </a:lnTo>
                  <a:lnTo>
                    <a:pt x="47548" y="685"/>
                  </a:lnTo>
                  <a:lnTo>
                    <a:pt x="47548" y="77711"/>
                  </a:lnTo>
                  <a:lnTo>
                    <a:pt x="48120" y="78282"/>
                  </a:lnTo>
                  <a:lnTo>
                    <a:pt x="59436" y="78282"/>
                  </a:lnTo>
                  <a:lnTo>
                    <a:pt x="59994" y="39090"/>
                  </a:lnTo>
                  <a:lnTo>
                    <a:pt x="57950" y="12001"/>
                  </a:lnTo>
                  <a:lnTo>
                    <a:pt x="60350" y="19316"/>
                  </a:lnTo>
                  <a:lnTo>
                    <a:pt x="62966" y="25374"/>
                  </a:lnTo>
                  <a:lnTo>
                    <a:pt x="91198" y="77939"/>
                  </a:lnTo>
                  <a:lnTo>
                    <a:pt x="91884" y="78282"/>
                  </a:lnTo>
                  <a:lnTo>
                    <a:pt x="107543" y="78282"/>
                  </a:lnTo>
                  <a:lnTo>
                    <a:pt x="108229" y="77711"/>
                  </a:lnTo>
                  <a:lnTo>
                    <a:pt x="108229" y="77025"/>
                  </a:lnTo>
                  <a:lnTo>
                    <a:pt x="108229" y="685"/>
                  </a:lnTo>
                  <a:close/>
                </a:path>
                <a:path w="279400" h="78740">
                  <a:moveTo>
                    <a:pt x="155740" y="685"/>
                  </a:moveTo>
                  <a:lnTo>
                    <a:pt x="155168" y="0"/>
                  </a:lnTo>
                  <a:lnTo>
                    <a:pt x="143852" y="0"/>
                  </a:lnTo>
                  <a:lnTo>
                    <a:pt x="143294" y="685"/>
                  </a:lnTo>
                  <a:lnTo>
                    <a:pt x="143294" y="77711"/>
                  </a:lnTo>
                  <a:lnTo>
                    <a:pt x="143852" y="78282"/>
                  </a:lnTo>
                  <a:lnTo>
                    <a:pt x="155168" y="78282"/>
                  </a:lnTo>
                  <a:lnTo>
                    <a:pt x="155740" y="77711"/>
                  </a:lnTo>
                  <a:lnTo>
                    <a:pt x="155740" y="77025"/>
                  </a:lnTo>
                  <a:lnTo>
                    <a:pt x="155740" y="685"/>
                  </a:lnTo>
                  <a:close/>
                </a:path>
                <a:path w="279400" h="78740">
                  <a:moveTo>
                    <a:pt x="240538" y="685"/>
                  </a:moveTo>
                  <a:lnTo>
                    <a:pt x="239852" y="0"/>
                  </a:lnTo>
                  <a:lnTo>
                    <a:pt x="182372" y="0"/>
                  </a:lnTo>
                  <a:lnTo>
                    <a:pt x="181686" y="685"/>
                  </a:lnTo>
                  <a:lnTo>
                    <a:pt x="181686" y="10972"/>
                  </a:lnTo>
                  <a:lnTo>
                    <a:pt x="182372" y="11544"/>
                  </a:lnTo>
                  <a:lnTo>
                    <a:pt x="204876" y="11544"/>
                  </a:lnTo>
                  <a:lnTo>
                    <a:pt x="204876" y="77711"/>
                  </a:lnTo>
                  <a:lnTo>
                    <a:pt x="205562" y="78282"/>
                  </a:lnTo>
                  <a:lnTo>
                    <a:pt x="216763" y="78282"/>
                  </a:lnTo>
                  <a:lnTo>
                    <a:pt x="217335" y="77711"/>
                  </a:lnTo>
                  <a:lnTo>
                    <a:pt x="217335" y="11544"/>
                  </a:lnTo>
                  <a:lnTo>
                    <a:pt x="239852" y="11544"/>
                  </a:lnTo>
                  <a:lnTo>
                    <a:pt x="240538" y="10972"/>
                  </a:lnTo>
                  <a:lnTo>
                    <a:pt x="240538" y="10287"/>
                  </a:lnTo>
                  <a:lnTo>
                    <a:pt x="240538" y="685"/>
                  </a:lnTo>
                  <a:close/>
                </a:path>
                <a:path w="279400" h="78740">
                  <a:moveTo>
                    <a:pt x="278917" y="685"/>
                  </a:moveTo>
                  <a:lnTo>
                    <a:pt x="278345" y="0"/>
                  </a:lnTo>
                  <a:lnTo>
                    <a:pt x="267030" y="0"/>
                  </a:lnTo>
                  <a:lnTo>
                    <a:pt x="266458" y="685"/>
                  </a:lnTo>
                  <a:lnTo>
                    <a:pt x="266458" y="77711"/>
                  </a:lnTo>
                  <a:lnTo>
                    <a:pt x="267030" y="78282"/>
                  </a:lnTo>
                  <a:lnTo>
                    <a:pt x="278345" y="78282"/>
                  </a:lnTo>
                  <a:lnTo>
                    <a:pt x="278917" y="77711"/>
                  </a:lnTo>
                  <a:lnTo>
                    <a:pt x="278917" y="77025"/>
                  </a:lnTo>
                  <a:lnTo>
                    <a:pt x="278917" y="685"/>
                  </a:lnTo>
                  <a:close/>
                </a:path>
              </a:pathLst>
            </a:custGeom>
            <a:solidFill>
              <a:srgbClr val="231F20"/>
            </a:solidFill>
          </p:spPr>
          <p:txBody>
            <a:bodyPr wrap="square" lIns="0" tIns="0" rIns="0" bIns="0" rtlCol="0"/>
            <a:lstStyle/>
            <a:p>
              <a:endParaRPr/>
            </a:p>
          </p:txBody>
        </p:sp>
        <p:pic>
          <p:nvPicPr>
            <p:cNvPr id="46" name="object 56">
              <a:extLst>
                <a:ext uri="{FF2B5EF4-FFF2-40B4-BE49-F238E27FC236}">
                  <a16:creationId xmlns:a16="http://schemas.microsoft.com/office/drawing/2014/main" id="{89B13529-1B3D-01A4-8668-E9EF583BF376}"/>
                </a:ext>
              </a:extLst>
            </p:cNvPr>
            <p:cNvPicPr/>
            <p:nvPr/>
          </p:nvPicPr>
          <p:blipFill>
            <a:blip r:embed="rId2" cstate="print"/>
            <a:stretch>
              <a:fillRect/>
            </a:stretch>
          </p:blipFill>
          <p:spPr>
            <a:xfrm>
              <a:off x="5562673" y="1447711"/>
              <a:ext cx="140893" cy="78286"/>
            </a:xfrm>
            <a:prstGeom prst="rect">
              <a:avLst/>
            </a:prstGeom>
          </p:spPr>
        </p:pic>
        <p:sp>
          <p:nvSpPr>
            <p:cNvPr id="47" name="object 57">
              <a:extLst>
                <a:ext uri="{FF2B5EF4-FFF2-40B4-BE49-F238E27FC236}">
                  <a16:creationId xmlns:a16="http://schemas.microsoft.com/office/drawing/2014/main" id="{B183DADA-3ECD-9A29-8687-245C989862EF}"/>
                </a:ext>
              </a:extLst>
            </p:cNvPr>
            <p:cNvSpPr/>
            <p:nvPr/>
          </p:nvSpPr>
          <p:spPr>
            <a:xfrm>
              <a:off x="5729488" y="1447713"/>
              <a:ext cx="12700" cy="78740"/>
            </a:xfrm>
            <a:custGeom>
              <a:avLst/>
              <a:gdLst/>
              <a:ahLst/>
              <a:cxnLst/>
              <a:rect l="l" t="t" r="r" b="b"/>
              <a:pathLst>
                <a:path w="12700" h="78740">
                  <a:moveTo>
                    <a:pt x="11887" y="0"/>
                  </a:moveTo>
                  <a:lnTo>
                    <a:pt x="571" y="0"/>
                  </a:lnTo>
                  <a:lnTo>
                    <a:pt x="0" y="685"/>
                  </a:lnTo>
                  <a:lnTo>
                    <a:pt x="0" y="77711"/>
                  </a:lnTo>
                  <a:lnTo>
                    <a:pt x="571" y="78282"/>
                  </a:lnTo>
                  <a:lnTo>
                    <a:pt x="11887" y="78282"/>
                  </a:lnTo>
                  <a:lnTo>
                    <a:pt x="12458" y="77711"/>
                  </a:lnTo>
                  <a:lnTo>
                    <a:pt x="12458" y="77025"/>
                  </a:lnTo>
                  <a:lnTo>
                    <a:pt x="12458" y="685"/>
                  </a:lnTo>
                  <a:lnTo>
                    <a:pt x="11887" y="0"/>
                  </a:lnTo>
                  <a:close/>
                </a:path>
              </a:pathLst>
            </a:custGeom>
            <a:solidFill>
              <a:srgbClr val="231F20"/>
            </a:solidFill>
          </p:spPr>
          <p:txBody>
            <a:bodyPr wrap="square" lIns="0" tIns="0" rIns="0" bIns="0" rtlCol="0"/>
            <a:lstStyle/>
            <a:p>
              <a:endParaRPr/>
            </a:p>
          </p:txBody>
        </p:sp>
        <p:pic>
          <p:nvPicPr>
            <p:cNvPr id="48" name="object 58">
              <a:extLst>
                <a:ext uri="{FF2B5EF4-FFF2-40B4-BE49-F238E27FC236}">
                  <a16:creationId xmlns:a16="http://schemas.microsoft.com/office/drawing/2014/main" id="{1C9B2499-6C40-C7B4-6343-E637A24A4A28}"/>
                </a:ext>
              </a:extLst>
            </p:cNvPr>
            <p:cNvPicPr/>
            <p:nvPr/>
          </p:nvPicPr>
          <p:blipFill>
            <a:blip r:embed="rId3" cstate="print"/>
            <a:stretch>
              <a:fillRect/>
            </a:stretch>
          </p:blipFill>
          <p:spPr>
            <a:xfrm>
              <a:off x="5768346" y="1447713"/>
              <a:ext cx="67995" cy="78282"/>
            </a:xfrm>
            <a:prstGeom prst="rect">
              <a:avLst/>
            </a:prstGeom>
          </p:spPr>
        </p:pic>
        <p:sp>
          <p:nvSpPr>
            <p:cNvPr id="49" name="object 59">
              <a:extLst>
                <a:ext uri="{FF2B5EF4-FFF2-40B4-BE49-F238E27FC236}">
                  <a16:creationId xmlns:a16="http://schemas.microsoft.com/office/drawing/2014/main" id="{EBF57246-AF5A-9277-C751-F5A99ABCBA66}"/>
                </a:ext>
              </a:extLst>
            </p:cNvPr>
            <p:cNvSpPr/>
            <p:nvPr/>
          </p:nvSpPr>
          <p:spPr>
            <a:xfrm>
              <a:off x="5923280" y="1482114"/>
              <a:ext cx="17780" cy="18415"/>
            </a:xfrm>
            <a:custGeom>
              <a:avLst/>
              <a:gdLst/>
              <a:ahLst/>
              <a:cxnLst/>
              <a:rect l="l" t="t" r="r" b="b"/>
              <a:pathLst>
                <a:path w="17779" h="18415">
                  <a:moveTo>
                    <a:pt x="14973" y="0"/>
                  </a:moveTo>
                  <a:lnTo>
                    <a:pt x="11772" y="0"/>
                  </a:lnTo>
                  <a:lnTo>
                    <a:pt x="2514" y="0"/>
                  </a:lnTo>
                  <a:lnTo>
                    <a:pt x="0" y="2514"/>
                  </a:lnTo>
                  <a:lnTo>
                    <a:pt x="0" y="15646"/>
                  </a:lnTo>
                  <a:lnTo>
                    <a:pt x="2514" y="18173"/>
                  </a:lnTo>
                  <a:lnTo>
                    <a:pt x="14973" y="18173"/>
                  </a:lnTo>
                  <a:lnTo>
                    <a:pt x="17487" y="15646"/>
                  </a:lnTo>
                  <a:lnTo>
                    <a:pt x="17487" y="2514"/>
                  </a:lnTo>
                  <a:lnTo>
                    <a:pt x="14973" y="0"/>
                  </a:lnTo>
                  <a:close/>
                </a:path>
              </a:pathLst>
            </a:custGeom>
            <a:solidFill>
              <a:srgbClr val="231F20"/>
            </a:solidFill>
          </p:spPr>
          <p:txBody>
            <a:bodyPr wrap="square" lIns="0" tIns="0" rIns="0" bIns="0" rtlCol="0"/>
            <a:lstStyle/>
            <a:p>
              <a:endParaRPr/>
            </a:p>
          </p:txBody>
        </p:sp>
        <p:pic>
          <p:nvPicPr>
            <p:cNvPr id="50" name="object 60">
              <a:extLst>
                <a:ext uri="{FF2B5EF4-FFF2-40B4-BE49-F238E27FC236}">
                  <a16:creationId xmlns:a16="http://schemas.microsoft.com/office/drawing/2014/main" id="{EC3358A5-3C43-5007-CB81-7863EA3FE82F}"/>
                </a:ext>
              </a:extLst>
            </p:cNvPr>
            <p:cNvPicPr/>
            <p:nvPr/>
          </p:nvPicPr>
          <p:blipFill>
            <a:blip r:embed="rId4" cstate="print"/>
            <a:stretch>
              <a:fillRect/>
            </a:stretch>
          </p:blipFill>
          <p:spPr>
            <a:xfrm>
              <a:off x="6036523" y="1447711"/>
              <a:ext cx="232755" cy="78285"/>
            </a:xfrm>
            <a:prstGeom prst="rect">
              <a:avLst/>
            </a:prstGeom>
          </p:spPr>
        </p:pic>
        <p:sp>
          <p:nvSpPr>
            <p:cNvPr id="51" name="object 61">
              <a:extLst>
                <a:ext uri="{FF2B5EF4-FFF2-40B4-BE49-F238E27FC236}">
                  <a16:creationId xmlns:a16="http://schemas.microsoft.com/office/drawing/2014/main" id="{0D219114-3EBF-9CA7-25CB-306CD7ED17DE}"/>
                </a:ext>
              </a:extLst>
            </p:cNvPr>
            <p:cNvSpPr/>
            <p:nvPr/>
          </p:nvSpPr>
          <p:spPr>
            <a:xfrm>
              <a:off x="6297358" y="1447710"/>
              <a:ext cx="742315" cy="78740"/>
            </a:xfrm>
            <a:custGeom>
              <a:avLst/>
              <a:gdLst/>
              <a:ahLst/>
              <a:cxnLst/>
              <a:rect l="l" t="t" r="r" b="b"/>
              <a:pathLst>
                <a:path w="742315" h="78740">
                  <a:moveTo>
                    <a:pt x="44462" y="67437"/>
                  </a:moveTo>
                  <a:lnTo>
                    <a:pt x="43776" y="66865"/>
                  </a:lnTo>
                  <a:lnTo>
                    <a:pt x="12458" y="66865"/>
                  </a:lnTo>
                  <a:lnTo>
                    <a:pt x="12458" y="698"/>
                  </a:lnTo>
                  <a:lnTo>
                    <a:pt x="11887" y="12"/>
                  </a:lnTo>
                  <a:lnTo>
                    <a:pt x="584" y="12"/>
                  </a:lnTo>
                  <a:lnTo>
                    <a:pt x="0" y="698"/>
                  </a:lnTo>
                  <a:lnTo>
                    <a:pt x="0" y="77724"/>
                  </a:lnTo>
                  <a:lnTo>
                    <a:pt x="584" y="78295"/>
                  </a:lnTo>
                  <a:lnTo>
                    <a:pt x="43776" y="78295"/>
                  </a:lnTo>
                  <a:lnTo>
                    <a:pt x="44462" y="77724"/>
                  </a:lnTo>
                  <a:lnTo>
                    <a:pt x="44462" y="77038"/>
                  </a:lnTo>
                  <a:lnTo>
                    <a:pt x="44462" y="67437"/>
                  </a:lnTo>
                  <a:close/>
                </a:path>
                <a:path w="742315" h="78740">
                  <a:moveTo>
                    <a:pt x="83997" y="698"/>
                  </a:moveTo>
                  <a:lnTo>
                    <a:pt x="83426" y="12"/>
                  </a:lnTo>
                  <a:lnTo>
                    <a:pt x="72110" y="12"/>
                  </a:lnTo>
                  <a:lnTo>
                    <a:pt x="71539" y="698"/>
                  </a:lnTo>
                  <a:lnTo>
                    <a:pt x="71539" y="77724"/>
                  </a:lnTo>
                  <a:lnTo>
                    <a:pt x="72110" y="78295"/>
                  </a:lnTo>
                  <a:lnTo>
                    <a:pt x="83426" y="78295"/>
                  </a:lnTo>
                  <a:lnTo>
                    <a:pt x="83997" y="77724"/>
                  </a:lnTo>
                  <a:lnTo>
                    <a:pt x="83997" y="77038"/>
                  </a:lnTo>
                  <a:lnTo>
                    <a:pt x="83997" y="698"/>
                  </a:lnTo>
                  <a:close/>
                </a:path>
                <a:path w="742315" h="78740">
                  <a:moveTo>
                    <a:pt x="168783" y="698"/>
                  </a:moveTo>
                  <a:lnTo>
                    <a:pt x="168097" y="12"/>
                  </a:lnTo>
                  <a:lnTo>
                    <a:pt x="110617" y="12"/>
                  </a:lnTo>
                  <a:lnTo>
                    <a:pt x="109931" y="698"/>
                  </a:lnTo>
                  <a:lnTo>
                    <a:pt x="109931" y="10985"/>
                  </a:lnTo>
                  <a:lnTo>
                    <a:pt x="110617" y="11557"/>
                  </a:lnTo>
                  <a:lnTo>
                    <a:pt x="133121" y="11557"/>
                  </a:lnTo>
                  <a:lnTo>
                    <a:pt x="133121" y="77724"/>
                  </a:lnTo>
                  <a:lnTo>
                    <a:pt x="133819" y="78295"/>
                  </a:lnTo>
                  <a:lnTo>
                    <a:pt x="145021" y="78295"/>
                  </a:lnTo>
                  <a:lnTo>
                    <a:pt x="145580" y="77724"/>
                  </a:lnTo>
                  <a:lnTo>
                    <a:pt x="145580" y="11557"/>
                  </a:lnTo>
                  <a:lnTo>
                    <a:pt x="168097" y="11557"/>
                  </a:lnTo>
                  <a:lnTo>
                    <a:pt x="168783" y="10985"/>
                  </a:lnTo>
                  <a:lnTo>
                    <a:pt x="168783" y="10299"/>
                  </a:lnTo>
                  <a:lnTo>
                    <a:pt x="168783" y="698"/>
                  </a:lnTo>
                  <a:close/>
                </a:path>
                <a:path w="742315" h="78740">
                  <a:moveTo>
                    <a:pt x="242938" y="698"/>
                  </a:moveTo>
                  <a:lnTo>
                    <a:pt x="242252" y="12"/>
                  </a:lnTo>
                  <a:lnTo>
                    <a:pt x="195275" y="12"/>
                  </a:lnTo>
                  <a:lnTo>
                    <a:pt x="194703" y="698"/>
                  </a:lnTo>
                  <a:lnTo>
                    <a:pt x="194703" y="77724"/>
                  </a:lnTo>
                  <a:lnTo>
                    <a:pt x="195275" y="78295"/>
                  </a:lnTo>
                  <a:lnTo>
                    <a:pt x="242354" y="78295"/>
                  </a:lnTo>
                  <a:lnTo>
                    <a:pt x="242938" y="77724"/>
                  </a:lnTo>
                  <a:lnTo>
                    <a:pt x="242938" y="77038"/>
                  </a:lnTo>
                  <a:lnTo>
                    <a:pt x="242938" y="68237"/>
                  </a:lnTo>
                  <a:lnTo>
                    <a:pt x="242354" y="67665"/>
                  </a:lnTo>
                  <a:lnTo>
                    <a:pt x="207162" y="67665"/>
                  </a:lnTo>
                  <a:lnTo>
                    <a:pt x="207162" y="42875"/>
                  </a:lnTo>
                  <a:lnTo>
                    <a:pt x="242252" y="42875"/>
                  </a:lnTo>
                  <a:lnTo>
                    <a:pt x="242938" y="42176"/>
                  </a:lnTo>
                  <a:lnTo>
                    <a:pt x="242938" y="32816"/>
                  </a:lnTo>
                  <a:lnTo>
                    <a:pt x="242252" y="32245"/>
                  </a:lnTo>
                  <a:lnTo>
                    <a:pt x="207162" y="32245"/>
                  </a:lnTo>
                  <a:lnTo>
                    <a:pt x="207162" y="10642"/>
                  </a:lnTo>
                  <a:lnTo>
                    <a:pt x="242252" y="10642"/>
                  </a:lnTo>
                  <a:lnTo>
                    <a:pt x="242938" y="10071"/>
                  </a:lnTo>
                  <a:lnTo>
                    <a:pt x="242938" y="698"/>
                  </a:lnTo>
                  <a:close/>
                </a:path>
                <a:path w="742315" h="78740">
                  <a:moveTo>
                    <a:pt x="327152" y="698"/>
                  </a:moveTo>
                  <a:lnTo>
                    <a:pt x="326466" y="12"/>
                  </a:lnTo>
                  <a:lnTo>
                    <a:pt x="268986" y="12"/>
                  </a:lnTo>
                  <a:lnTo>
                    <a:pt x="268300" y="698"/>
                  </a:lnTo>
                  <a:lnTo>
                    <a:pt x="268300" y="10985"/>
                  </a:lnTo>
                  <a:lnTo>
                    <a:pt x="268986" y="11557"/>
                  </a:lnTo>
                  <a:lnTo>
                    <a:pt x="291503" y="11557"/>
                  </a:lnTo>
                  <a:lnTo>
                    <a:pt x="291503" y="77724"/>
                  </a:lnTo>
                  <a:lnTo>
                    <a:pt x="292188" y="78295"/>
                  </a:lnTo>
                  <a:lnTo>
                    <a:pt x="303390" y="78295"/>
                  </a:lnTo>
                  <a:lnTo>
                    <a:pt x="303949" y="77724"/>
                  </a:lnTo>
                  <a:lnTo>
                    <a:pt x="303949" y="11557"/>
                  </a:lnTo>
                  <a:lnTo>
                    <a:pt x="326466" y="11557"/>
                  </a:lnTo>
                  <a:lnTo>
                    <a:pt x="327152" y="10985"/>
                  </a:lnTo>
                  <a:lnTo>
                    <a:pt x="327152" y="10299"/>
                  </a:lnTo>
                  <a:lnTo>
                    <a:pt x="327152" y="698"/>
                  </a:lnTo>
                  <a:close/>
                </a:path>
                <a:path w="742315" h="78740">
                  <a:moveTo>
                    <a:pt x="431126" y="36918"/>
                  </a:moveTo>
                  <a:lnTo>
                    <a:pt x="428612" y="34404"/>
                  </a:lnTo>
                  <a:lnTo>
                    <a:pt x="425411" y="34404"/>
                  </a:lnTo>
                  <a:lnTo>
                    <a:pt x="416153" y="34404"/>
                  </a:lnTo>
                  <a:lnTo>
                    <a:pt x="413639" y="36918"/>
                  </a:lnTo>
                  <a:lnTo>
                    <a:pt x="413639" y="50050"/>
                  </a:lnTo>
                  <a:lnTo>
                    <a:pt x="416153" y="52578"/>
                  </a:lnTo>
                  <a:lnTo>
                    <a:pt x="428612" y="52578"/>
                  </a:lnTo>
                  <a:lnTo>
                    <a:pt x="431126" y="50050"/>
                  </a:lnTo>
                  <a:lnTo>
                    <a:pt x="431126" y="36918"/>
                  </a:lnTo>
                  <a:close/>
                </a:path>
                <a:path w="742315" h="78740">
                  <a:moveTo>
                    <a:pt x="575094" y="698"/>
                  </a:moveTo>
                  <a:lnTo>
                    <a:pt x="574408" y="12"/>
                  </a:lnTo>
                  <a:lnTo>
                    <a:pt x="527443" y="12"/>
                  </a:lnTo>
                  <a:lnTo>
                    <a:pt x="526872" y="698"/>
                  </a:lnTo>
                  <a:lnTo>
                    <a:pt x="526872" y="77724"/>
                  </a:lnTo>
                  <a:lnTo>
                    <a:pt x="527443" y="78295"/>
                  </a:lnTo>
                  <a:lnTo>
                    <a:pt x="538759" y="78295"/>
                  </a:lnTo>
                  <a:lnTo>
                    <a:pt x="539330" y="77724"/>
                  </a:lnTo>
                  <a:lnTo>
                    <a:pt x="539330" y="77038"/>
                  </a:lnTo>
                  <a:lnTo>
                    <a:pt x="539330" y="44805"/>
                  </a:lnTo>
                  <a:lnTo>
                    <a:pt x="574408" y="44805"/>
                  </a:lnTo>
                  <a:lnTo>
                    <a:pt x="575094" y="44132"/>
                  </a:lnTo>
                  <a:lnTo>
                    <a:pt x="575094" y="34759"/>
                  </a:lnTo>
                  <a:lnTo>
                    <a:pt x="574408" y="34175"/>
                  </a:lnTo>
                  <a:lnTo>
                    <a:pt x="539330" y="34175"/>
                  </a:lnTo>
                  <a:lnTo>
                    <a:pt x="539330" y="10642"/>
                  </a:lnTo>
                  <a:lnTo>
                    <a:pt x="574408" y="10642"/>
                  </a:lnTo>
                  <a:lnTo>
                    <a:pt x="575094" y="10071"/>
                  </a:lnTo>
                  <a:lnTo>
                    <a:pt x="575094" y="698"/>
                  </a:lnTo>
                  <a:close/>
                </a:path>
                <a:path w="742315" h="78740">
                  <a:moveTo>
                    <a:pt x="662508" y="77825"/>
                  </a:moveTo>
                  <a:lnTo>
                    <a:pt x="662457" y="77025"/>
                  </a:lnTo>
                  <a:lnTo>
                    <a:pt x="662292" y="76682"/>
                  </a:lnTo>
                  <a:lnTo>
                    <a:pt x="645109" y="47205"/>
                  </a:lnTo>
                  <a:lnTo>
                    <a:pt x="644448" y="46062"/>
                  </a:lnTo>
                  <a:lnTo>
                    <a:pt x="661708" y="25374"/>
                  </a:lnTo>
                  <a:lnTo>
                    <a:pt x="661708" y="21602"/>
                  </a:lnTo>
                  <a:lnTo>
                    <a:pt x="660095" y="12446"/>
                  </a:lnTo>
                  <a:lnTo>
                    <a:pt x="658850" y="10629"/>
                  </a:lnTo>
                  <a:lnTo>
                    <a:pt x="655472" y="5664"/>
                  </a:lnTo>
                  <a:lnTo>
                    <a:pt x="649249" y="2082"/>
                  </a:lnTo>
                  <a:lnTo>
                    <a:pt x="649249" y="15201"/>
                  </a:lnTo>
                  <a:lnTo>
                    <a:pt x="649249" y="32232"/>
                  </a:lnTo>
                  <a:lnTo>
                    <a:pt x="643432" y="36461"/>
                  </a:lnTo>
                  <a:lnTo>
                    <a:pt x="617029" y="36461"/>
                  </a:lnTo>
                  <a:lnTo>
                    <a:pt x="617029" y="10629"/>
                  </a:lnTo>
                  <a:lnTo>
                    <a:pt x="644804" y="10629"/>
                  </a:lnTo>
                  <a:lnTo>
                    <a:pt x="649249" y="15201"/>
                  </a:lnTo>
                  <a:lnTo>
                    <a:pt x="649249" y="2082"/>
                  </a:lnTo>
                  <a:lnTo>
                    <a:pt x="648157" y="1447"/>
                  </a:lnTo>
                  <a:lnTo>
                    <a:pt x="638505" y="0"/>
                  </a:lnTo>
                  <a:lnTo>
                    <a:pt x="605142" y="0"/>
                  </a:lnTo>
                  <a:lnTo>
                    <a:pt x="604570" y="698"/>
                  </a:lnTo>
                  <a:lnTo>
                    <a:pt x="604685" y="77825"/>
                  </a:lnTo>
                  <a:lnTo>
                    <a:pt x="605142" y="78282"/>
                  </a:lnTo>
                  <a:lnTo>
                    <a:pt x="616458" y="78282"/>
                  </a:lnTo>
                  <a:lnTo>
                    <a:pt x="616915" y="77825"/>
                  </a:lnTo>
                  <a:lnTo>
                    <a:pt x="617029" y="47205"/>
                  </a:lnTo>
                  <a:lnTo>
                    <a:pt x="632002" y="47205"/>
                  </a:lnTo>
                  <a:lnTo>
                    <a:pt x="648385" y="77139"/>
                  </a:lnTo>
                  <a:lnTo>
                    <a:pt x="648677" y="77711"/>
                  </a:lnTo>
                  <a:lnTo>
                    <a:pt x="649478" y="78282"/>
                  </a:lnTo>
                  <a:lnTo>
                    <a:pt x="662165" y="78282"/>
                  </a:lnTo>
                  <a:lnTo>
                    <a:pt x="662508" y="77825"/>
                  </a:lnTo>
                  <a:close/>
                </a:path>
                <a:path w="742315" h="78740">
                  <a:moveTo>
                    <a:pt x="741807" y="698"/>
                  </a:moveTo>
                  <a:lnTo>
                    <a:pt x="741121" y="12"/>
                  </a:lnTo>
                  <a:lnTo>
                    <a:pt x="694156" y="12"/>
                  </a:lnTo>
                  <a:lnTo>
                    <a:pt x="693572" y="698"/>
                  </a:lnTo>
                  <a:lnTo>
                    <a:pt x="693572" y="77724"/>
                  </a:lnTo>
                  <a:lnTo>
                    <a:pt x="694156" y="78295"/>
                  </a:lnTo>
                  <a:lnTo>
                    <a:pt x="741235" y="78295"/>
                  </a:lnTo>
                  <a:lnTo>
                    <a:pt x="741807" y="77724"/>
                  </a:lnTo>
                  <a:lnTo>
                    <a:pt x="741807" y="77038"/>
                  </a:lnTo>
                  <a:lnTo>
                    <a:pt x="741807" y="68237"/>
                  </a:lnTo>
                  <a:lnTo>
                    <a:pt x="741235" y="67665"/>
                  </a:lnTo>
                  <a:lnTo>
                    <a:pt x="706031" y="67665"/>
                  </a:lnTo>
                  <a:lnTo>
                    <a:pt x="706031" y="42875"/>
                  </a:lnTo>
                  <a:lnTo>
                    <a:pt x="741121" y="42875"/>
                  </a:lnTo>
                  <a:lnTo>
                    <a:pt x="741807" y="42176"/>
                  </a:lnTo>
                  <a:lnTo>
                    <a:pt x="741807" y="32816"/>
                  </a:lnTo>
                  <a:lnTo>
                    <a:pt x="741121" y="32245"/>
                  </a:lnTo>
                  <a:lnTo>
                    <a:pt x="706031" y="32245"/>
                  </a:lnTo>
                  <a:lnTo>
                    <a:pt x="706031" y="10642"/>
                  </a:lnTo>
                  <a:lnTo>
                    <a:pt x="741121" y="10642"/>
                  </a:lnTo>
                  <a:lnTo>
                    <a:pt x="741807" y="10071"/>
                  </a:lnTo>
                  <a:lnTo>
                    <a:pt x="741807" y="698"/>
                  </a:lnTo>
                  <a:close/>
                </a:path>
              </a:pathLst>
            </a:custGeom>
            <a:solidFill>
              <a:srgbClr val="231F20"/>
            </a:solidFill>
          </p:spPr>
          <p:txBody>
            <a:bodyPr wrap="square" lIns="0" tIns="0" rIns="0" bIns="0" rtlCol="0"/>
            <a:lstStyle/>
            <a:p>
              <a:endParaRPr/>
            </a:p>
          </p:txBody>
        </p:sp>
        <p:pic>
          <p:nvPicPr>
            <p:cNvPr id="52" name="object 62">
              <a:extLst>
                <a:ext uri="{FF2B5EF4-FFF2-40B4-BE49-F238E27FC236}">
                  <a16:creationId xmlns:a16="http://schemas.microsoft.com/office/drawing/2014/main" id="{CC516454-030F-6BA8-212C-FE6665AF309D}"/>
                </a:ext>
              </a:extLst>
            </p:cNvPr>
            <p:cNvPicPr/>
            <p:nvPr/>
          </p:nvPicPr>
          <p:blipFill>
            <a:blip r:embed="rId5" cstate="print"/>
            <a:stretch>
              <a:fillRect/>
            </a:stretch>
          </p:blipFill>
          <p:spPr>
            <a:xfrm>
              <a:off x="7066806" y="1447713"/>
              <a:ext cx="83426" cy="78282"/>
            </a:xfrm>
            <a:prstGeom prst="rect">
              <a:avLst/>
            </a:prstGeom>
          </p:spPr>
        </p:pic>
        <p:sp>
          <p:nvSpPr>
            <p:cNvPr id="53" name="object 63">
              <a:extLst>
                <a:ext uri="{FF2B5EF4-FFF2-40B4-BE49-F238E27FC236}">
                  <a16:creationId xmlns:a16="http://schemas.microsoft.com/office/drawing/2014/main" id="{66B55650-2FBD-F7CB-BA3F-E26B5ED41370}"/>
                </a:ext>
              </a:extLst>
            </p:cNvPr>
            <p:cNvSpPr/>
            <p:nvPr/>
          </p:nvSpPr>
          <p:spPr>
            <a:xfrm>
              <a:off x="7172147" y="1447710"/>
              <a:ext cx="191770" cy="78740"/>
            </a:xfrm>
            <a:custGeom>
              <a:avLst/>
              <a:gdLst/>
              <a:ahLst/>
              <a:cxnLst/>
              <a:rect l="l" t="t" r="r" b="b"/>
              <a:pathLst>
                <a:path w="191770" h="78740">
                  <a:moveTo>
                    <a:pt x="58851" y="698"/>
                  </a:moveTo>
                  <a:lnTo>
                    <a:pt x="58166" y="12"/>
                  </a:lnTo>
                  <a:lnTo>
                    <a:pt x="685" y="12"/>
                  </a:lnTo>
                  <a:lnTo>
                    <a:pt x="0" y="698"/>
                  </a:lnTo>
                  <a:lnTo>
                    <a:pt x="0" y="10985"/>
                  </a:lnTo>
                  <a:lnTo>
                    <a:pt x="685" y="11557"/>
                  </a:lnTo>
                  <a:lnTo>
                    <a:pt x="23190" y="11557"/>
                  </a:lnTo>
                  <a:lnTo>
                    <a:pt x="23190" y="77724"/>
                  </a:lnTo>
                  <a:lnTo>
                    <a:pt x="23888" y="78295"/>
                  </a:lnTo>
                  <a:lnTo>
                    <a:pt x="35090" y="78295"/>
                  </a:lnTo>
                  <a:lnTo>
                    <a:pt x="35648" y="77724"/>
                  </a:lnTo>
                  <a:lnTo>
                    <a:pt x="35648" y="11557"/>
                  </a:lnTo>
                  <a:lnTo>
                    <a:pt x="58166" y="11557"/>
                  </a:lnTo>
                  <a:lnTo>
                    <a:pt x="58851" y="10985"/>
                  </a:lnTo>
                  <a:lnTo>
                    <a:pt x="58851" y="10299"/>
                  </a:lnTo>
                  <a:lnTo>
                    <a:pt x="58851" y="698"/>
                  </a:lnTo>
                  <a:close/>
                </a:path>
                <a:path w="191770" h="78740">
                  <a:moveTo>
                    <a:pt x="97243" y="698"/>
                  </a:moveTo>
                  <a:lnTo>
                    <a:pt x="96672" y="12"/>
                  </a:lnTo>
                  <a:lnTo>
                    <a:pt x="85356" y="12"/>
                  </a:lnTo>
                  <a:lnTo>
                    <a:pt x="84785" y="698"/>
                  </a:lnTo>
                  <a:lnTo>
                    <a:pt x="84785" y="77724"/>
                  </a:lnTo>
                  <a:lnTo>
                    <a:pt x="85356" y="78295"/>
                  </a:lnTo>
                  <a:lnTo>
                    <a:pt x="96672" y="78295"/>
                  </a:lnTo>
                  <a:lnTo>
                    <a:pt x="97243" y="77724"/>
                  </a:lnTo>
                  <a:lnTo>
                    <a:pt x="97243" y="77038"/>
                  </a:lnTo>
                  <a:lnTo>
                    <a:pt x="97243" y="698"/>
                  </a:lnTo>
                  <a:close/>
                </a:path>
                <a:path w="191770" h="78740">
                  <a:moveTo>
                    <a:pt x="191287" y="24688"/>
                  </a:moveTo>
                  <a:lnTo>
                    <a:pt x="189496" y="14274"/>
                  </a:lnTo>
                  <a:lnTo>
                    <a:pt x="187096" y="10642"/>
                  </a:lnTo>
                  <a:lnTo>
                    <a:pt x="184365" y="6515"/>
                  </a:lnTo>
                  <a:lnTo>
                    <a:pt x="178828" y="3225"/>
                  </a:lnTo>
                  <a:lnTo>
                    <a:pt x="178828" y="15544"/>
                  </a:lnTo>
                  <a:lnTo>
                    <a:pt x="178828" y="62750"/>
                  </a:lnTo>
                  <a:lnTo>
                    <a:pt x="172542" y="67652"/>
                  </a:lnTo>
                  <a:lnTo>
                    <a:pt x="144780" y="67652"/>
                  </a:lnTo>
                  <a:lnTo>
                    <a:pt x="144780" y="10642"/>
                  </a:lnTo>
                  <a:lnTo>
                    <a:pt x="172542" y="10642"/>
                  </a:lnTo>
                  <a:lnTo>
                    <a:pt x="178828" y="15544"/>
                  </a:lnTo>
                  <a:lnTo>
                    <a:pt x="178828" y="3225"/>
                  </a:lnTo>
                  <a:lnTo>
                    <a:pt x="176237" y="1676"/>
                  </a:lnTo>
                  <a:lnTo>
                    <a:pt x="165455" y="0"/>
                  </a:lnTo>
                  <a:lnTo>
                    <a:pt x="132892" y="0"/>
                  </a:lnTo>
                  <a:lnTo>
                    <a:pt x="132321" y="698"/>
                  </a:lnTo>
                  <a:lnTo>
                    <a:pt x="132321" y="77724"/>
                  </a:lnTo>
                  <a:lnTo>
                    <a:pt x="132892" y="78282"/>
                  </a:lnTo>
                  <a:lnTo>
                    <a:pt x="165455" y="78282"/>
                  </a:lnTo>
                  <a:lnTo>
                    <a:pt x="191287" y="53606"/>
                  </a:lnTo>
                  <a:lnTo>
                    <a:pt x="191287" y="24688"/>
                  </a:lnTo>
                  <a:close/>
                </a:path>
              </a:pathLst>
            </a:custGeom>
            <a:solidFill>
              <a:srgbClr val="231F20"/>
            </a:solidFill>
          </p:spPr>
          <p:txBody>
            <a:bodyPr wrap="square" lIns="0" tIns="0" rIns="0" bIns="0" rtlCol="0"/>
            <a:lstStyle/>
            <a:p>
              <a:endParaRPr/>
            </a:p>
          </p:txBody>
        </p:sp>
      </p:grpSp>
    </p:spTree>
    <p:extLst>
      <p:ext uri="{BB962C8B-B14F-4D97-AF65-F5344CB8AC3E}">
        <p14:creationId xmlns:p14="http://schemas.microsoft.com/office/powerpoint/2010/main" val="2842782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Billede 55">
            <a:extLst>
              <a:ext uri="{FF2B5EF4-FFF2-40B4-BE49-F238E27FC236}">
                <a16:creationId xmlns:a16="http://schemas.microsoft.com/office/drawing/2014/main" id="{2BE125FE-19C7-8F00-43D2-0D1E6DA4DF0B}"/>
              </a:ext>
            </a:extLst>
          </p:cNvPr>
          <p:cNvPicPr>
            <a:picLocks noChangeAspect="1"/>
          </p:cNvPicPr>
          <p:nvPr/>
        </p:nvPicPr>
        <p:blipFill>
          <a:blip r:embed="rId2"/>
          <a:stretch>
            <a:fillRect/>
          </a:stretch>
        </p:blipFill>
        <p:spPr>
          <a:xfrm rot="21020520">
            <a:off x="5690636" y="1321588"/>
            <a:ext cx="5638800" cy="5133975"/>
          </a:xfrm>
          <a:prstGeom prst="rect">
            <a:avLst/>
          </a:prstGeom>
        </p:spPr>
      </p:pic>
      <p:sp>
        <p:nvSpPr>
          <p:cNvPr id="2" name="Titel 1">
            <a:extLst>
              <a:ext uri="{FF2B5EF4-FFF2-40B4-BE49-F238E27FC236}">
                <a16:creationId xmlns:a16="http://schemas.microsoft.com/office/drawing/2014/main" id="{FFFE8334-1123-4804-B63D-7E406E8E80D2}"/>
              </a:ext>
            </a:extLst>
          </p:cNvPr>
          <p:cNvSpPr>
            <a:spLocks noGrp="1"/>
          </p:cNvSpPr>
          <p:nvPr>
            <p:ph type="title"/>
          </p:nvPr>
        </p:nvSpPr>
        <p:spPr>
          <a:xfrm>
            <a:off x="838200" y="365125"/>
            <a:ext cx="10515600" cy="1138555"/>
          </a:xfrm>
        </p:spPr>
        <p:txBody>
          <a:bodyPr/>
          <a:lstStyle/>
          <a:p>
            <a:r>
              <a:rPr lang="en-US" dirty="0" err="1"/>
              <a:t>Fase</a:t>
            </a:r>
            <a:r>
              <a:rPr lang="en-US" dirty="0"/>
              <a:t> 3: </a:t>
            </a:r>
            <a:r>
              <a:rPr lang="en-US" dirty="0" err="1"/>
              <a:t>Anbefalinger</a:t>
            </a:r>
            <a:endParaRPr lang="da-DK" dirty="0"/>
          </a:p>
        </p:txBody>
      </p:sp>
      <p:sp>
        <p:nvSpPr>
          <p:cNvPr id="3" name="Pladsholder til indhold 2">
            <a:extLst>
              <a:ext uri="{FF2B5EF4-FFF2-40B4-BE49-F238E27FC236}">
                <a16:creationId xmlns:a16="http://schemas.microsoft.com/office/drawing/2014/main" id="{B54657A0-A10E-483E-AB2A-82EBF29E4FDC}"/>
              </a:ext>
            </a:extLst>
          </p:cNvPr>
          <p:cNvSpPr>
            <a:spLocks noGrp="1"/>
          </p:cNvSpPr>
          <p:nvPr>
            <p:ph idx="1"/>
          </p:nvPr>
        </p:nvSpPr>
        <p:spPr>
          <a:xfrm>
            <a:off x="956169" y="1525184"/>
            <a:ext cx="4319483" cy="5227308"/>
          </a:xfrm>
        </p:spPr>
        <p:txBody>
          <a:bodyPr>
            <a:normAutofit fontScale="32500" lnSpcReduction="20000"/>
          </a:bodyPr>
          <a:lstStyle/>
          <a:p>
            <a:pPr marL="0" indent="0">
              <a:buNone/>
            </a:pPr>
            <a:endParaRPr lang="da-DK" sz="3200" b="1" i="0" u="none" strike="noStrike" baseline="0" dirty="0">
              <a:solidFill>
                <a:srgbClr val="000000"/>
              </a:solidFill>
              <a:latin typeface="Sweco Sans Medium"/>
            </a:endParaRPr>
          </a:p>
          <a:p>
            <a:pPr marL="0" indent="0">
              <a:buNone/>
            </a:pPr>
            <a:r>
              <a:rPr lang="da-DK" sz="5500" b="1" i="0" u="none" strike="noStrike" baseline="0" dirty="0">
                <a:solidFill>
                  <a:srgbClr val="000000"/>
                </a:solidFill>
                <a:latin typeface="Sweco Sans Medium"/>
              </a:rPr>
              <a:t>To strategier: 	1. Fjorden rundt</a:t>
            </a:r>
          </a:p>
          <a:p>
            <a:pPr marL="0" indent="0">
              <a:buNone/>
            </a:pPr>
            <a:r>
              <a:rPr lang="da-DK" sz="5500" b="1" dirty="0">
                <a:solidFill>
                  <a:srgbClr val="000000"/>
                </a:solidFill>
                <a:latin typeface="Sweco Sans Medium"/>
              </a:rPr>
              <a:t>		2. Indefra og ud</a:t>
            </a:r>
            <a:r>
              <a:rPr lang="da-DK" sz="5500" b="1" i="0" u="none" strike="noStrike" baseline="0" dirty="0">
                <a:solidFill>
                  <a:srgbClr val="000000"/>
                </a:solidFill>
                <a:latin typeface="Sweco Sans Medium"/>
              </a:rPr>
              <a:t> </a:t>
            </a:r>
          </a:p>
          <a:p>
            <a:pPr marL="0" indent="0">
              <a:buNone/>
            </a:pPr>
            <a:r>
              <a:rPr lang="da-DK" sz="5500" b="1" i="0" u="none" strike="noStrike" baseline="0" dirty="0">
                <a:solidFill>
                  <a:srgbClr val="000000"/>
                </a:solidFill>
                <a:latin typeface="Sweco Sans Medium"/>
              </a:rPr>
              <a:t>Syv anbefalinger</a:t>
            </a:r>
          </a:p>
          <a:p>
            <a:pPr marL="0" indent="0">
              <a:buNone/>
            </a:pPr>
            <a:r>
              <a:rPr lang="da-DK" sz="5500" b="0" i="0" u="none" strike="noStrike" baseline="0" dirty="0">
                <a:solidFill>
                  <a:srgbClr val="000000"/>
                </a:solidFill>
                <a:latin typeface="Sweco Sans Medium"/>
              </a:rPr>
              <a:t>Destinationer </a:t>
            </a:r>
          </a:p>
          <a:p>
            <a:r>
              <a:rPr lang="da-DK" sz="5500" b="0" i="0" u="none" strike="noStrike" baseline="0" dirty="0">
                <a:solidFill>
                  <a:srgbClr val="000000"/>
                </a:solidFill>
                <a:latin typeface="Sweco Sans"/>
              </a:rPr>
              <a:t>1. Vandsportscenter på Hestehovedet </a:t>
            </a:r>
          </a:p>
          <a:p>
            <a:r>
              <a:rPr lang="da-DK" sz="5500" b="0" i="0" u="none" strike="noStrike" baseline="0" dirty="0">
                <a:solidFill>
                  <a:srgbClr val="000000"/>
                </a:solidFill>
                <a:latin typeface="Sweco Sans"/>
              </a:rPr>
              <a:t>2. Helhedsplaner for Tårs og Langø </a:t>
            </a:r>
          </a:p>
          <a:p>
            <a:endParaRPr lang="da-DK" sz="5500" b="0" i="0" u="none" strike="noStrike" baseline="0" dirty="0">
              <a:solidFill>
                <a:srgbClr val="000000"/>
              </a:solidFill>
              <a:latin typeface="Sweco Sans Medium"/>
            </a:endParaRPr>
          </a:p>
          <a:p>
            <a:pPr marL="0" indent="0">
              <a:buNone/>
            </a:pPr>
            <a:r>
              <a:rPr lang="da-DK" sz="5500" b="0" i="0" u="none" strike="noStrike" baseline="0" dirty="0">
                <a:solidFill>
                  <a:srgbClr val="000000"/>
                </a:solidFill>
                <a:latin typeface="Sweco Sans Medium"/>
              </a:rPr>
              <a:t>Forbindelser </a:t>
            </a:r>
          </a:p>
          <a:p>
            <a:r>
              <a:rPr lang="da-DK" sz="5500" b="0" i="0" u="none" strike="noStrike" baseline="0" dirty="0">
                <a:solidFill>
                  <a:srgbClr val="000000"/>
                </a:solidFill>
                <a:latin typeface="Sweco Sans"/>
              </a:rPr>
              <a:t>3. Havnestien - fra Nakskov til Hestehovedet </a:t>
            </a:r>
          </a:p>
          <a:p>
            <a:r>
              <a:rPr lang="da-DK" sz="5500" b="0" i="0" u="none" strike="noStrike" baseline="0" dirty="0">
                <a:solidFill>
                  <a:srgbClr val="000000"/>
                </a:solidFill>
                <a:latin typeface="Sweco Sans"/>
              </a:rPr>
              <a:t>4. </a:t>
            </a:r>
            <a:r>
              <a:rPr lang="da-DK" sz="5500" b="0" i="0" u="none" strike="noStrike" baseline="0" dirty="0" err="1">
                <a:solidFill>
                  <a:srgbClr val="000000"/>
                </a:solidFill>
                <a:latin typeface="Sweco Sans"/>
              </a:rPr>
              <a:t>Landveje</a:t>
            </a:r>
            <a:r>
              <a:rPr lang="da-DK" sz="5500" b="0" i="0" u="none" strike="noStrike" baseline="0" dirty="0">
                <a:solidFill>
                  <a:srgbClr val="000000"/>
                </a:solidFill>
                <a:latin typeface="Sweco Sans"/>
              </a:rPr>
              <a:t> </a:t>
            </a:r>
          </a:p>
          <a:p>
            <a:r>
              <a:rPr lang="da-DK" sz="5500" b="0" i="0" u="none" strike="noStrike" baseline="0" dirty="0">
                <a:solidFill>
                  <a:srgbClr val="000000"/>
                </a:solidFill>
                <a:latin typeface="Sweco Sans"/>
              </a:rPr>
              <a:t>5. Vandveje </a:t>
            </a:r>
          </a:p>
          <a:p>
            <a:endParaRPr lang="da-DK" sz="5500" b="0" i="0" u="none" strike="noStrike" baseline="0" dirty="0">
              <a:solidFill>
                <a:srgbClr val="000000"/>
              </a:solidFill>
              <a:latin typeface="Sweco Sans Medium"/>
            </a:endParaRPr>
          </a:p>
          <a:p>
            <a:pPr marL="0" indent="0">
              <a:buNone/>
            </a:pPr>
            <a:r>
              <a:rPr lang="da-DK" sz="5500" b="0" i="0" u="none" strike="noStrike" baseline="0" dirty="0">
                <a:solidFill>
                  <a:srgbClr val="000000"/>
                </a:solidFill>
                <a:latin typeface="Sweco Sans Medium"/>
              </a:rPr>
              <a:t>Fælles indsatser </a:t>
            </a:r>
          </a:p>
          <a:p>
            <a:r>
              <a:rPr lang="da-DK" sz="5500" b="0" i="0" u="none" strike="noStrike" baseline="0" dirty="0">
                <a:solidFill>
                  <a:srgbClr val="000000"/>
                </a:solidFill>
                <a:latin typeface="Sweco Sans"/>
              </a:rPr>
              <a:t>6. Formidlingsstrategi </a:t>
            </a:r>
          </a:p>
          <a:p>
            <a:r>
              <a:rPr lang="da-DK" sz="5500" b="0" i="0" u="none" strike="noStrike" baseline="0" dirty="0">
                <a:solidFill>
                  <a:srgbClr val="000000"/>
                </a:solidFill>
                <a:latin typeface="Sweco Sans"/>
              </a:rPr>
              <a:t>7. Visuel identitet </a:t>
            </a:r>
          </a:p>
          <a:p>
            <a:endParaRPr lang="da-DK" sz="4500" b="0" i="0" u="none" strike="noStrike" baseline="0" dirty="0">
              <a:solidFill>
                <a:srgbClr val="000000"/>
              </a:solidFill>
              <a:latin typeface="Sweco Sans"/>
            </a:endParaRPr>
          </a:p>
          <a:p>
            <a:pPr marL="0" indent="0">
              <a:buNone/>
            </a:pPr>
            <a:endParaRPr lang="da-DK" sz="1800" b="1" i="0" u="none" strike="noStrike" baseline="0" dirty="0">
              <a:solidFill>
                <a:srgbClr val="000000"/>
              </a:solidFill>
              <a:latin typeface="Sweco Sans Medium"/>
            </a:endParaRPr>
          </a:p>
          <a:p>
            <a:pPr marL="0" indent="0">
              <a:buNone/>
            </a:pPr>
            <a:endParaRPr lang="da-DK" sz="1800" dirty="0">
              <a:solidFill>
                <a:srgbClr val="000000"/>
              </a:solidFill>
              <a:latin typeface="Sweco Sans"/>
            </a:endParaRPr>
          </a:p>
        </p:txBody>
      </p:sp>
      <p:grpSp>
        <p:nvGrpSpPr>
          <p:cNvPr id="5" name="object 14">
            <a:extLst>
              <a:ext uri="{FF2B5EF4-FFF2-40B4-BE49-F238E27FC236}">
                <a16:creationId xmlns:a16="http://schemas.microsoft.com/office/drawing/2014/main" id="{8111A25C-F677-5AF9-33EF-06E446BABC34}"/>
              </a:ext>
            </a:extLst>
          </p:cNvPr>
          <p:cNvGrpSpPr/>
          <p:nvPr/>
        </p:nvGrpSpPr>
        <p:grpSpPr>
          <a:xfrm>
            <a:off x="2255520" y="564282"/>
            <a:ext cx="9936480" cy="1108645"/>
            <a:chOff x="413999" y="995654"/>
            <a:chExt cx="9936480" cy="1108645"/>
          </a:xfrm>
        </p:grpSpPr>
        <p:sp>
          <p:nvSpPr>
            <p:cNvPr id="6" name="object 15">
              <a:extLst>
                <a:ext uri="{FF2B5EF4-FFF2-40B4-BE49-F238E27FC236}">
                  <a16:creationId xmlns:a16="http://schemas.microsoft.com/office/drawing/2014/main" id="{A39FBBB9-152D-7FE7-8E9B-F14188A660DD}"/>
                </a:ext>
              </a:extLst>
            </p:cNvPr>
            <p:cNvSpPr/>
            <p:nvPr/>
          </p:nvSpPr>
          <p:spPr>
            <a:xfrm>
              <a:off x="8552256" y="1752193"/>
              <a:ext cx="471170" cy="119380"/>
            </a:xfrm>
            <a:custGeom>
              <a:avLst/>
              <a:gdLst/>
              <a:ahLst/>
              <a:cxnLst/>
              <a:rect l="l" t="t" r="r" b="b"/>
              <a:pathLst>
                <a:path w="471170" h="119380">
                  <a:moveTo>
                    <a:pt x="119278" y="0"/>
                  </a:moveTo>
                  <a:lnTo>
                    <a:pt x="0" y="0"/>
                  </a:lnTo>
                  <a:lnTo>
                    <a:pt x="0" y="119291"/>
                  </a:lnTo>
                  <a:lnTo>
                    <a:pt x="119278" y="119291"/>
                  </a:lnTo>
                  <a:lnTo>
                    <a:pt x="119278" y="0"/>
                  </a:lnTo>
                  <a:close/>
                </a:path>
                <a:path w="471170" h="119380">
                  <a:moveTo>
                    <a:pt x="470852" y="12"/>
                  </a:moveTo>
                  <a:lnTo>
                    <a:pt x="351548" y="12"/>
                  </a:lnTo>
                  <a:lnTo>
                    <a:pt x="351548" y="119291"/>
                  </a:lnTo>
                  <a:lnTo>
                    <a:pt x="470852" y="119291"/>
                  </a:lnTo>
                  <a:lnTo>
                    <a:pt x="470852" y="12"/>
                  </a:lnTo>
                  <a:close/>
                </a:path>
              </a:pathLst>
            </a:custGeom>
            <a:solidFill>
              <a:srgbClr val="FFFFFF"/>
            </a:solidFill>
          </p:spPr>
          <p:txBody>
            <a:bodyPr wrap="square" lIns="0" tIns="0" rIns="0" bIns="0" rtlCol="0"/>
            <a:lstStyle/>
            <a:p>
              <a:endParaRPr/>
            </a:p>
          </p:txBody>
        </p:sp>
        <p:sp>
          <p:nvSpPr>
            <p:cNvPr id="7" name="object 16">
              <a:extLst>
                <a:ext uri="{FF2B5EF4-FFF2-40B4-BE49-F238E27FC236}">
                  <a16:creationId xmlns:a16="http://schemas.microsoft.com/office/drawing/2014/main" id="{4EBCF97C-7A27-4D60-EF5B-5D569E6C1538}"/>
                </a:ext>
              </a:extLst>
            </p:cNvPr>
            <p:cNvSpPr/>
            <p:nvPr/>
          </p:nvSpPr>
          <p:spPr>
            <a:xfrm>
              <a:off x="8319960" y="1811838"/>
              <a:ext cx="471170" cy="0"/>
            </a:xfrm>
            <a:custGeom>
              <a:avLst/>
              <a:gdLst/>
              <a:ahLst/>
              <a:cxnLst/>
              <a:rect l="l" t="t" r="r" b="b"/>
              <a:pathLst>
                <a:path w="471170">
                  <a:moveTo>
                    <a:pt x="0" y="0"/>
                  </a:moveTo>
                  <a:lnTo>
                    <a:pt x="470877" y="0"/>
                  </a:lnTo>
                </a:path>
              </a:pathLst>
            </a:custGeom>
            <a:ln w="119292">
              <a:solidFill>
                <a:srgbClr val="FFFFFF"/>
              </a:solidFill>
            </a:ln>
          </p:spPr>
          <p:txBody>
            <a:bodyPr wrap="square" lIns="0" tIns="0" rIns="0" bIns="0" rtlCol="0"/>
            <a:lstStyle/>
            <a:p>
              <a:endParaRPr/>
            </a:p>
          </p:txBody>
        </p:sp>
        <p:sp>
          <p:nvSpPr>
            <p:cNvPr id="8" name="object 17">
              <a:extLst>
                <a:ext uri="{FF2B5EF4-FFF2-40B4-BE49-F238E27FC236}">
                  <a16:creationId xmlns:a16="http://schemas.microsoft.com/office/drawing/2014/main" id="{99C47FDE-8B40-44D6-AD6B-D66514152F6F}"/>
                </a:ext>
              </a:extLst>
            </p:cNvPr>
            <p:cNvSpPr/>
            <p:nvPr/>
          </p:nvSpPr>
          <p:spPr>
            <a:xfrm>
              <a:off x="9195759" y="1752192"/>
              <a:ext cx="0" cy="119380"/>
            </a:xfrm>
            <a:custGeom>
              <a:avLst/>
              <a:gdLst/>
              <a:ahLst/>
              <a:cxnLst/>
              <a:rect l="l" t="t" r="r" b="b"/>
              <a:pathLst>
                <a:path h="119380">
                  <a:moveTo>
                    <a:pt x="0" y="0"/>
                  </a:moveTo>
                  <a:lnTo>
                    <a:pt x="0" y="119292"/>
                  </a:lnTo>
                </a:path>
              </a:pathLst>
            </a:custGeom>
            <a:ln w="119291">
              <a:solidFill>
                <a:srgbClr val="FFFFFF"/>
              </a:solidFill>
            </a:ln>
          </p:spPr>
          <p:txBody>
            <a:bodyPr wrap="square" lIns="0" tIns="0" rIns="0" bIns="0" rtlCol="0"/>
            <a:lstStyle/>
            <a:p>
              <a:endParaRPr/>
            </a:p>
          </p:txBody>
        </p:sp>
        <p:sp>
          <p:nvSpPr>
            <p:cNvPr id="9" name="object 18">
              <a:extLst>
                <a:ext uri="{FF2B5EF4-FFF2-40B4-BE49-F238E27FC236}">
                  <a16:creationId xmlns:a16="http://schemas.microsoft.com/office/drawing/2014/main" id="{EBFFC169-5FA8-67E2-3EED-B791EF2BD60A}"/>
                </a:ext>
              </a:extLst>
            </p:cNvPr>
            <p:cNvSpPr/>
            <p:nvPr/>
          </p:nvSpPr>
          <p:spPr>
            <a:xfrm>
              <a:off x="9016822" y="1632902"/>
              <a:ext cx="471170" cy="351790"/>
            </a:xfrm>
            <a:custGeom>
              <a:avLst/>
              <a:gdLst/>
              <a:ahLst/>
              <a:cxnLst/>
              <a:rect l="l" t="t" r="r" b="b"/>
              <a:pathLst>
                <a:path w="471170" h="351789">
                  <a:moveTo>
                    <a:pt x="119278" y="0"/>
                  </a:moveTo>
                  <a:lnTo>
                    <a:pt x="0" y="0"/>
                  </a:lnTo>
                  <a:lnTo>
                    <a:pt x="0" y="119291"/>
                  </a:lnTo>
                  <a:lnTo>
                    <a:pt x="119278" y="119291"/>
                  </a:lnTo>
                  <a:lnTo>
                    <a:pt x="119278" y="0"/>
                  </a:lnTo>
                  <a:close/>
                </a:path>
                <a:path w="471170" h="351789">
                  <a:moveTo>
                    <a:pt x="351586" y="119291"/>
                  </a:moveTo>
                  <a:lnTo>
                    <a:pt x="119291" y="119291"/>
                  </a:lnTo>
                  <a:lnTo>
                    <a:pt x="119291" y="235445"/>
                  </a:lnTo>
                  <a:lnTo>
                    <a:pt x="119291" y="238594"/>
                  </a:lnTo>
                  <a:lnTo>
                    <a:pt x="119291" y="351586"/>
                  </a:lnTo>
                  <a:lnTo>
                    <a:pt x="351586" y="351586"/>
                  </a:lnTo>
                  <a:lnTo>
                    <a:pt x="351586" y="238594"/>
                  </a:lnTo>
                  <a:lnTo>
                    <a:pt x="351586" y="235445"/>
                  </a:lnTo>
                  <a:lnTo>
                    <a:pt x="351586" y="119291"/>
                  </a:lnTo>
                  <a:close/>
                </a:path>
                <a:path w="471170" h="351789">
                  <a:moveTo>
                    <a:pt x="470877" y="12"/>
                  </a:moveTo>
                  <a:lnTo>
                    <a:pt x="351586" y="12"/>
                  </a:lnTo>
                  <a:lnTo>
                    <a:pt x="351586" y="119291"/>
                  </a:lnTo>
                  <a:lnTo>
                    <a:pt x="470877" y="119291"/>
                  </a:lnTo>
                  <a:lnTo>
                    <a:pt x="470877" y="12"/>
                  </a:lnTo>
                  <a:close/>
                </a:path>
              </a:pathLst>
            </a:custGeom>
            <a:solidFill>
              <a:srgbClr val="FFFFFF"/>
            </a:solidFill>
          </p:spPr>
          <p:txBody>
            <a:bodyPr wrap="square" lIns="0" tIns="0" rIns="0" bIns="0" rtlCol="0"/>
            <a:lstStyle/>
            <a:p>
              <a:endParaRPr/>
            </a:p>
          </p:txBody>
        </p:sp>
        <p:sp>
          <p:nvSpPr>
            <p:cNvPr id="10" name="object 19">
              <a:extLst>
                <a:ext uri="{FF2B5EF4-FFF2-40B4-BE49-F238E27FC236}">
                  <a16:creationId xmlns:a16="http://schemas.microsoft.com/office/drawing/2014/main" id="{C91D1E26-6133-A389-AF54-3C9B044A4CA6}"/>
                </a:ext>
              </a:extLst>
            </p:cNvPr>
            <p:cNvSpPr/>
            <p:nvPr/>
          </p:nvSpPr>
          <p:spPr>
            <a:xfrm>
              <a:off x="9136113" y="1956237"/>
              <a:ext cx="351790" cy="0"/>
            </a:xfrm>
            <a:custGeom>
              <a:avLst/>
              <a:gdLst/>
              <a:ahLst/>
              <a:cxnLst/>
              <a:rect l="l" t="t" r="r" b="b"/>
              <a:pathLst>
                <a:path w="351790">
                  <a:moveTo>
                    <a:pt x="0" y="0"/>
                  </a:moveTo>
                  <a:lnTo>
                    <a:pt x="351589" y="0"/>
                  </a:lnTo>
                </a:path>
              </a:pathLst>
            </a:custGeom>
            <a:ln w="56502">
              <a:solidFill>
                <a:srgbClr val="FFFFFF"/>
              </a:solidFill>
            </a:ln>
          </p:spPr>
          <p:txBody>
            <a:bodyPr wrap="square" lIns="0" tIns="0" rIns="0" bIns="0" rtlCol="0"/>
            <a:lstStyle/>
            <a:p>
              <a:endParaRPr/>
            </a:p>
          </p:txBody>
        </p:sp>
        <p:sp>
          <p:nvSpPr>
            <p:cNvPr id="11" name="object 20">
              <a:extLst>
                <a:ext uri="{FF2B5EF4-FFF2-40B4-BE49-F238E27FC236}">
                  <a16:creationId xmlns:a16="http://schemas.microsoft.com/office/drawing/2014/main" id="{46DA6690-D7B6-9467-2190-50CEFFA41C8F}"/>
                </a:ext>
              </a:extLst>
            </p:cNvPr>
            <p:cNvSpPr/>
            <p:nvPr/>
          </p:nvSpPr>
          <p:spPr>
            <a:xfrm>
              <a:off x="9016824" y="2014311"/>
              <a:ext cx="471170" cy="0"/>
            </a:xfrm>
            <a:custGeom>
              <a:avLst/>
              <a:gdLst/>
              <a:ahLst/>
              <a:cxnLst/>
              <a:rect l="l" t="t" r="r" b="b"/>
              <a:pathLst>
                <a:path w="471170">
                  <a:moveTo>
                    <a:pt x="0" y="0"/>
                  </a:moveTo>
                  <a:lnTo>
                    <a:pt x="470877" y="0"/>
                  </a:lnTo>
                </a:path>
              </a:pathLst>
            </a:custGeom>
            <a:ln w="56502">
              <a:solidFill>
                <a:srgbClr val="FFFFFF"/>
              </a:solidFill>
            </a:ln>
          </p:spPr>
          <p:txBody>
            <a:bodyPr wrap="square" lIns="0" tIns="0" rIns="0" bIns="0" rtlCol="0"/>
            <a:lstStyle/>
            <a:p>
              <a:endParaRPr/>
            </a:p>
          </p:txBody>
        </p:sp>
        <p:sp>
          <p:nvSpPr>
            <p:cNvPr id="12" name="object 21">
              <a:extLst>
                <a:ext uri="{FF2B5EF4-FFF2-40B4-BE49-F238E27FC236}">
                  <a16:creationId xmlns:a16="http://schemas.microsoft.com/office/drawing/2014/main" id="{35CA0B71-303B-A4C9-6215-6E14E5BBBAE6}"/>
                </a:ext>
              </a:extLst>
            </p:cNvPr>
            <p:cNvSpPr/>
            <p:nvPr/>
          </p:nvSpPr>
          <p:spPr>
            <a:xfrm>
              <a:off x="9249117" y="1692548"/>
              <a:ext cx="471170" cy="0"/>
            </a:xfrm>
            <a:custGeom>
              <a:avLst/>
              <a:gdLst/>
              <a:ahLst/>
              <a:cxnLst/>
              <a:rect l="l" t="t" r="r" b="b"/>
              <a:pathLst>
                <a:path w="471170">
                  <a:moveTo>
                    <a:pt x="0" y="0"/>
                  </a:moveTo>
                  <a:lnTo>
                    <a:pt x="470877" y="0"/>
                  </a:lnTo>
                </a:path>
              </a:pathLst>
            </a:custGeom>
            <a:ln w="119291">
              <a:solidFill>
                <a:srgbClr val="FFFFFF"/>
              </a:solidFill>
            </a:ln>
          </p:spPr>
          <p:txBody>
            <a:bodyPr wrap="square" lIns="0" tIns="0" rIns="0" bIns="0" rtlCol="0"/>
            <a:lstStyle/>
            <a:p>
              <a:endParaRPr/>
            </a:p>
          </p:txBody>
        </p:sp>
        <p:sp>
          <p:nvSpPr>
            <p:cNvPr id="13" name="object 22">
              <a:extLst>
                <a:ext uri="{FF2B5EF4-FFF2-40B4-BE49-F238E27FC236}">
                  <a16:creationId xmlns:a16="http://schemas.microsoft.com/office/drawing/2014/main" id="{F46D2A7C-D217-AB83-62EB-F1E780BEBD17}"/>
                </a:ext>
              </a:extLst>
            </p:cNvPr>
            <p:cNvSpPr/>
            <p:nvPr/>
          </p:nvSpPr>
          <p:spPr>
            <a:xfrm>
              <a:off x="9249117" y="1926414"/>
              <a:ext cx="471170" cy="0"/>
            </a:xfrm>
            <a:custGeom>
              <a:avLst/>
              <a:gdLst/>
              <a:ahLst/>
              <a:cxnLst/>
              <a:rect l="l" t="t" r="r" b="b"/>
              <a:pathLst>
                <a:path w="471170">
                  <a:moveTo>
                    <a:pt x="0" y="0"/>
                  </a:moveTo>
                  <a:lnTo>
                    <a:pt x="119291" y="0"/>
                  </a:lnTo>
                </a:path>
                <a:path w="471170">
                  <a:moveTo>
                    <a:pt x="351586" y="0"/>
                  </a:moveTo>
                  <a:lnTo>
                    <a:pt x="470877" y="0"/>
                  </a:lnTo>
                </a:path>
              </a:pathLst>
            </a:custGeom>
            <a:ln w="116146">
              <a:solidFill>
                <a:srgbClr val="FFFFFF"/>
              </a:solidFill>
            </a:ln>
          </p:spPr>
          <p:txBody>
            <a:bodyPr wrap="square" lIns="0" tIns="0" rIns="0" bIns="0" rtlCol="0"/>
            <a:lstStyle/>
            <a:p>
              <a:endParaRPr/>
            </a:p>
          </p:txBody>
        </p:sp>
        <p:sp>
          <p:nvSpPr>
            <p:cNvPr id="14" name="object 23">
              <a:extLst>
                <a:ext uri="{FF2B5EF4-FFF2-40B4-BE49-F238E27FC236}">
                  <a16:creationId xmlns:a16="http://schemas.microsoft.com/office/drawing/2014/main" id="{7BC77BC5-5138-5D10-46AF-CDA658A5D734}"/>
                </a:ext>
              </a:extLst>
            </p:cNvPr>
            <p:cNvSpPr/>
            <p:nvPr/>
          </p:nvSpPr>
          <p:spPr>
            <a:xfrm>
              <a:off x="8784514" y="1632902"/>
              <a:ext cx="935990" cy="410209"/>
            </a:xfrm>
            <a:custGeom>
              <a:avLst/>
              <a:gdLst/>
              <a:ahLst/>
              <a:cxnLst/>
              <a:rect l="l" t="t" r="r" b="b"/>
              <a:pathLst>
                <a:path w="935990" h="410210">
                  <a:moveTo>
                    <a:pt x="119303" y="0"/>
                  </a:moveTo>
                  <a:lnTo>
                    <a:pt x="0" y="0"/>
                  </a:lnTo>
                  <a:lnTo>
                    <a:pt x="0" y="119291"/>
                  </a:lnTo>
                  <a:lnTo>
                    <a:pt x="119303" y="119291"/>
                  </a:lnTo>
                  <a:lnTo>
                    <a:pt x="119303" y="0"/>
                  </a:lnTo>
                  <a:close/>
                </a:path>
                <a:path w="935990" h="410210">
                  <a:moveTo>
                    <a:pt x="935482" y="353161"/>
                  </a:moveTo>
                  <a:lnTo>
                    <a:pt x="464591" y="353161"/>
                  </a:lnTo>
                  <a:lnTo>
                    <a:pt x="464591" y="409663"/>
                  </a:lnTo>
                  <a:lnTo>
                    <a:pt x="935482" y="409663"/>
                  </a:lnTo>
                  <a:lnTo>
                    <a:pt x="935482" y="353161"/>
                  </a:lnTo>
                  <a:close/>
                </a:path>
                <a:path w="935990" h="410210">
                  <a:moveTo>
                    <a:pt x="935482" y="295084"/>
                  </a:moveTo>
                  <a:lnTo>
                    <a:pt x="464591" y="295084"/>
                  </a:lnTo>
                  <a:lnTo>
                    <a:pt x="464591" y="351599"/>
                  </a:lnTo>
                  <a:lnTo>
                    <a:pt x="935482" y="351599"/>
                  </a:lnTo>
                  <a:lnTo>
                    <a:pt x="935482" y="295084"/>
                  </a:lnTo>
                  <a:close/>
                </a:path>
              </a:pathLst>
            </a:custGeom>
            <a:solidFill>
              <a:srgbClr val="FFFFFF"/>
            </a:solidFill>
          </p:spPr>
          <p:txBody>
            <a:bodyPr wrap="square" lIns="0" tIns="0" rIns="0" bIns="0" rtlCol="0"/>
            <a:lstStyle/>
            <a:p>
              <a:endParaRPr/>
            </a:p>
          </p:txBody>
        </p:sp>
        <p:sp>
          <p:nvSpPr>
            <p:cNvPr id="15" name="object 24">
              <a:extLst>
                <a:ext uri="{FF2B5EF4-FFF2-40B4-BE49-F238E27FC236}">
                  <a16:creationId xmlns:a16="http://schemas.microsoft.com/office/drawing/2014/main" id="{21146B87-0B7D-4E5D-4A14-0AAB0C276BBC}"/>
                </a:ext>
              </a:extLst>
            </p:cNvPr>
            <p:cNvSpPr/>
            <p:nvPr/>
          </p:nvSpPr>
          <p:spPr>
            <a:xfrm>
              <a:off x="9136113" y="1926414"/>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16" name="object 25">
              <a:extLst>
                <a:ext uri="{FF2B5EF4-FFF2-40B4-BE49-F238E27FC236}">
                  <a16:creationId xmlns:a16="http://schemas.microsoft.com/office/drawing/2014/main" id="{C4FAED15-CB55-86D9-38A3-78F7C1061A8B}"/>
                </a:ext>
              </a:extLst>
            </p:cNvPr>
            <p:cNvSpPr/>
            <p:nvPr/>
          </p:nvSpPr>
          <p:spPr>
            <a:xfrm>
              <a:off x="8784526" y="1956237"/>
              <a:ext cx="471170" cy="58419"/>
            </a:xfrm>
            <a:custGeom>
              <a:avLst/>
              <a:gdLst/>
              <a:ahLst/>
              <a:cxnLst/>
              <a:rect l="l" t="t" r="r" b="b"/>
              <a:pathLst>
                <a:path w="471170" h="58419">
                  <a:moveTo>
                    <a:pt x="119287" y="0"/>
                  </a:moveTo>
                  <a:lnTo>
                    <a:pt x="470877" y="0"/>
                  </a:lnTo>
                </a:path>
                <a:path w="471170" h="58419">
                  <a:moveTo>
                    <a:pt x="0" y="58073"/>
                  </a:moveTo>
                  <a:lnTo>
                    <a:pt x="470877" y="58073"/>
                  </a:lnTo>
                </a:path>
              </a:pathLst>
            </a:custGeom>
            <a:ln w="56501">
              <a:solidFill>
                <a:srgbClr val="FFFFFF"/>
              </a:solidFill>
            </a:ln>
          </p:spPr>
          <p:txBody>
            <a:bodyPr wrap="square" lIns="0" tIns="0" rIns="0" bIns="0" rtlCol="0"/>
            <a:lstStyle/>
            <a:p>
              <a:endParaRPr/>
            </a:p>
          </p:txBody>
        </p:sp>
        <p:sp>
          <p:nvSpPr>
            <p:cNvPr id="17" name="object 26">
              <a:extLst>
                <a:ext uri="{FF2B5EF4-FFF2-40B4-BE49-F238E27FC236}">
                  <a16:creationId xmlns:a16="http://schemas.microsoft.com/office/drawing/2014/main" id="{36FC3764-255E-9834-27AA-142C2992F7CB}"/>
                </a:ext>
              </a:extLst>
            </p:cNvPr>
            <p:cNvSpPr/>
            <p:nvPr/>
          </p:nvSpPr>
          <p:spPr>
            <a:xfrm>
              <a:off x="8671547" y="1692547"/>
              <a:ext cx="232410" cy="0"/>
            </a:xfrm>
            <a:custGeom>
              <a:avLst/>
              <a:gdLst/>
              <a:ahLst/>
              <a:cxnLst/>
              <a:rect l="l" t="t" r="r" b="b"/>
              <a:pathLst>
                <a:path w="232409">
                  <a:moveTo>
                    <a:pt x="0" y="0"/>
                  </a:moveTo>
                  <a:lnTo>
                    <a:pt x="232270" y="0"/>
                  </a:lnTo>
                </a:path>
              </a:pathLst>
            </a:custGeom>
            <a:ln w="119292">
              <a:solidFill>
                <a:srgbClr val="FFFFFF"/>
              </a:solidFill>
            </a:ln>
          </p:spPr>
          <p:txBody>
            <a:bodyPr wrap="square" lIns="0" tIns="0" rIns="0" bIns="0" rtlCol="0"/>
            <a:lstStyle/>
            <a:p>
              <a:endParaRPr/>
            </a:p>
          </p:txBody>
        </p:sp>
        <p:sp>
          <p:nvSpPr>
            <p:cNvPr id="18" name="object 27">
              <a:extLst>
                <a:ext uri="{FF2B5EF4-FFF2-40B4-BE49-F238E27FC236}">
                  <a16:creationId xmlns:a16="http://schemas.microsoft.com/office/drawing/2014/main" id="{6E1D5417-3AEC-9C5F-E691-B341B399C454}"/>
                </a:ext>
              </a:extLst>
            </p:cNvPr>
            <p:cNvSpPr/>
            <p:nvPr/>
          </p:nvSpPr>
          <p:spPr>
            <a:xfrm>
              <a:off x="8552244" y="1868347"/>
              <a:ext cx="471170" cy="174625"/>
            </a:xfrm>
            <a:custGeom>
              <a:avLst/>
              <a:gdLst/>
              <a:ahLst/>
              <a:cxnLst/>
              <a:rect l="l" t="t" r="r" b="b"/>
              <a:pathLst>
                <a:path w="471170" h="174625">
                  <a:moveTo>
                    <a:pt x="470852" y="117716"/>
                  </a:moveTo>
                  <a:lnTo>
                    <a:pt x="0" y="117716"/>
                  </a:lnTo>
                  <a:lnTo>
                    <a:pt x="0" y="174218"/>
                  </a:lnTo>
                  <a:lnTo>
                    <a:pt x="470852" y="174218"/>
                  </a:lnTo>
                  <a:lnTo>
                    <a:pt x="470852" y="117716"/>
                  </a:lnTo>
                  <a:close/>
                </a:path>
                <a:path w="471170" h="174625">
                  <a:moveTo>
                    <a:pt x="470852" y="0"/>
                  </a:moveTo>
                  <a:lnTo>
                    <a:pt x="351561" y="0"/>
                  </a:lnTo>
                  <a:lnTo>
                    <a:pt x="351561" y="59639"/>
                  </a:lnTo>
                  <a:lnTo>
                    <a:pt x="119291" y="59639"/>
                  </a:lnTo>
                  <a:lnTo>
                    <a:pt x="119291" y="0"/>
                  </a:lnTo>
                  <a:lnTo>
                    <a:pt x="0" y="0"/>
                  </a:lnTo>
                  <a:lnTo>
                    <a:pt x="0" y="59639"/>
                  </a:lnTo>
                  <a:lnTo>
                    <a:pt x="0" y="116141"/>
                  </a:lnTo>
                  <a:lnTo>
                    <a:pt x="119291" y="116141"/>
                  </a:lnTo>
                  <a:lnTo>
                    <a:pt x="351561" y="116141"/>
                  </a:lnTo>
                  <a:lnTo>
                    <a:pt x="470852" y="116141"/>
                  </a:lnTo>
                  <a:lnTo>
                    <a:pt x="470852" y="59639"/>
                  </a:lnTo>
                  <a:lnTo>
                    <a:pt x="470852" y="0"/>
                  </a:lnTo>
                  <a:close/>
                </a:path>
              </a:pathLst>
            </a:custGeom>
            <a:solidFill>
              <a:srgbClr val="FFFFFF"/>
            </a:solidFill>
          </p:spPr>
          <p:txBody>
            <a:bodyPr wrap="square" lIns="0" tIns="0" rIns="0" bIns="0" rtlCol="0"/>
            <a:lstStyle/>
            <a:p>
              <a:endParaRPr/>
            </a:p>
          </p:txBody>
        </p:sp>
        <p:sp>
          <p:nvSpPr>
            <p:cNvPr id="19" name="object 28">
              <a:extLst>
                <a:ext uri="{FF2B5EF4-FFF2-40B4-BE49-F238E27FC236}">
                  <a16:creationId xmlns:a16="http://schemas.microsoft.com/office/drawing/2014/main" id="{D2133DD4-4175-DC8C-1FF1-A08F5F7F0467}"/>
                </a:ext>
              </a:extLst>
            </p:cNvPr>
            <p:cNvSpPr/>
            <p:nvPr/>
          </p:nvSpPr>
          <p:spPr>
            <a:xfrm>
              <a:off x="8319960" y="1518319"/>
              <a:ext cx="1167765" cy="59690"/>
            </a:xfrm>
            <a:custGeom>
              <a:avLst/>
              <a:gdLst/>
              <a:ahLst/>
              <a:cxnLst/>
              <a:rect l="l" t="t" r="r" b="b"/>
              <a:pathLst>
                <a:path w="1167765" h="59690">
                  <a:moveTo>
                    <a:pt x="583857" y="0"/>
                  </a:moveTo>
                  <a:lnTo>
                    <a:pt x="703148" y="0"/>
                  </a:lnTo>
                </a:path>
                <a:path w="1167765" h="59690">
                  <a:moveTo>
                    <a:pt x="232295" y="59646"/>
                  </a:moveTo>
                  <a:lnTo>
                    <a:pt x="703148" y="59646"/>
                  </a:lnTo>
                </a:path>
                <a:path w="1167765" h="59690">
                  <a:moveTo>
                    <a:pt x="0" y="59646"/>
                  </a:moveTo>
                  <a:lnTo>
                    <a:pt x="470877" y="59646"/>
                  </a:lnTo>
                </a:path>
                <a:path w="1167765" h="59690">
                  <a:moveTo>
                    <a:pt x="464566" y="59646"/>
                  </a:moveTo>
                  <a:lnTo>
                    <a:pt x="935443" y="59646"/>
                  </a:lnTo>
                </a:path>
                <a:path w="1167765" h="59690">
                  <a:moveTo>
                    <a:pt x="696861" y="59646"/>
                  </a:moveTo>
                  <a:lnTo>
                    <a:pt x="1167739" y="59646"/>
                  </a:lnTo>
                </a:path>
                <a:path w="1167765" h="59690">
                  <a:moveTo>
                    <a:pt x="816152" y="0"/>
                  </a:moveTo>
                  <a:lnTo>
                    <a:pt x="935443" y="0"/>
                  </a:lnTo>
                </a:path>
                <a:path w="1167765" h="59690">
                  <a:moveTo>
                    <a:pt x="816152" y="0"/>
                  </a:moveTo>
                  <a:lnTo>
                    <a:pt x="1167739" y="0"/>
                  </a:lnTo>
                </a:path>
              </a:pathLst>
            </a:custGeom>
            <a:ln w="3175">
              <a:solidFill>
                <a:srgbClr val="FFFFFF"/>
              </a:solidFill>
            </a:ln>
          </p:spPr>
          <p:txBody>
            <a:bodyPr wrap="square" lIns="0" tIns="0" rIns="0" bIns="0" rtlCol="0"/>
            <a:lstStyle/>
            <a:p>
              <a:endParaRPr/>
            </a:p>
          </p:txBody>
        </p:sp>
        <p:sp>
          <p:nvSpPr>
            <p:cNvPr id="20" name="object 29">
              <a:extLst>
                <a:ext uri="{FF2B5EF4-FFF2-40B4-BE49-F238E27FC236}">
                  <a16:creationId xmlns:a16="http://schemas.microsoft.com/office/drawing/2014/main" id="{AF06F616-0E36-4DDF-8BDE-FA5225318BF8}"/>
                </a:ext>
              </a:extLst>
            </p:cNvPr>
            <p:cNvSpPr/>
            <p:nvPr/>
          </p:nvSpPr>
          <p:spPr>
            <a:xfrm>
              <a:off x="9016810" y="1519897"/>
              <a:ext cx="471170" cy="119380"/>
            </a:xfrm>
            <a:custGeom>
              <a:avLst/>
              <a:gdLst/>
              <a:ahLst/>
              <a:cxnLst/>
              <a:rect l="l" t="t" r="r" b="b"/>
              <a:pathLst>
                <a:path w="471170" h="119380">
                  <a:moveTo>
                    <a:pt x="119291" y="0"/>
                  </a:moveTo>
                  <a:lnTo>
                    <a:pt x="0" y="0"/>
                  </a:lnTo>
                  <a:lnTo>
                    <a:pt x="0" y="119278"/>
                  </a:lnTo>
                  <a:lnTo>
                    <a:pt x="119291" y="119278"/>
                  </a:lnTo>
                  <a:lnTo>
                    <a:pt x="119291" y="0"/>
                  </a:lnTo>
                  <a:close/>
                </a:path>
                <a:path w="471170" h="119380">
                  <a:moveTo>
                    <a:pt x="470890" y="0"/>
                  </a:moveTo>
                  <a:lnTo>
                    <a:pt x="351599" y="0"/>
                  </a:lnTo>
                  <a:lnTo>
                    <a:pt x="351599" y="119278"/>
                  </a:lnTo>
                  <a:lnTo>
                    <a:pt x="470890" y="119278"/>
                  </a:lnTo>
                  <a:lnTo>
                    <a:pt x="470890" y="0"/>
                  </a:lnTo>
                  <a:close/>
                </a:path>
              </a:pathLst>
            </a:custGeom>
            <a:solidFill>
              <a:srgbClr val="FFFFFF"/>
            </a:solidFill>
          </p:spPr>
          <p:txBody>
            <a:bodyPr wrap="square" lIns="0" tIns="0" rIns="0" bIns="0" rtlCol="0"/>
            <a:lstStyle/>
            <a:p>
              <a:endParaRPr/>
            </a:p>
          </p:txBody>
        </p:sp>
        <p:sp>
          <p:nvSpPr>
            <p:cNvPr id="21" name="object 30">
              <a:extLst>
                <a:ext uri="{FF2B5EF4-FFF2-40B4-BE49-F238E27FC236}">
                  <a16:creationId xmlns:a16="http://schemas.microsoft.com/office/drawing/2014/main" id="{2FB9E6C1-C02A-573F-0C21-DE24DDC5CDE6}"/>
                </a:ext>
              </a:extLst>
            </p:cNvPr>
            <p:cNvSpPr/>
            <p:nvPr/>
          </p:nvSpPr>
          <p:spPr>
            <a:xfrm>
              <a:off x="8319960" y="1518319"/>
              <a:ext cx="471170" cy="0"/>
            </a:xfrm>
            <a:custGeom>
              <a:avLst/>
              <a:gdLst/>
              <a:ahLst/>
              <a:cxnLst/>
              <a:rect l="l" t="t" r="r" b="b"/>
              <a:pathLst>
                <a:path w="471170">
                  <a:moveTo>
                    <a:pt x="232295" y="0"/>
                  </a:moveTo>
                  <a:lnTo>
                    <a:pt x="351586" y="0"/>
                  </a:lnTo>
                </a:path>
                <a:path w="471170">
                  <a:moveTo>
                    <a:pt x="0" y="0"/>
                  </a:moveTo>
                  <a:lnTo>
                    <a:pt x="470877" y="0"/>
                  </a:lnTo>
                </a:path>
              </a:pathLst>
            </a:custGeom>
            <a:ln w="3175">
              <a:solidFill>
                <a:srgbClr val="FFFFFF"/>
              </a:solidFill>
            </a:ln>
          </p:spPr>
          <p:txBody>
            <a:bodyPr wrap="square" lIns="0" tIns="0" rIns="0" bIns="0" rtlCol="0"/>
            <a:lstStyle/>
            <a:p>
              <a:endParaRPr/>
            </a:p>
          </p:txBody>
        </p:sp>
        <p:sp>
          <p:nvSpPr>
            <p:cNvPr id="22" name="object 31">
              <a:extLst>
                <a:ext uri="{FF2B5EF4-FFF2-40B4-BE49-F238E27FC236}">
                  <a16:creationId xmlns:a16="http://schemas.microsoft.com/office/drawing/2014/main" id="{E1E645A4-C32D-C6EE-4E59-CE5F2A335DEE}"/>
                </a:ext>
              </a:extLst>
            </p:cNvPr>
            <p:cNvSpPr/>
            <p:nvPr/>
          </p:nvSpPr>
          <p:spPr>
            <a:xfrm>
              <a:off x="8671547" y="1519897"/>
              <a:ext cx="232410" cy="119380"/>
            </a:xfrm>
            <a:custGeom>
              <a:avLst/>
              <a:gdLst/>
              <a:ahLst/>
              <a:cxnLst/>
              <a:rect l="l" t="t" r="r" b="b"/>
              <a:pathLst>
                <a:path w="232409" h="119380">
                  <a:moveTo>
                    <a:pt x="232270" y="0"/>
                  </a:moveTo>
                  <a:lnTo>
                    <a:pt x="112966" y="0"/>
                  </a:lnTo>
                  <a:lnTo>
                    <a:pt x="0" y="0"/>
                  </a:lnTo>
                  <a:lnTo>
                    <a:pt x="0" y="119278"/>
                  </a:lnTo>
                  <a:lnTo>
                    <a:pt x="112966" y="119278"/>
                  </a:lnTo>
                  <a:lnTo>
                    <a:pt x="232270" y="119278"/>
                  </a:lnTo>
                  <a:lnTo>
                    <a:pt x="232270" y="0"/>
                  </a:lnTo>
                  <a:close/>
                </a:path>
              </a:pathLst>
            </a:custGeom>
            <a:solidFill>
              <a:srgbClr val="FFFFFF"/>
            </a:solidFill>
          </p:spPr>
          <p:txBody>
            <a:bodyPr wrap="square" lIns="0" tIns="0" rIns="0" bIns="0" rtlCol="0"/>
            <a:lstStyle/>
            <a:p>
              <a:endParaRPr/>
            </a:p>
          </p:txBody>
        </p:sp>
        <p:sp>
          <p:nvSpPr>
            <p:cNvPr id="23" name="object 32">
              <a:extLst>
                <a:ext uri="{FF2B5EF4-FFF2-40B4-BE49-F238E27FC236}">
                  <a16:creationId xmlns:a16="http://schemas.microsoft.com/office/drawing/2014/main" id="{8DA943FA-9AC4-6AF5-C82D-F8366D9A82F9}"/>
                </a:ext>
              </a:extLst>
            </p:cNvPr>
            <p:cNvSpPr/>
            <p:nvPr/>
          </p:nvSpPr>
          <p:spPr>
            <a:xfrm>
              <a:off x="8671547" y="1519897"/>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73C167"/>
            </a:solidFill>
          </p:spPr>
          <p:txBody>
            <a:bodyPr wrap="square" lIns="0" tIns="0" rIns="0" bIns="0" rtlCol="0"/>
            <a:lstStyle/>
            <a:p>
              <a:endParaRPr/>
            </a:p>
          </p:txBody>
        </p:sp>
        <p:sp>
          <p:nvSpPr>
            <p:cNvPr id="24" name="object 33">
              <a:extLst>
                <a:ext uri="{FF2B5EF4-FFF2-40B4-BE49-F238E27FC236}">
                  <a16:creationId xmlns:a16="http://schemas.microsoft.com/office/drawing/2014/main" id="{DC973182-FFCA-6DAB-A235-F42272F9B9D2}"/>
                </a:ext>
              </a:extLst>
            </p:cNvPr>
            <p:cNvSpPr/>
            <p:nvPr/>
          </p:nvSpPr>
          <p:spPr>
            <a:xfrm>
              <a:off x="8439251"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3B649"/>
            </a:solidFill>
          </p:spPr>
          <p:txBody>
            <a:bodyPr wrap="square" lIns="0" tIns="0" rIns="0" bIns="0" rtlCol="0"/>
            <a:lstStyle/>
            <a:p>
              <a:endParaRPr/>
            </a:p>
          </p:txBody>
        </p:sp>
        <p:sp>
          <p:nvSpPr>
            <p:cNvPr id="25" name="object 34">
              <a:extLst>
                <a:ext uri="{FF2B5EF4-FFF2-40B4-BE49-F238E27FC236}">
                  <a16:creationId xmlns:a16="http://schemas.microsoft.com/office/drawing/2014/main" id="{1AB43D66-00B0-B13D-E8C9-DA0D39664186}"/>
                </a:ext>
              </a:extLst>
            </p:cNvPr>
            <p:cNvSpPr/>
            <p:nvPr/>
          </p:nvSpPr>
          <p:spPr>
            <a:xfrm>
              <a:off x="8903817"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95CE8B"/>
            </a:solidFill>
          </p:spPr>
          <p:txBody>
            <a:bodyPr wrap="square" lIns="0" tIns="0" rIns="0" bIns="0" rtlCol="0"/>
            <a:lstStyle/>
            <a:p>
              <a:endParaRPr/>
            </a:p>
          </p:txBody>
        </p:sp>
        <p:sp>
          <p:nvSpPr>
            <p:cNvPr id="26" name="object 35">
              <a:extLst>
                <a:ext uri="{FF2B5EF4-FFF2-40B4-BE49-F238E27FC236}">
                  <a16:creationId xmlns:a16="http://schemas.microsoft.com/office/drawing/2014/main" id="{CA68EE54-CD47-5CC2-DD72-349FC30D4A19}"/>
                </a:ext>
              </a:extLst>
            </p:cNvPr>
            <p:cNvSpPr/>
            <p:nvPr/>
          </p:nvSpPr>
          <p:spPr>
            <a:xfrm>
              <a:off x="9136113"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B8DDAE"/>
            </a:solidFill>
          </p:spPr>
          <p:txBody>
            <a:bodyPr wrap="square" lIns="0" tIns="0" rIns="0" bIns="0" rtlCol="0"/>
            <a:lstStyle/>
            <a:p>
              <a:endParaRPr/>
            </a:p>
          </p:txBody>
        </p:sp>
        <p:sp>
          <p:nvSpPr>
            <p:cNvPr id="27" name="object 36">
              <a:extLst>
                <a:ext uri="{FF2B5EF4-FFF2-40B4-BE49-F238E27FC236}">
                  <a16:creationId xmlns:a16="http://schemas.microsoft.com/office/drawing/2014/main" id="{17000BAA-1E18-824E-F2CF-DD2A8F825319}"/>
                </a:ext>
              </a:extLst>
            </p:cNvPr>
            <p:cNvSpPr/>
            <p:nvPr/>
          </p:nvSpPr>
          <p:spPr>
            <a:xfrm>
              <a:off x="9136116"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26C8F"/>
            </a:solidFill>
          </p:spPr>
          <p:txBody>
            <a:bodyPr wrap="square" lIns="0" tIns="0" rIns="0" bIns="0" rtlCol="0"/>
            <a:lstStyle/>
            <a:p>
              <a:endParaRPr/>
            </a:p>
          </p:txBody>
        </p:sp>
        <p:sp>
          <p:nvSpPr>
            <p:cNvPr id="28" name="object 37">
              <a:extLst>
                <a:ext uri="{FF2B5EF4-FFF2-40B4-BE49-F238E27FC236}">
                  <a16:creationId xmlns:a16="http://schemas.microsoft.com/office/drawing/2014/main" id="{CEB67165-CD67-CCB5-DB91-99A148857207}"/>
                </a:ext>
              </a:extLst>
            </p:cNvPr>
            <p:cNvSpPr/>
            <p:nvPr/>
          </p:nvSpPr>
          <p:spPr>
            <a:xfrm>
              <a:off x="9368408" y="1752193"/>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00577E"/>
            </a:solidFill>
          </p:spPr>
          <p:txBody>
            <a:bodyPr wrap="square" lIns="0" tIns="0" rIns="0" bIns="0" rtlCol="0"/>
            <a:lstStyle/>
            <a:p>
              <a:endParaRPr/>
            </a:p>
          </p:txBody>
        </p:sp>
        <p:sp>
          <p:nvSpPr>
            <p:cNvPr id="29" name="object 38">
              <a:extLst>
                <a:ext uri="{FF2B5EF4-FFF2-40B4-BE49-F238E27FC236}">
                  <a16:creationId xmlns:a16="http://schemas.microsoft.com/office/drawing/2014/main" id="{1C2AEF08-FC98-BE58-8728-612BBF1F4373}"/>
                </a:ext>
              </a:extLst>
            </p:cNvPr>
            <p:cNvSpPr/>
            <p:nvPr/>
          </p:nvSpPr>
          <p:spPr>
            <a:xfrm>
              <a:off x="8903817"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6B85A3"/>
            </a:solidFill>
          </p:spPr>
          <p:txBody>
            <a:bodyPr wrap="square" lIns="0" tIns="0" rIns="0" bIns="0" rtlCol="0"/>
            <a:lstStyle/>
            <a:p>
              <a:endParaRPr/>
            </a:p>
          </p:txBody>
        </p:sp>
        <p:sp>
          <p:nvSpPr>
            <p:cNvPr id="30" name="object 39">
              <a:extLst>
                <a:ext uri="{FF2B5EF4-FFF2-40B4-BE49-F238E27FC236}">
                  <a16:creationId xmlns:a16="http://schemas.microsoft.com/office/drawing/2014/main" id="{F7FDCFB2-6AA4-B523-B26F-44E0FD544955}"/>
                </a:ext>
              </a:extLst>
            </p:cNvPr>
            <p:cNvSpPr/>
            <p:nvPr/>
          </p:nvSpPr>
          <p:spPr>
            <a:xfrm>
              <a:off x="8671543" y="1752192"/>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95A5BC"/>
            </a:solidFill>
          </p:spPr>
          <p:txBody>
            <a:bodyPr wrap="square" lIns="0" tIns="0" rIns="0" bIns="0" rtlCol="0"/>
            <a:lstStyle/>
            <a:p>
              <a:endParaRPr/>
            </a:p>
          </p:txBody>
        </p:sp>
        <p:sp>
          <p:nvSpPr>
            <p:cNvPr id="31" name="object 40">
              <a:extLst>
                <a:ext uri="{FF2B5EF4-FFF2-40B4-BE49-F238E27FC236}">
                  <a16:creationId xmlns:a16="http://schemas.microsoft.com/office/drawing/2014/main" id="{00D32540-9A78-0DBC-2C82-4E890A9FFAA5}"/>
                </a:ext>
              </a:extLst>
            </p:cNvPr>
            <p:cNvSpPr/>
            <p:nvPr/>
          </p:nvSpPr>
          <p:spPr>
            <a:xfrm>
              <a:off x="9136113" y="1345663"/>
              <a:ext cx="351790" cy="0"/>
            </a:xfrm>
            <a:custGeom>
              <a:avLst/>
              <a:gdLst/>
              <a:ahLst/>
              <a:cxnLst/>
              <a:rect l="l" t="t" r="r" b="b"/>
              <a:pathLst>
                <a:path w="351790">
                  <a:moveTo>
                    <a:pt x="0" y="0"/>
                  </a:moveTo>
                  <a:lnTo>
                    <a:pt x="351586" y="0"/>
                  </a:lnTo>
                </a:path>
              </a:pathLst>
            </a:custGeom>
            <a:ln w="116147">
              <a:solidFill>
                <a:srgbClr val="FFFFFF"/>
              </a:solidFill>
            </a:ln>
          </p:spPr>
          <p:txBody>
            <a:bodyPr wrap="square" lIns="0" tIns="0" rIns="0" bIns="0" rtlCol="0"/>
            <a:lstStyle/>
            <a:p>
              <a:endParaRPr/>
            </a:p>
          </p:txBody>
        </p:sp>
        <p:sp>
          <p:nvSpPr>
            <p:cNvPr id="32" name="object 41">
              <a:extLst>
                <a:ext uri="{FF2B5EF4-FFF2-40B4-BE49-F238E27FC236}">
                  <a16:creationId xmlns:a16="http://schemas.microsoft.com/office/drawing/2014/main" id="{A4861424-9251-A5E0-DCE9-3A9FC997E977}"/>
                </a:ext>
              </a:extLst>
            </p:cNvPr>
            <p:cNvSpPr/>
            <p:nvPr/>
          </p:nvSpPr>
          <p:spPr>
            <a:xfrm>
              <a:off x="9016810" y="1227949"/>
              <a:ext cx="471170" cy="118110"/>
            </a:xfrm>
            <a:custGeom>
              <a:avLst/>
              <a:gdLst/>
              <a:ahLst/>
              <a:cxnLst/>
              <a:rect l="l" t="t" r="r" b="b"/>
              <a:pathLst>
                <a:path w="471170" h="118109">
                  <a:moveTo>
                    <a:pt x="470890" y="0"/>
                  </a:moveTo>
                  <a:lnTo>
                    <a:pt x="0" y="0"/>
                  </a:lnTo>
                  <a:lnTo>
                    <a:pt x="0" y="29819"/>
                  </a:lnTo>
                  <a:lnTo>
                    <a:pt x="0" y="59651"/>
                  </a:lnTo>
                  <a:lnTo>
                    <a:pt x="0" y="87896"/>
                  </a:lnTo>
                  <a:lnTo>
                    <a:pt x="0" y="117716"/>
                  </a:lnTo>
                  <a:lnTo>
                    <a:pt x="470890" y="117716"/>
                  </a:lnTo>
                  <a:lnTo>
                    <a:pt x="470890" y="87896"/>
                  </a:lnTo>
                  <a:lnTo>
                    <a:pt x="470890" y="59651"/>
                  </a:lnTo>
                  <a:lnTo>
                    <a:pt x="470890" y="29819"/>
                  </a:lnTo>
                  <a:lnTo>
                    <a:pt x="470890" y="0"/>
                  </a:lnTo>
                  <a:close/>
                </a:path>
              </a:pathLst>
            </a:custGeom>
            <a:solidFill>
              <a:srgbClr val="FFFFFF"/>
            </a:solidFill>
          </p:spPr>
          <p:txBody>
            <a:bodyPr wrap="square" lIns="0" tIns="0" rIns="0" bIns="0" rtlCol="0"/>
            <a:lstStyle/>
            <a:p>
              <a:endParaRPr/>
            </a:p>
          </p:txBody>
        </p:sp>
        <p:sp>
          <p:nvSpPr>
            <p:cNvPr id="33" name="object 42">
              <a:extLst>
                <a:ext uri="{FF2B5EF4-FFF2-40B4-BE49-F238E27FC236}">
                  <a16:creationId xmlns:a16="http://schemas.microsoft.com/office/drawing/2014/main" id="{EAAD5C86-0DAB-8A05-84FB-68DFC3669F87}"/>
                </a:ext>
              </a:extLst>
            </p:cNvPr>
            <p:cNvSpPr/>
            <p:nvPr/>
          </p:nvSpPr>
          <p:spPr>
            <a:xfrm>
              <a:off x="9136113" y="1347235"/>
              <a:ext cx="351790" cy="0"/>
            </a:xfrm>
            <a:custGeom>
              <a:avLst/>
              <a:gdLst/>
              <a:ahLst/>
              <a:cxnLst/>
              <a:rect l="l" t="t" r="r" b="b"/>
              <a:pathLst>
                <a:path w="351790">
                  <a:moveTo>
                    <a:pt x="0" y="0"/>
                  </a:moveTo>
                  <a:lnTo>
                    <a:pt x="351586" y="0"/>
                  </a:lnTo>
                </a:path>
              </a:pathLst>
            </a:custGeom>
            <a:ln w="119291">
              <a:solidFill>
                <a:srgbClr val="FFFFFF"/>
              </a:solidFill>
            </a:ln>
          </p:spPr>
          <p:txBody>
            <a:bodyPr wrap="square" lIns="0" tIns="0" rIns="0" bIns="0" rtlCol="0"/>
            <a:lstStyle/>
            <a:p>
              <a:endParaRPr/>
            </a:p>
          </p:txBody>
        </p:sp>
        <p:sp>
          <p:nvSpPr>
            <p:cNvPr id="34" name="object 43">
              <a:extLst>
                <a:ext uri="{FF2B5EF4-FFF2-40B4-BE49-F238E27FC236}">
                  <a16:creationId xmlns:a16="http://schemas.microsoft.com/office/drawing/2014/main" id="{35C10AF2-E963-A673-D7D0-008DC5E59033}"/>
                </a:ext>
              </a:extLst>
            </p:cNvPr>
            <p:cNvSpPr/>
            <p:nvPr/>
          </p:nvSpPr>
          <p:spPr>
            <a:xfrm>
              <a:off x="9136113" y="1345663"/>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35" name="object 44">
              <a:extLst>
                <a:ext uri="{FF2B5EF4-FFF2-40B4-BE49-F238E27FC236}">
                  <a16:creationId xmlns:a16="http://schemas.microsoft.com/office/drawing/2014/main" id="{AD72EDA8-9E05-1F8B-8F5B-FE7914108EAD}"/>
                </a:ext>
              </a:extLst>
            </p:cNvPr>
            <p:cNvSpPr/>
            <p:nvPr/>
          </p:nvSpPr>
          <p:spPr>
            <a:xfrm>
              <a:off x="8784526" y="1227950"/>
              <a:ext cx="471170" cy="59690"/>
            </a:xfrm>
            <a:custGeom>
              <a:avLst/>
              <a:gdLst/>
              <a:ahLst/>
              <a:cxnLst/>
              <a:rect l="l" t="t" r="r" b="b"/>
              <a:pathLst>
                <a:path w="471170" h="59690">
                  <a:moveTo>
                    <a:pt x="0" y="59639"/>
                  </a:moveTo>
                  <a:lnTo>
                    <a:pt x="470877" y="59639"/>
                  </a:lnTo>
                  <a:lnTo>
                    <a:pt x="470877" y="0"/>
                  </a:lnTo>
                  <a:lnTo>
                    <a:pt x="0" y="0"/>
                  </a:lnTo>
                  <a:lnTo>
                    <a:pt x="0" y="59639"/>
                  </a:lnTo>
                  <a:close/>
                </a:path>
              </a:pathLst>
            </a:custGeom>
            <a:solidFill>
              <a:srgbClr val="FFFFFF"/>
            </a:solidFill>
          </p:spPr>
          <p:txBody>
            <a:bodyPr wrap="square" lIns="0" tIns="0" rIns="0" bIns="0" rtlCol="0"/>
            <a:lstStyle/>
            <a:p>
              <a:endParaRPr/>
            </a:p>
          </p:txBody>
        </p:sp>
        <p:sp>
          <p:nvSpPr>
            <p:cNvPr id="36" name="object 45">
              <a:extLst>
                <a:ext uri="{FF2B5EF4-FFF2-40B4-BE49-F238E27FC236}">
                  <a16:creationId xmlns:a16="http://schemas.microsoft.com/office/drawing/2014/main" id="{4A7FCA8A-AA97-9461-9369-F76FCB75B084}"/>
                </a:ext>
              </a:extLst>
            </p:cNvPr>
            <p:cNvSpPr/>
            <p:nvPr/>
          </p:nvSpPr>
          <p:spPr>
            <a:xfrm>
              <a:off x="8903817" y="1316626"/>
              <a:ext cx="351790" cy="0"/>
            </a:xfrm>
            <a:custGeom>
              <a:avLst/>
              <a:gdLst/>
              <a:ahLst/>
              <a:cxnLst/>
              <a:rect l="l" t="t" r="r" b="b"/>
              <a:pathLst>
                <a:path w="351790">
                  <a:moveTo>
                    <a:pt x="0" y="0"/>
                  </a:moveTo>
                  <a:lnTo>
                    <a:pt x="351586" y="0"/>
                  </a:lnTo>
                </a:path>
              </a:pathLst>
            </a:custGeom>
            <a:ln w="58073">
              <a:solidFill>
                <a:srgbClr val="FFFFFF"/>
              </a:solidFill>
            </a:ln>
          </p:spPr>
          <p:txBody>
            <a:bodyPr wrap="square" lIns="0" tIns="0" rIns="0" bIns="0" rtlCol="0"/>
            <a:lstStyle/>
            <a:p>
              <a:endParaRPr/>
            </a:p>
          </p:txBody>
        </p:sp>
        <p:sp>
          <p:nvSpPr>
            <p:cNvPr id="37" name="object 46">
              <a:extLst>
                <a:ext uri="{FF2B5EF4-FFF2-40B4-BE49-F238E27FC236}">
                  <a16:creationId xmlns:a16="http://schemas.microsoft.com/office/drawing/2014/main" id="{C0190BF1-32B1-422F-98D2-CDF249F08F31}"/>
                </a:ext>
              </a:extLst>
            </p:cNvPr>
            <p:cNvSpPr/>
            <p:nvPr/>
          </p:nvSpPr>
          <p:spPr>
            <a:xfrm>
              <a:off x="8784514" y="1258556"/>
              <a:ext cx="471170" cy="57785"/>
            </a:xfrm>
            <a:custGeom>
              <a:avLst/>
              <a:gdLst/>
              <a:ahLst/>
              <a:cxnLst/>
              <a:rect l="l" t="t" r="r" b="b"/>
              <a:pathLst>
                <a:path w="471170" h="57784">
                  <a:moveTo>
                    <a:pt x="470890" y="29032"/>
                  </a:moveTo>
                  <a:lnTo>
                    <a:pt x="0" y="29032"/>
                  </a:lnTo>
                  <a:lnTo>
                    <a:pt x="0" y="57289"/>
                  </a:lnTo>
                  <a:lnTo>
                    <a:pt x="470890" y="57289"/>
                  </a:lnTo>
                  <a:lnTo>
                    <a:pt x="470890" y="29032"/>
                  </a:lnTo>
                  <a:close/>
                </a:path>
                <a:path w="471170" h="57784">
                  <a:moveTo>
                    <a:pt x="470890" y="0"/>
                  </a:moveTo>
                  <a:lnTo>
                    <a:pt x="0" y="0"/>
                  </a:lnTo>
                  <a:lnTo>
                    <a:pt x="0" y="28257"/>
                  </a:lnTo>
                  <a:lnTo>
                    <a:pt x="470890" y="28257"/>
                  </a:lnTo>
                  <a:lnTo>
                    <a:pt x="470890" y="0"/>
                  </a:lnTo>
                  <a:close/>
                </a:path>
              </a:pathLst>
            </a:custGeom>
            <a:solidFill>
              <a:srgbClr val="FFFFFF"/>
            </a:solidFill>
          </p:spPr>
          <p:txBody>
            <a:bodyPr wrap="square" lIns="0" tIns="0" rIns="0" bIns="0" rtlCol="0"/>
            <a:lstStyle/>
            <a:p>
              <a:endParaRPr/>
            </a:p>
          </p:txBody>
        </p:sp>
        <p:sp>
          <p:nvSpPr>
            <p:cNvPr id="38" name="object 47">
              <a:extLst>
                <a:ext uri="{FF2B5EF4-FFF2-40B4-BE49-F238E27FC236}">
                  <a16:creationId xmlns:a16="http://schemas.microsoft.com/office/drawing/2014/main" id="{D81F140B-356A-D294-5FA3-735E4FD0A882}"/>
                </a:ext>
              </a:extLst>
            </p:cNvPr>
            <p:cNvSpPr/>
            <p:nvPr/>
          </p:nvSpPr>
          <p:spPr>
            <a:xfrm>
              <a:off x="8552256" y="1345663"/>
              <a:ext cx="471170" cy="0"/>
            </a:xfrm>
            <a:custGeom>
              <a:avLst/>
              <a:gdLst/>
              <a:ahLst/>
              <a:cxnLst/>
              <a:rect l="l" t="t" r="r" b="b"/>
              <a:pathLst>
                <a:path w="471170">
                  <a:moveTo>
                    <a:pt x="351561" y="0"/>
                  </a:moveTo>
                  <a:lnTo>
                    <a:pt x="470852" y="0"/>
                  </a:lnTo>
                </a:path>
                <a:path w="471170">
                  <a:moveTo>
                    <a:pt x="0" y="0"/>
                  </a:moveTo>
                  <a:lnTo>
                    <a:pt x="119291" y="0"/>
                  </a:lnTo>
                </a:path>
              </a:pathLst>
            </a:custGeom>
            <a:ln w="116147">
              <a:solidFill>
                <a:srgbClr val="FFFFFF"/>
              </a:solidFill>
            </a:ln>
          </p:spPr>
          <p:txBody>
            <a:bodyPr wrap="square" lIns="0" tIns="0" rIns="0" bIns="0" rtlCol="0"/>
            <a:lstStyle/>
            <a:p>
              <a:endParaRPr/>
            </a:p>
          </p:txBody>
        </p:sp>
        <p:sp>
          <p:nvSpPr>
            <p:cNvPr id="39" name="object 48">
              <a:extLst>
                <a:ext uri="{FF2B5EF4-FFF2-40B4-BE49-F238E27FC236}">
                  <a16:creationId xmlns:a16="http://schemas.microsoft.com/office/drawing/2014/main" id="{7462D68E-68AF-1270-C67E-5AD2B180A92C}"/>
                </a:ext>
              </a:extLst>
            </p:cNvPr>
            <p:cNvSpPr/>
            <p:nvPr/>
          </p:nvSpPr>
          <p:spPr>
            <a:xfrm>
              <a:off x="8552256" y="1229524"/>
              <a:ext cx="471170" cy="114935"/>
            </a:xfrm>
            <a:custGeom>
              <a:avLst/>
              <a:gdLst/>
              <a:ahLst/>
              <a:cxnLst/>
              <a:rect l="l" t="t" r="r" b="b"/>
              <a:pathLst>
                <a:path w="471170" h="114934">
                  <a:moveTo>
                    <a:pt x="470852" y="58077"/>
                  </a:moveTo>
                  <a:lnTo>
                    <a:pt x="0" y="58077"/>
                  </a:lnTo>
                  <a:lnTo>
                    <a:pt x="0" y="114579"/>
                  </a:lnTo>
                  <a:lnTo>
                    <a:pt x="470852" y="114579"/>
                  </a:lnTo>
                  <a:lnTo>
                    <a:pt x="470852" y="58077"/>
                  </a:lnTo>
                  <a:close/>
                </a:path>
                <a:path w="471170" h="114934">
                  <a:moveTo>
                    <a:pt x="470852" y="0"/>
                  </a:moveTo>
                  <a:lnTo>
                    <a:pt x="0" y="0"/>
                  </a:lnTo>
                  <a:lnTo>
                    <a:pt x="0" y="56502"/>
                  </a:lnTo>
                  <a:lnTo>
                    <a:pt x="470852" y="56502"/>
                  </a:lnTo>
                  <a:lnTo>
                    <a:pt x="470852" y="0"/>
                  </a:lnTo>
                  <a:close/>
                </a:path>
              </a:pathLst>
            </a:custGeom>
            <a:solidFill>
              <a:srgbClr val="FFFFFF"/>
            </a:solidFill>
          </p:spPr>
          <p:txBody>
            <a:bodyPr wrap="square" lIns="0" tIns="0" rIns="0" bIns="0" rtlCol="0"/>
            <a:lstStyle/>
            <a:p>
              <a:endParaRPr/>
            </a:p>
          </p:txBody>
        </p:sp>
        <p:sp>
          <p:nvSpPr>
            <p:cNvPr id="40" name="object 49">
              <a:extLst>
                <a:ext uri="{FF2B5EF4-FFF2-40B4-BE49-F238E27FC236}">
                  <a16:creationId xmlns:a16="http://schemas.microsoft.com/office/drawing/2014/main" id="{3E75E180-2065-C4A2-F152-068108461340}"/>
                </a:ext>
              </a:extLst>
            </p:cNvPr>
            <p:cNvSpPr/>
            <p:nvPr/>
          </p:nvSpPr>
          <p:spPr>
            <a:xfrm>
              <a:off x="9136113"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DB6F3D"/>
            </a:solidFill>
          </p:spPr>
          <p:txBody>
            <a:bodyPr wrap="square" lIns="0" tIns="0" rIns="0" bIns="0" rtlCol="0"/>
            <a:lstStyle/>
            <a:p>
              <a:endParaRPr/>
            </a:p>
          </p:txBody>
        </p:sp>
        <p:sp>
          <p:nvSpPr>
            <p:cNvPr id="41" name="object 50">
              <a:extLst>
                <a:ext uri="{FF2B5EF4-FFF2-40B4-BE49-F238E27FC236}">
                  <a16:creationId xmlns:a16="http://schemas.microsoft.com/office/drawing/2014/main" id="{67EB9D19-C384-17D6-581B-D6AFFEF63892}"/>
                </a:ext>
              </a:extLst>
            </p:cNvPr>
            <p:cNvSpPr/>
            <p:nvPr/>
          </p:nvSpPr>
          <p:spPr>
            <a:xfrm>
              <a:off x="9016822" y="995654"/>
              <a:ext cx="471170" cy="175895"/>
            </a:xfrm>
            <a:custGeom>
              <a:avLst/>
              <a:gdLst/>
              <a:ahLst/>
              <a:cxnLst/>
              <a:rect l="l" t="t" r="r" b="b"/>
              <a:pathLst>
                <a:path w="471170" h="175894">
                  <a:moveTo>
                    <a:pt x="470877" y="0"/>
                  </a:moveTo>
                  <a:lnTo>
                    <a:pt x="0" y="0"/>
                  </a:lnTo>
                  <a:lnTo>
                    <a:pt x="0" y="59639"/>
                  </a:lnTo>
                  <a:lnTo>
                    <a:pt x="0" y="116141"/>
                  </a:lnTo>
                  <a:lnTo>
                    <a:pt x="0" y="175793"/>
                  </a:lnTo>
                  <a:lnTo>
                    <a:pt x="470877" y="175793"/>
                  </a:lnTo>
                  <a:lnTo>
                    <a:pt x="470877" y="116141"/>
                  </a:lnTo>
                  <a:lnTo>
                    <a:pt x="470877" y="59639"/>
                  </a:lnTo>
                  <a:lnTo>
                    <a:pt x="470877" y="0"/>
                  </a:lnTo>
                  <a:close/>
                </a:path>
              </a:pathLst>
            </a:custGeom>
            <a:solidFill>
              <a:srgbClr val="FFFFFF"/>
            </a:solidFill>
          </p:spPr>
          <p:txBody>
            <a:bodyPr wrap="square" lIns="0" tIns="0" rIns="0" bIns="0" rtlCol="0"/>
            <a:lstStyle/>
            <a:p>
              <a:endParaRPr/>
            </a:p>
          </p:txBody>
        </p:sp>
        <p:sp>
          <p:nvSpPr>
            <p:cNvPr id="42" name="object 51">
              <a:extLst>
                <a:ext uri="{FF2B5EF4-FFF2-40B4-BE49-F238E27FC236}">
                  <a16:creationId xmlns:a16="http://schemas.microsoft.com/office/drawing/2014/main" id="{94B8E984-2F3C-E43C-B9BC-5CDE488DEE24}"/>
                </a:ext>
              </a:extLst>
            </p:cNvPr>
            <p:cNvSpPr/>
            <p:nvPr/>
          </p:nvSpPr>
          <p:spPr>
            <a:xfrm>
              <a:off x="9136113" y="1055293"/>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CF470A"/>
            </a:solidFill>
          </p:spPr>
          <p:txBody>
            <a:bodyPr wrap="square" lIns="0" tIns="0" rIns="0" bIns="0" rtlCol="0"/>
            <a:lstStyle/>
            <a:p>
              <a:endParaRPr/>
            </a:p>
          </p:txBody>
        </p:sp>
        <p:sp>
          <p:nvSpPr>
            <p:cNvPr id="43" name="object 52">
              <a:extLst>
                <a:ext uri="{FF2B5EF4-FFF2-40B4-BE49-F238E27FC236}">
                  <a16:creationId xmlns:a16="http://schemas.microsoft.com/office/drawing/2014/main" id="{D2F4689C-9835-67CB-614B-1B1B47658E6A}"/>
                </a:ext>
              </a:extLst>
            </p:cNvPr>
            <p:cNvSpPr/>
            <p:nvPr/>
          </p:nvSpPr>
          <p:spPr>
            <a:xfrm>
              <a:off x="8903817"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E48E64"/>
            </a:solidFill>
          </p:spPr>
          <p:txBody>
            <a:bodyPr wrap="square" lIns="0" tIns="0" rIns="0" bIns="0" rtlCol="0"/>
            <a:lstStyle/>
            <a:p>
              <a:endParaRPr/>
            </a:p>
          </p:txBody>
        </p:sp>
        <p:sp>
          <p:nvSpPr>
            <p:cNvPr id="44" name="object 53">
              <a:extLst>
                <a:ext uri="{FF2B5EF4-FFF2-40B4-BE49-F238E27FC236}">
                  <a16:creationId xmlns:a16="http://schemas.microsoft.com/office/drawing/2014/main" id="{55E44B15-F9F3-4E2C-DB5A-3BFF98753895}"/>
                </a:ext>
              </a:extLst>
            </p:cNvPr>
            <p:cNvSpPr/>
            <p:nvPr/>
          </p:nvSpPr>
          <p:spPr>
            <a:xfrm>
              <a:off x="8671547" y="1287589"/>
              <a:ext cx="232410" cy="232410"/>
            </a:xfrm>
            <a:custGeom>
              <a:avLst/>
              <a:gdLst/>
              <a:ahLst/>
              <a:cxnLst/>
              <a:rect l="l" t="t" r="r" b="b"/>
              <a:pathLst>
                <a:path w="232409" h="232409">
                  <a:moveTo>
                    <a:pt x="232270" y="0"/>
                  </a:moveTo>
                  <a:lnTo>
                    <a:pt x="0" y="0"/>
                  </a:lnTo>
                  <a:lnTo>
                    <a:pt x="0" y="232295"/>
                  </a:lnTo>
                  <a:lnTo>
                    <a:pt x="232270" y="232295"/>
                  </a:lnTo>
                  <a:lnTo>
                    <a:pt x="232270" y="0"/>
                  </a:lnTo>
                  <a:close/>
                </a:path>
              </a:pathLst>
            </a:custGeom>
            <a:solidFill>
              <a:srgbClr val="EBAE8D"/>
            </a:solidFill>
          </p:spPr>
          <p:txBody>
            <a:bodyPr wrap="square" lIns="0" tIns="0" rIns="0" bIns="0" rtlCol="0"/>
            <a:lstStyle/>
            <a:p>
              <a:endParaRPr/>
            </a:p>
          </p:txBody>
        </p:sp>
        <p:sp>
          <p:nvSpPr>
            <p:cNvPr id="45" name="object 54">
              <a:extLst>
                <a:ext uri="{FF2B5EF4-FFF2-40B4-BE49-F238E27FC236}">
                  <a16:creationId xmlns:a16="http://schemas.microsoft.com/office/drawing/2014/main" id="{51C49413-8C0F-D20A-AF97-71F20C1D52C3}"/>
                </a:ext>
              </a:extLst>
            </p:cNvPr>
            <p:cNvSpPr/>
            <p:nvPr/>
          </p:nvSpPr>
          <p:spPr>
            <a:xfrm>
              <a:off x="413999" y="1753779"/>
              <a:ext cx="9936480" cy="350520"/>
            </a:xfrm>
            <a:custGeom>
              <a:avLst/>
              <a:gdLst/>
              <a:ahLst/>
              <a:cxnLst/>
              <a:rect l="l" t="t" r="r" b="b"/>
              <a:pathLst>
                <a:path w="9936480" h="350519">
                  <a:moveTo>
                    <a:pt x="0" y="0"/>
                  </a:moveTo>
                  <a:lnTo>
                    <a:pt x="7905953" y="0"/>
                  </a:lnTo>
                  <a:lnTo>
                    <a:pt x="7905953" y="125425"/>
                  </a:lnTo>
                  <a:lnTo>
                    <a:pt x="8136001" y="125425"/>
                  </a:lnTo>
                  <a:lnTo>
                    <a:pt x="8136001" y="349999"/>
                  </a:lnTo>
                  <a:lnTo>
                    <a:pt x="9306001" y="349999"/>
                  </a:lnTo>
                  <a:lnTo>
                    <a:pt x="9306001" y="0"/>
                  </a:lnTo>
                  <a:lnTo>
                    <a:pt x="9935997" y="0"/>
                  </a:lnTo>
                </a:path>
              </a:pathLst>
            </a:custGeom>
            <a:ln w="12700">
              <a:solidFill>
                <a:srgbClr val="CF470A"/>
              </a:solidFill>
            </a:ln>
          </p:spPr>
          <p:txBody>
            <a:bodyPr wrap="square" lIns="0" tIns="0" rIns="0" bIns="0" rtlCol="0"/>
            <a:lstStyle/>
            <a:p>
              <a:endParaRPr/>
            </a:p>
          </p:txBody>
        </p:sp>
        <p:sp>
          <p:nvSpPr>
            <p:cNvPr id="46" name="object 55">
              <a:extLst>
                <a:ext uri="{FF2B5EF4-FFF2-40B4-BE49-F238E27FC236}">
                  <a16:creationId xmlns:a16="http://schemas.microsoft.com/office/drawing/2014/main" id="{83A4B9B0-D299-C65B-EA0E-0F07C2D57AD7}"/>
                </a:ext>
              </a:extLst>
            </p:cNvPr>
            <p:cNvSpPr/>
            <p:nvPr/>
          </p:nvSpPr>
          <p:spPr>
            <a:xfrm>
              <a:off x="5255983" y="1447723"/>
              <a:ext cx="279400" cy="78740"/>
            </a:xfrm>
            <a:custGeom>
              <a:avLst/>
              <a:gdLst/>
              <a:ahLst/>
              <a:cxnLst/>
              <a:rect l="l" t="t" r="r" b="b"/>
              <a:pathLst>
                <a:path w="279400" h="78740">
                  <a:moveTo>
                    <a:pt x="12458" y="685"/>
                  </a:moveTo>
                  <a:lnTo>
                    <a:pt x="11887" y="0"/>
                  </a:lnTo>
                  <a:lnTo>
                    <a:pt x="571" y="0"/>
                  </a:lnTo>
                  <a:lnTo>
                    <a:pt x="0" y="685"/>
                  </a:lnTo>
                  <a:lnTo>
                    <a:pt x="0" y="77711"/>
                  </a:lnTo>
                  <a:lnTo>
                    <a:pt x="571" y="78282"/>
                  </a:lnTo>
                  <a:lnTo>
                    <a:pt x="11887" y="78282"/>
                  </a:lnTo>
                  <a:lnTo>
                    <a:pt x="12458" y="77711"/>
                  </a:lnTo>
                  <a:lnTo>
                    <a:pt x="12458" y="77025"/>
                  </a:lnTo>
                  <a:lnTo>
                    <a:pt x="12458" y="685"/>
                  </a:lnTo>
                  <a:close/>
                </a:path>
                <a:path w="279400" h="78740">
                  <a:moveTo>
                    <a:pt x="108229" y="685"/>
                  </a:moveTo>
                  <a:lnTo>
                    <a:pt x="107543" y="0"/>
                  </a:lnTo>
                  <a:lnTo>
                    <a:pt x="96342" y="0"/>
                  </a:lnTo>
                  <a:lnTo>
                    <a:pt x="95656" y="685"/>
                  </a:lnTo>
                  <a:lnTo>
                    <a:pt x="95656" y="43535"/>
                  </a:lnTo>
                  <a:lnTo>
                    <a:pt x="95859" y="51409"/>
                  </a:lnTo>
                  <a:lnTo>
                    <a:pt x="96367" y="58661"/>
                  </a:lnTo>
                  <a:lnTo>
                    <a:pt x="97599" y="69596"/>
                  </a:lnTo>
                  <a:lnTo>
                    <a:pt x="96570" y="65138"/>
                  </a:lnTo>
                  <a:lnTo>
                    <a:pt x="93370" y="57137"/>
                  </a:lnTo>
                  <a:lnTo>
                    <a:pt x="62738" y="0"/>
                  </a:lnTo>
                  <a:lnTo>
                    <a:pt x="48120" y="0"/>
                  </a:lnTo>
                  <a:lnTo>
                    <a:pt x="47548" y="685"/>
                  </a:lnTo>
                  <a:lnTo>
                    <a:pt x="47548" y="77711"/>
                  </a:lnTo>
                  <a:lnTo>
                    <a:pt x="48120" y="78282"/>
                  </a:lnTo>
                  <a:lnTo>
                    <a:pt x="59436" y="78282"/>
                  </a:lnTo>
                  <a:lnTo>
                    <a:pt x="59994" y="39090"/>
                  </a:lnTo>
                  <a:lnTo>
                    <a:pt x="57950" y="12001"/>
                  </a:lnTo>
                  <a:lnTo>
                    <a:pt x="60350" y="19316"/>
                  </a:lnTo>
                  <a:lnTo>
                    <a:pt x="62966" y="25374"/>
                  </a:lnTo>
                  <a:lnTo>
                    <a:pt x="91198" y="77939"/>
                  </a:lnTo>
                  <a:lnTo>
                    <a:pt x="91884" y="78282"/>
                  </a:lnTo>
                  <a:lnTo>
                    <a:pt x="107543" y="78282"/>
                  </a:lnTo>
                  <a:lnTo>
                    <a:pt x="108229" y="77711"/>
                  </a:lnTo>
                  <a:lnTo>
                    <a:pt x="108229" y="77025"/>
                  </a:lnTo>
                  <a:lnTo>
                    <a:pt x="108229" y="685"/>
                  </a:lnTo>
                  <a:close/>
                </a:path>
                <a:path w="279400" h="78740">
                  <a:moveTo>
                    <a:pt x="155740" y="685"/>
                  </a:moveTo>
                  <a:lnTo>
                    <a:pt x="155168" y="0"/>
                  </a:lnTo>
                  <a:lnTo>
                    <a:pt x="143852" y="0"/>
                  </a:lnTo>
                  <a:lnTo>
                    <a:pt x="143294" y="685"/>
                  </a:lnTo>
                  <a:lnTo>
                    <a:pt x="143294" y="77711"/>
                  </a:lnTo>
                  <a:lnTo>
                    <a:pt x="143852" y="78282"/>
                  </a:lnTo>
                  <a:lnTo>
                    <a:pt x="155168" y="78282"/>
                  </a:lnTo>
                  <a:lnTo>
                    <a:pt x="155740" y="77711"/>
                  </a:lnTo>
                  <a:lnTo>
                    <a:pt x="155740" y="77025"/>
                  </a:lnTo>
                  <a:lnTo>
                    <a:pt x="155740" y="685"/>
                  </a:lnTo>
                  <a:close/>
                </a:path>
                <a:path w="279400" h="78740">
                  <a:moveTo>
                    <a:pt x="240538" y="685"/>
                  </a:moveTo>
                  <a:lnTo>
                    <a:pt x="239852" y="0"/>
                  </a:lnTo>
                  <a:lnTo>
                    <a:pt x="182372" y="0"/>
                  </a:lnTo>
                  <a:lnTo>
                    <a:pt x="181686" y="685"/>
                  </a:lnTo>
                  <a:lnTo>
                    <a:pt x="181686" y="10972"/>
                  </a:lnTo>
                  <a:lnTo>
                    <a:pt x="182372" y="11544"/>
                  </a:lnTo>
                  <a:lnTo>
                    <a:pt x="204876" y="11544"/>
                  </a:lnTo>
                  <a:lnTo>
                    <a:pt x="204876" y="77711"/>
                  </a:lnTo>
                  <a:lnTo>
                    <a:pt x="205562" y="78282"/>
                  </a:lnTo>
                  <a:lnTo>
                    <a:pt x="216763" y="78282"/>
                  </a:lnTo>
                  <a:lnTo>
                    <a:pt x="217335" y="77711"/>
                  </a:lnTo>
                  <a:lnTo>
                    <a:pt x="217335" y="11544"/>
                  </a:lnTo>
                  <a:lnTo>
                    <a:pt x="239852" y="11544"/>
                  </a:lnTo>
                  <a:lnTo>
                    <a:pt x="240538" y="10972"/>
                  </a:lnTo>
                  <a:lnTo>
                    <a:pt x="240538" y="10287"/>
                  </a:lnTo>
                  <a:lnTo>
                    <a:pt x="240538" y="685"/>
                  </a:lnTo>
                  <a:close/>
                </a:path>
                <a:path w="279400" h="78740">
                  <a:moveTo>
                    <a:pt x="278917" y="685"/>
                  </a:moveTo>
                  <a:lnTo>
                    <a:pt x="278345" y="0"/>
                  </a:lnTo>
                  <a:lnTo>
                    <a:pt x="267030" y="0"/>
                  </a:lnTo>
                  <a:lnTo>
                    <a:pt x="266458" y="685"/>
                  </a:lnTo>
                  <a:lnTo>
                    <a:pt x="266458" y="77711"/>
                  </a:lnTo>
                  <a:lnTo>
                    <a:pt x="267030" y="78282"/>
                  </a:lnTo>
                  <a:lnTo>
                    <a:pt x="278345" y="78282"/>
                  </a:lnTo>
                  <a:lnTo>
                    <a:pt x="278917" y="77711"/>
                  </a:lnTo>
                  <a:lnTo>
                    <a:pt x="278917" y="77025"/>
                  </a:lnTo>
                  <a:lnTo>
                    <a:pt x="278917" y="685"/>
                  </a:lnTo>
                  <a:close/>
                </a:path>
              </a:pathLst>
            </a:custGeom>
            <a:solidFill>
              <a:srgbClr val="231F20"/>
            </a:solidFill>
          </p:spPr>
          <p:txBody>
            <a:bodyPr wrap="square" lIns="0" tIns="0" rIns="0" bIns="0" rtlCol="0"/>
            <a:lstStyle/>
            <a:p>
              <a:endParaRPr/>
            </a:p>
          </p:txBody>
        </p:sp>
        <p:pic>
          <p:nvPicPr>
            <p:cNvPr id="47" name="object 56">
              <a:extLst>
                <a:ext uri="{FF2B5EF4-FFF2-40B4-BE49-F238E27FC236}">
                  <a16:creationId xmlns:a16="http://schemas.microsoft.com/office/drawing/2014/main" id="{2F43DF46-A08A-49CB-7C33-2D7E160880FB}"/>
                </a:ext>
              </a:extLst>
            </p:cNvPr>
            <p:cNvPicPr/>
            <p:nvPr/>
          </p:nvPicPr>
          <p:blipFill>
            <a:blip r:embed="rId3" cstate="print"/>
            <a:stretch>
              <a:fillRect/>
            </a:stretch>
          </p:blipFill>
          <p:spPr>
            <a:xfrm>
              <a:off x="5562673" y="1447711"/>
              <a:ext cx="140893" cy="78286"/>
            </a:xfrm>
            <a:prstGeom prst="rect">
              <a:avLst/>
            </a:prstGeom>
          </p:spPr>
        </p:pic>
        <p:sp>
          <p:nvSpPr>
            <p:cNvPr id="48" name="object 57">
              <a:extLst>
                <a:ext uri="{FF2B5EF4-FFF2-40B4-BE49-F238E27FC236}">
                  <a16:creationId xmlns:a16="http://schemas.microsoft.com/office/drawing/2014/main" id="{20160D75-FAA8-D934-442E-E62D5EAE1007}"/>
                </a:ext>
              </a:extLst>
            </p:cNvPr>
            <p:cNvSpPr/>
            <p:nvPr/>
          </p:nvSpPr>
          <p:spPr>
            <a:xfrm>
              <a:off x="5729488" y="1447713"/>
              <a:ext cx="12700" cy="78740"/>
            </a:xfrm>
            <a:custGeom>
              <a:avLst/>
              <a:gdLst/>
              <a:ahLst/>
              <a:cxnLst/>
              <a:rect l="l" t="t" r="r" b="b"/>
              <a:pathLst>
                <a:path w="12700" h="78740">
                  <a:moveTo>
                    <a:pt x="11887" y="0"/>
                  </a:moveTo>
                  <a:lnTo>
                    <a:pt x="571" y="0"/>
                  </a:lnTo>
                  <a:lnTo>
                    <a:pt x="0" y="685"/>
                  </a:lnTo>
                  <a:lnTo>
                    <a:pt x="0" y="77711"/>
                  </a:lnTo>
                  <a:lnTo>
                    <a:pt x="571" y="78282"/>
                  </a:lnTo>
                  <a:lnTo>
                    <a:pt x="11887" y="78282"/>
                  </a:lnTo>
                  <a:lnTo>
                    <a:pt x="12458" y="77711"/>
                  </a:lnTo>
                  <a:lnTo>
                    <a:pt x="12458" y="77025"/>
                  </a:lnTo>
                  <a:lnTo>
                    <a:pt x="12458" y="685"/>
                  </a:lnTo>
                  <a:lnTo>
                    <a:pt x="11887" y="0"/>
                  </a:lnTo>
                  <a:close/>
                </a:path>
              </a:pathLst>
            </a:custGeom>
            <a:solidFill>
              <a:srgbClr val="231F20"/>
            </a:solidFill>
          </p:spPr>
          <p:txBody>
            <a:bodyPr wrap="square" lIns="0" tIns="0" rIns="0" bIns="0" rtlCol="0"/>
            <a:lstStyle/>
            <a:p>
              <a:endParaRPr/>
            </a:p>
          </p:txBody>
        </p:sp>
        <p:pic>
          <p:nvPicPr>
            <p:cNvPr id="49" name="object 58">
              <a:extLst>
                <a:ext uri="{FF2B5EF4-FFF2-40B4-BE49-F238E27FC236}">
                  <a16:creationId xmlns:a16="http://schemas.microsoft.com/office/drawing/2014/main" id="{AEA409CA-2F05-A9A7-5992-26F2FBDAAD34}"/>
                </a:ext>
              </a:extLst>
            </p:cNvPr>
            <p:cNvPicPr/>
            <p:nvPr/>
          </p:nvPicPr>
          <p:blipFill>
            <a:blip r:embed="rId4" cstate="print"/>
            <a:stretch>
              <a:fillRect/>
            </a:stretch>
          </p:blipFill>
          <p:spPr>
            <a:xfrm>
              <a:off x="5768346" y="1447713"/>
              <a:ext cx="67995" cy="78282"/>
            </a:xfrm>
            <a:prstGeom prst="rect">
              <a:avLst/>
            </a:prstGeom>
          </p:spPr>
        </p:pic>
        <p:sp>
          <p:nvSpPr>
            <p:cNvPr id="50" name="object 59">
              <a:extLst>
                <a:ext uri="{FF2B5EF4-FFF2-40B4-BE49-F238E27FC236}">
                  <a16:creationId xmlns:a16="http://schemas.microsoft.com/office/drawing/2014/main" id="{12974411-689D-A80B-940A-587036BF1279}"/>
                </a:ext>
              </a:extLst>
            </p:cNvPr>
            <p:cNvSpPr/>
            <p:nvPr/>
          </p:nvSpPr>
          <p:spPr>
            <a:xfrm>
              <a:off x="5923280" y="1482114"/>
              <a:ext cx="17780" cy="18415"/>
            </a:xfrm>
            <a:custGeom>
              <a:avLst/>
              <a:gdLst/>
              <a:ahLst/>
              <a:cxnLst/>
              <a:rect l="l" t="t" r="r" b="b"/>
              <a:pathLst>
                <a:path w="17779" h="18415">
                  <a:moveTo>
                    <a:pt x="14973" y="0"/>
                  </a:moveTo>
                  <a:lnTo>
                    <a:pt x="11772" y="0"/>
                  </a:lnTo>
                  <a:lnTo>
                    <a:pt x="2514" y="0"/>
                  </a:lnTo>
                  <a:lnTo>
                    <a:pt x="0" y="2514"/>
                  </a:lnTo>
                  <a:lnTo>
                    <a:pt x="0" y="15646"/>
                  </a:lnTo>
                  <a:lnTo>
                    <a:pt x="2514" y="18173"/>
                  </a:lnTo>
                  <a:lnTo>
                    <a:pt x="14973" y="18173"/>
                  </a:lnTo>
                  <a:lnTo>
                    <a:pt x="17487" y="15646"/>
                  </a:lnTo>
                  <a:lnTo>
                    <a:pt x="17487" y="2514"/>
                  </a:lnTo>
                  <a:lnTo>
                    <a:pt x="14973" y="0"/>
                  </a:lnTo>
                  <a:close/>
                </a:path>
              </a:pathLst>
            </a:custGeom>
            <a:solidFill>
              <a:srgbClr val="231F20"/>
            </a:solidFill>
          </p:spPr>
          <p:txBody>
            <a:bodyPr wrap="square" lIns="0" tIns="0" rIns="0" bIns="0" rtlCol="0"/>
            <a:lstStyle/>
            <a:p>
              <a:endParaRPr/>
            </a:p>
          </p:txBody>
        </p:sp>
        <p:pic>
          <p:nvPicPr>
            <p:cNvPr id="51" name="object 60">
              <a:extLst>
                <a:ext uri="{FF2B5EF4-FFF2-40B4-BE49-F238E27FC236}">
                  <a16:creationId xmlns:a16="http://schemas.microsoft.com/office/drawing/2014/main" id="{ED2032EE-9CB3-5D72-3013-74809ABD89CF}"/>
                </a:ext>
              </a:extLst>
            </p:cNvPr>
            <p:cNvPicPr/>
            <p:nvPr/>
          </p:nvPicPr>
          <p:blipFill>
            <a:blip r:embed="rId5" cstate="print"/>
            <a:stretch>
              <a:fillRect/>
            </a:stretch>
          </p:blipFill>
          <p:spPr>
            <a:xfrm>
              <a:off x="6036523" y="1447711"/>
              <a:ext cx="232755" cy="78285"/>
            </a:xfrm>
            <a:prstGeom prst="rect">
              <a:avLst/>
            </a:prstGeom>
          </p:spPr>
        </p:pic>
        <p:sp>
          <p:nvSpPr>
            <p:cNvPr id="52" name="object 61">
              <a:extLst>
                <a:ext uri="{FF2B5EF4-FFF2-40B4-BE49-F238E27FC236}">
                  <a16:creationId xmlns:a16="http://schemas.microsoft.com/office/drawing/2014/main" id="{86E4CA76-81D0-4E5B-0213-7E9B3AC0C2A5}"/>
                </a:ext>
              </a:extLst>
            </p:cNvPr>
            <p:cNvSpPr/>
            <p:nvPr/>
          </p:nvSpPr>
          <p:spPr>
            <a:xfrm>
              <a:off x="6297358" y="1447710"/>
              <a:ext cx="742315" cy="78740"/>
            </a:xfrm>
            <a:custGeom>
              <a:avLst/>
              <a:gdLst/>
              <a:ahLst/>
              <a:cxnLst/>
              <a:rect l="l" t="t" r="r" b="b"/>
              <a:pathLst>
                <a:path w="742315" h="78740">
                  <a:moveTo>
                    <a:pt x="44462" y="67437"/>
                  </a:moveTo>
                  <a:lnTo>
                    <a:pt x="43776" y="66865"/>
                  </a:lnTo>
                  <a:lnTo>
                    <a:pt x="12458" y="66865"/>
                  </a:lnTo>
                  <a:lnTo>
                    <a:pt x="12458" y="698"/>
                  </a:lnTo>
                  <a:lnTo>
                    <a:pt x="11887" y="12"/>
                  </a:lnTo>
                  <a:lnTo>
                    <a:pt x="584" y="12"/>
                  </a:lnTo>
                  <a:lnTo>
                    <a:pt x="0" y="698"/>
                  </a:lnTo>
                  <a:lnTo>
                    <a:pt x="0" y="77724"/>
                  </a:lnTo>
                  <a:lnTo>
                    <a:pt x="584" y="78295"/>
                  </a:lnTo>
                  <a:lnTo>
                    <a:pt x="43776" y="78295"/>
                  </a:lnTo>
                  <a:lnTo>
                    <a:pt x="44462" y="77724"/>
                  </a:lnTo>
                  <a:lnTo>
                    <a:pt x="44462" y="77038"/>
                  </a:lnTo>
                  <a:lnTo>
                    <a:pt x="44462" y="67437"/>
                  </a:lnTo>
                  <a:close/>
                </a:path>
                <a:path w="742315" h="78740">
                  <a:moveTo>
                    <a:pt x="83997" y="698"/>
                  </a:moveTo>
                  <a:lnTo>
                    <a:pt x="83426" y="12"/>
                  </a:lnTo>
                  <a:lnTo>
                    <a:pt x="72110" y="12"/>
                  </a:lnTo>
                  <a:lnTo>
                    <a:pt x="71539" y="698"/>
                  </a:lnTo>
                  <a:lnTo>
                    <a:pt x="71539" y="77724"/>
                  </a:lnTo>
                  <a:lnTo>
                    <a:pt x="72110" y="78295"/>
                  </a:lnTo>
                  <a:lnTo>
                    <a:pt x="83426" y="78295"/>
                  </a:lnTo>
                  <a:lnTo>
                    <a:pt x="83997" y="77724"/>
                  </a:lnTo>
                  <a:lnTo>
                    <a:pt x="83997" y="77038"/>
                  </a:lnTo>
                  <a:lnTo>
                    <a:pt x="83997" y="698"/>
                  </a:lnTo>
                  <a:close/>
                </a:path>
                <a:path w="742315" h="78740">
                  <a:moveTo>
                    <a:pt x="168783" y="698"/>
                  </a:moveTo>
                  <a:lnTo>
                    <a:pt x="168097" y="12"/>
                  </a:lnTo>
                  <a:lnTo>
                    <a:pt x="110617" y="12"/>
                  </a:lnTo>
                  <a:lnTo>
                    <a:pt x="109931" y="698"/>
                  </a:lnTo>
                  <a:lnTo>
                    <a:pt x="109931" y="10985"/>
                  </a:lnTo>
                  <a:lnTo>
                    <a:pt x="110617" y="11557"/>
                  </a:lnTo>
                  <a:lnTo>
                    <a:pt x="133121" y="11557"/>
                  </a:lnTo>
                  <a:lnTo>
                    <a:pt x="133121" y="77724"/>
                  </a:lnTo>
                  <a:lnTo>
                    <a:pt x="133819" y="78295"/>
                  </a:lnTo>
                  <a:lnTo>
                    <a:pt x="145021" y="78295"/>
                  </a:lnTo>
                  <a:lnTo>
                    <a:pt x="145580" y="77724"/>
                  </a:lnTo>
                  <a:lnTo>
                    <a:pt x="145580" y="11557"/>
                  </a:lnTo>
                  <a:lnTo>
                    <a:pt x="168097" y="11557"/>
                  </a:lnTo>
                  <a:lnTo>
                    <a:pt x="168783" y="10985"/>
                  </a:lnTo>
                  <a:lnTo>
                    <a:pt x="168783" y="10299"/>
                  </a:lnTo>
                  <a:lnTo>
                    <a:pt x="168783" y="698"/>
                  </a:lnTo>
                  <a:close/>
                </a:path>
                <a:path w="742315" h="78740">
                  <a:moveTo>
                    <a:pt x="242938" y="698"/>
                  </a:moveTo>
                  <a:lnTo>
                    <a:pt x="242252" y="12"/>
                  </a:lnTo>
                  <a:lnTo>
                    <a:pt x="195275" y="12"/>
                  </a:lnTo>
                  <a:lnTo>
                    <a:pt x="194703" y="698"/>
                  </a:lnTo>
                  <a:lnTo>
                    <a:pt x="194703" y="77724"/>
                  </a:lnTo>
                  <a:lnTo>
                    <a:pt x="195275" y="78295"/>
                  </a:lnTo>
                  <a:lnTo>
                    <a:pt x="242354" y="78295"/>
                  </a:lnTo>
                  <a:lnTo>
                    <a:pt x="242938" y="77724"/>
                  </a:lnTo>
                  <a:lnTo>
                    <a:pt x="242938" y="77038"/>
                  </a:lnTo>
                  <a:lnTo>
                    <a:pt x="242938" y="68237"/>
                  </a:lnTo>
                  <a:lnTo>
                    <a:pt x="242354" y="67665"/>
                  </a:lnTo>
                  <a:lnTo>
                    <a:pt x="207162" y="67665"/>
                  </a:lnTo>
                  <a:lnTo>
                    <a:pt x="207162" y="42875"/>
                  </a:lnTo>
                  <a:lnTo>
                    <a:pt x="242252" y="42875"/>
                  </a:lnTo>
                  <a:lnTo>
                    <a:pt x="242938" y="42176"/>
                  </a:lnTo>
                  <a:lnTo>
                    <a:pt x="242938" y="32816"/>
                  </a:lnTo>
                  <a:lnTo>
                    <a:pt x="242252" y="32245"/>
                  </a:lnTo>
                  <a:lnTo>
                    <a:pt x="207162" y="32245"/>
                  </a:lnTo>
                  <a:lnTo>
                    <a:pt x="207162" y="10642"/>
                  </a:lnTo>
                  <a:lnTo>
                    <a:pt x="242252" y="10642"/>
                  </a:lnTo>
                  <a:lnTo>
                    <a:pt x="242938" y="10071"/>
                  </a:lnTo>
                  <a:lnTo>
                    <a:pt x="242938" y="698"/>
                  </a:lnTo>
                  <a:close/>
                </a:path>
                <a:path w="742315" h="78740">
                  <a:moveTo>
                    <a:pt x="327152" y="698"/>
                  </a:moveTo>
                  <a:lnTo>
                    <a:pt x="326466" y="12"/>
                  </a:lnTo>
                  <a:lnTo>
                    <a:pt x="268986" y="12"/>
                  </a:lnTo>
                  <a:lnTo>
                    <a:pt x="268300" y="698"/>
                  </a:lnTo>
                  <a:lnTo>
                    <a:pt x="268300" y="10985"/>
                  </a:lnTo>
                  <a:lnTo>
                    <a:pt x="268986" y="11557"/>
                  </a:lnTo>
                  <a:lnTo>
                    <a:pt x="291503" y="11557"/>
                  </a:lnTo>
                  <a:lnTo>
                    <a:pt x="291503" y="77724"/>
                  </a:lnTo>
                  <a:lnTo>
                    <a:pt x="292188" y="78295"/>
                  </a:lnTo>
                  <a:lnTo>
                    <a:pt x="303390" y="78295"/>
                  </a:lnTo>
                  <a:lnTo>
                    <a:pt x="303949" y="77724"/>
                  </a:lnTo>
                  <a:lnTo>
                    <a:pt x="303949" y="11557"/>
                  </a:lnTo>
                  <a:lnTo>
                    <a:pt x="326466" y="11557"/>
                  </a:lnTo>
                  <a:lnTo>
                    <a:pt x="327152" y="10985"/>
                  </a:lnTo>
                  <a:lnTo>
                    <a:pt x="327152" y="10299"/>
                  </a:lnTo>
                  <a:lnTo>
                    <a:pt x="327152" y="698"/>
                  </a:lnTo>
                  <a:close/>
                </a:path>
                <a:path w="742315" h="78740">
                  <a:moveTo>
                    <a:pt x="431126" y="36918"/>
                  </a:moveTo>
                  <a:lnTo>
                    <a:pt x="428612" y="34404"/>
                  </a:lnTo>
                  <a:lnTo>
                    <a:pt x="425411" y="34404"/>
                  </a:lnTo>
                  <a:lnTo>
                    <a:pt x="416153" y="34404"/>
                  </a:lnTo>
                  <a:lnTo>
                    <a:pt x="413639" y="36918"/>
                  </a:lnTo>
                  <a:lnTo>
                    <a:pt x="413639" y="50050"/>
                  </a:lnTo>
                  <a:lnTo>
                    <a:pt x="416153" y="52578"/>
                  </a:lnTo>
                  <a:lnTo>
                    <a:pt x="428612" y="52578"/>
                  </a:lnTo>
                  <a:lnTo>
                    <a:pt x="431126" y="50050"/>
                  </a:lnTo>
                  <a:lnTo>
                    <a:pt x="431126" y="36918"/>
                  </a:lnTo>
                  <a:close/>
                </a:path>
                <a:path w="742315" h="78740">
                  <a:moveTo>
                    <a:pt x="575094" y="698"/>
                  </a:moveTo>
                  <a:lnTo>
                    <a:pt x="574408" y="12"/>
                  </a:lnTo>
                  <a:lnTo>
                    <a:pt x="527443" y="12"/>
                  </a:lnTo>
                  <a:lnTo>
                    <a:pt x="526872" y="698"/>
                  </a:lnTo>
                  <a:lnTo>
                    <a:pt x="526872" y="77724"/>
                  </a:lnTo>
                  <a:lnTo>
                    <a:pt x="527443" y="78295"/>
                  </a:lnTo>
                  <a:lnTo>
                    <a:pt x="538759" y="78295"/>
                  </a:lnTo>
                  <a:lnTo>
                    <a:pt x="539330" y="77724"/>
                  </a:lnTo>
                  <a:lnTo>
                    <a:pt x="539330" y="77038"/>
                  </a:lnTo>
                  <a:lnTo>
                    <a:pt x="539330" y="44805"/>
                  </a:lnTo>
                  <a:lnTo>
                    <a:pt x="574408" y="44805"/>
                  </a:lnTo>
                  <a:lnTo>
                    <a:pt x="575094" y="44132"/>
                  </a:lnTo>
                  <a:lnTo>
                    <a:pt x="575094" y="34759"/>
                  </a:lnTo>
                  <a:lnTo>
                    <a:pt x="574408" y="34175"/>
                  </a:lnTo>
                  <a:lnTo>
                    <a:pt x="539330" y="34175"/>
                  </a:lnTo>
                  <a:lnTo>
                    <a:pt x="539330" y="10642"/>
                  </a:lnTo>
                  <a:lnTo>
                    <a:pt x="574408" y="10642"/>
                  </a:lnTo>
                  <a:lnTo>
                    <a:pt x="575094" y="10071"/>
                  </a:lnTo>
                  <a:lnTo>
                    <a:pt x="575094" y="698"/>
                  </a:lnTo>
                  <a:close/>
                </a:path>
                <a:path w="742315" h="78740">
                  <a:moveTo>
                    <a:pt x="662508" y="77825"/>
                  </a:moveTo>
                  <a:lnTo>
                    <a:pt x="662457" y="77025"/>
                  </a:lnTo>
                  <a:lnTo>
                    <a:pt x="662292" y="76682"/>
                  </a:lnTo>
                  <a:lnTo>
                    <a:pt x="645109" y="47205"/>
                  </a:lnTo>
                  <a:lnTo>
                    <a:pt x="644448" y="46062"/>
                  </a:lnTo>
                  <a:lnTo>
                    <a:pt x="661708" y="25374"/>
                  </a:lnTo>
                  <a:lnTo>
                    <a:pt x="661708" y="21602"/>
                  </a:lnTo>
                  <a:lnTo>
                    <a:pt x="660095" y="12446"/>
                  </a:lnTo>
                  <a:lnTo>
                    <a:pt x="658850" y="10629"/>
                  </a:lnTo>
                  <a:lnTo>
                    <a:pt x="655472" y="5664"/>
                  </a:lnTo>
                  <a:lnTo>
                    <a:pt x="649249" y="2082"/>
                  </a:lnTo>
                  <a:lnTo>
                    <a:pt x="649249" y="15201"/>
                  </a:lnTo>
                  <a:lnTo>
                    <a:pt x="649249" y="32232"/>
                  </a:lnTo>
                  <a:lnTo>
                    <a:pt x="643432" y="36461"/>
                  </a:lnTo>
                  <a:lnTo>
                    <a:pt x="617029" y="36461"/>
                  </a:lnTo>
                  <a:lnTo>
                    <a:pt x="617029" y="10629"/>
                  </a:lnTo>
                  <a:lnTo>
                    <a:pt x="644804" y="10629"/>
                  </a:lnTo>
                  <a:lnTo>
                    <a:pt x="649249" y="15201"/>
                  </a:lnTo>
                  <a:lnTo>
                    <a:pt x="649249" y="2082"/>
                  </a:lnTo>
                  <a:lnTo>
                    <a:pt x="648157" y="1447"/>
                  </a:lnTo>
                  <a:lnTo>
                    <a:pt x="638505" y="0"/>
                  </a:lnTo>
                  <a:lnTo>
                    <a:pt x="605142" y="0"/>
                  </a:lnTo>
                  <a:lnTo>
                    <a:pt x="604570" y="698"/>
                  </a:lnTo>
                  <a:lnTo>
                    <a:pt x="604685" y="77825"/>
                  </a:lnTo>
                  <a:lnTo>
                    <a:pt x="605142" y="78282"/>
                  </a:lnTo>
                  <a:lnTo>
                    <a:pt x="616458" y="78282"/>
                  </a:lnTo>
                  <a:lnTo>
                    <a:pt x="616915" y="77825"/>
                  </a:lnTo>
                  <a:lnTo>
                    <a:pt x="617029" y="47205"/>
                  </a:lnTo>
                  <a:lnTo>
                    <a:pt x="632002" y="47205"/>
                  </a:lnTo>
                  <a:lnTo>
                    <a:pt x="648385" y="77139"/>
                  </a:lnTo>
                  <a:lnTo>
                    <a:pt x="648677" y="77711"/>
                  </a:lnTo>
                  <a:lnTo>
                    <a:pt x="649478" y="78282"/>
                  </a:lnTo>
                  <a:lnTo>
                    <a:pt x="662165" y="78282"/>
                  </a:lnTo>
                  <a:lnTo>
                    <a:pt x="662508" y="77825"/>
                  </a:lnTo>
                  <a:close/>
                </a:path>
                <a:path w="742315" h="78740">
                  <a:moveTo>
                    <a:pt x="741807" y="698"/>
                  </a:moveTo>
                  <a:lnTo>
                    <a:pt x="741121" y="12"/>
                  </a:lnTo>
                  <a:lnTo>
                    <a:pt x="694156" y="12"/>
                  </a:lnTo>
                  <a:lnTo>
                    <a:pt x="693572" y="698"/>
                  </a:lnTo>
                  <a:lnTo>
                    <a:pt x="693572" y="77724"/>
                  </a:lnTo>
                  <a:lnTo>
                    <a:pt x="694156" y="78295"/>
                  </a:lnTo>
                  <a:lnTo>
                    <a:pt x="741235" y="78295"/>
                  </a:lnTo>
                  <a:lnTo>
                    <a:pt x="741807" y="77724"/>
                  </a:lnTo>
                  <a:lnTo>
                    <a:pt x="741807" y="77038"/>
                  </a:lnTo>
                  <a:lnTo>
                    <a:pt x="741807" y="68237"/>
                  </a:lnTo>
                  <a:lnTo>
                    <a:pt x="741235" y="67665"/>
                  </a:lnTo>
                  <a:lnTo>
                    <a:pt x="706031" y="67665"/>
                  </a:lnTo>
                  <a:lnTo>
                    <a:pt x="706031" y="42875"/>
                  </a:lnTo>
                  <a:lnTo>
                    <a:pt x="741121" y="42875"/>
                  </a:lnTo>
                  <a:lnTo>
                    <a:pt x="741807" y="42176"/>
                  </a:lnTo>
                  <a:lnTo>
                    <a:pt x="741807" y="32816"/>
                  </a:lnTo>
                  <a:lnTo>
                    <a:pt x="741121" y="32245"/>
                  </a:lnTo>
                  <a:lnTo>
                    <a:pt x="706031" y="32245"/>
                  </a:lnTo>
                  <a:lnTo>
                    <a:pt x="706031" y="10642"/>
                  </a:lnTo>
                  <a:lnTo>
                    <a:pt x="741121" y="10642"/>
                  </a:lnTo>
                  <a:lnTo>
                    <a:pt x="741807" y="10071"/>
                  </a:lnTo>
                  <a:lnTo>
                    <a:pt x="741807" y="698"/>
                  </a:lnTo>
                  <a:close/>
                </a:path>
              </a:pathLst>
            </a:custGeom>
            <a:solidFill>
              <a:srgbClr val="231F20"/>
            </a:solidFill>
          </p:spPr>
          <p:txBody>
            <a:bodyPr wrap="square" lIns="0" tIns="0" rIns="0" bIns="0" rtlCol="0"/>
            <a:lstStyle/>
            <a:p>
              <a:endParaRPr/>
            </a:p>
          </p:txBody>
        </p:sp>
        <p:pic>
          <p:nvPicPr>
            <p:cNvPr id="53" name="object 62">
              <a:extLst>
                <a:ext uri="{FF2B5EF4-FFF2-40B4-BE49-F238E27FC236}">
                  <a16:creationId xmlns:a16="http://schemas.microsoft.com/office/drawing/2014/main" id="{BE8CEE1F-D11F-34ED-8668-EA07A4735C8F}"/>
                </a:ext>
              </a:extLst>
            </p:cNvPr>
            <p:cNvPicPr/>
            <p:nvPr/>
          </p:nvPicPr>
          <p:blipFill>
            <a:blip r:embed="rId6" cstate="print"/>
            <a:stretch>
              <a:fillRect/>
            </a:stretch>
          </p:blipFill>
          <p:spPr>
            <a:xfrm>
              <a:off x="7066806" y="1447713"/>
              <a:ext cx="83426" cy="78282"/>
            </a:xfrm>
            <a:prstGeom prst="rect">
              <a:avLst/>
            </a:prstGeom>
          </p:spPr>
        </p:pic>
        <p:sp>
          <p:nvSpPr>
            <p:cNvPr id="54" name="object 63">
              <a:extLst>
                <a:ext uri="{FF2B5EF4-FFF2-40B4-BE49-F238E27FC236}">
                  <a16:creationId xmlns:a16="http://schemas.microsoft.com/office/drawing/2014/main" id="{56B87FAA-881E-DFEA-DAF0-011E069E842B}"/>
                </a:ext>
              </a:extLst>
            </p:cNvPr>
            <p:cNvSpPr/>
            <p:nvPr/>
          </p:nvSpPr>
          <p:spPr>
            <a:xfrm>
              <a:off x="7172147" y="1447710"/>
              <a:ext cx="191770" cy="78740"/>
            </a:xfrm>
            <a:custGeom>
              <a:avLst/>
              <a:gdLst/>
              <a:ahLst/>
              <a:cxnLst/>
              <a:rect l="l" t="t" r="r" b="b"/>
              <a:pathLst>
                <a:path w="191770" h="78740">
                  <a:moveTo>
                    <a:pt x="58851" y="698"/>
                  </a:moveTo>
                  <a:lnTo>
                    <a:pt x="58166" y="12"/>
                  </a:lnTo>
                  <a:lnTo>
                    <a:pt x="685" y="12"/>
                  </a:lnTo>
                  <a:lnTo>
                    <a:pt x="0" y="698"/>
                  </a:lnTo>
                  <a:lnTo>
                    <a:pt x="0" y="10985"/>
                  </a:lnTo>
                  <a:lnTo>
                    <a:pt x="685" y="11557"/>
                  </a:lnTo>
                  <a:lnTo>
                    <a:pt x="23190" y="11557"/>
                  </a:lnTo>
                  <a:lnTo>
                    <a:pt x="23190" y="77724"/>
                  </a:lnTo>
                  <a:lnTo>
                    <a:pt x="23888" y="78295"/>
                  </a:lnTo>
                  <a:lnTo>
                    <a:pt x="35090" y="78295"/>
                  </a:lnTo>
                  <a:lnTo>
                    <a:pt x="35648" y="77724"/>
                  </a:lnTo>
                  <a:lnTo>
                    <a:pt x="35648" y="11557"/>
                  </a:lnTo>
                  <a:lnTo>
                    <a:pt x="58166" y="11557"/>
                  </a:lnTo>
                  <a:lnTo>
                    <a:pt x="58851" y="10985"/>
                  </a:lnTo>
                  <a:lnTo>
                    <a:pt x="58851" y="10299"/>
                  </a:lnTo>
                  <a:lnTo>
                    <a:pt x="58851" y="698"/>
                  </a:lnTo>
                  <a:close/>
                </a:path>
                <a:path w="191770" h="78740">
                  <a:moveTo>
                    <a:pt x="97243" y="698"/>
                  </a:moveTo>
                  <a:lnTo>
                    <a:pt x="96672" y="12"/>
                  </a:lnTo>
                  <a:lnTo>
                    <a:pt x="85356" y="12"/>
                  </a:lnTo>
                  <a:lnTo>
                    <a:pt x="84785" y="698"/>
                  </a:lnTo>
                  <a:lnTo>
                    <a:pt x="84785" y="77724"/>
                  </a:lnTo>
                  <a:lnTo>
                    <a:pt x="85356" y="78295"/>
                  </a:lnTo>
                  <a:lnTo>
                    <a:pt x="96672" y="78295"/>
                  </a:lnTo>
                  <a:lnTo>
                    <a:pt x="97243" y="77724"/>
                  </a:lnTo>
                  <a:lnTo>
                    <a:pt x="97243" y="77038"/>
                  </a:lnTo>
                  <a:lnTo>
                    <a:pt x="97243" y="698"/>
                  </a:lnTo>
                  <a:close/>
                </a:path>
                <a:path w="191770" h="78740">
                  <a:moveTo>
                    <a:pt x="191287" y="24688"/>
                  </a:moveTo>
                  <a:lnTo>
                    <a:pt x="189496" y="14274"/>
                  </a:lnTo>
                  <a:lnTo>
                    <a:pt x="187096" y="10642"/>
                  </a:lnTo>
                  <a:lnTo>
                    <a:pt x="184365" y="6515"/>
                  </a:lnTo>
                  <a:lnTo>
                    <a:pt x="178828" y="3225"/>
                  </a:lnTo>
                  <a:lnTo>
                    <a:pt x="178828" y="15544"/>
                  </a:lnTo>
                  <a:lnTo>
                    <a:pt x="178828" y="62750"/>
                  </a:lnTo>
                  <a:lnTo>
                    <a:pt x="172542" y="67652"/>
                  </a:lnTo>
                  <a:lnTo>
                    <a:pt x="144780" y="67652"/>
                  </a:lnTo>
                  <a:lnTo>
                    <a:pt x="144780" y="10642"/>
                  </a:lnTo>
                  <a:lnTo>
                    <a:pt x="172542" y="10642"/>
                  </a:lnTo>
                  <a:lnTo>
                    <a:pt x="178828" y="15544"/>
                  </a:lnTo>
                  <a:lnTo>
                    <a:pt x="178828" y="3225"/>
                  </a:lnTo>
                  <a:lnTo>
                    <a:pt x="176237" y="1676"/>
                  </a:lnTo>
                  <a:lnTo>
                    <a:pt x="165455" y="0"/>
                  </a:lnTo>
                  <a:lnTo>
                    <a:pt x="132892" y="0"/>
                  </a:lnTo>
                  <a:lnTo>
                    <a:pt x="132321" y="698"/>
                  </a:lnTo>
                  <a:lnTo>
                    <a:pt x="132321" y="77724"/>
                  </a:lnTo>
                  <a:lnTo>
                    <a:pt x="132892" y="78282"/>
                  </a:lnTo>
                  <a:lnTo>
                    <a:pt x="165455" y="78282"/>
                  </a:lnTo>
                  <a:lnTo>
                    <a:pt x="191287" y="53606"/>
                  </a:lnTo>
                  <a:lnTo>
                    <a:pt x="191287" y="24688"/>
                  </a:lnTo>
                  <a:close/>
                </a:path>
              </a:pathLst>
            </a:custGeom>
            <a:solidFill>
              <a:srgbClr val="231F20"/>
            </a:solidFill>
          </p:spPr>
          <p:txBody>
            <a:bodyPr wrap="square" lIns="0" tIns="0" rIns="0" bIns="0" rtlCol="0"/>
            <a:lstStyle/>
            <a:p>
              <a:endParaRPr/>
            </a:p>
          </p:txBody>
        </p:sp>
      </p:grpSp>
    </p:spTree>
    <p:extLst>
      <p:ext uri="{BB962C8B-B14F-4D97-AF65-F5344CB8AC3E}">
        <p14:creationId xmlns:p14="http://schemas.microsoft.com/office/powerpoint/2010/main" val="1553003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FE8334-1123-4804-B63D-7E406E8E80D2}"/>
              </a:ext>
            </a:extLst>
          </p:cNvPr>
          <p:cNvSpPr>
            <a:spLocks noGrp="1"/>
          </p:cNvSpPr>
          <p:nvPr>
            <p:ph type="title"/>
          </p:nvPr>
        </p:nvSpPr>
        <p:spPr>
          <a:xfrm>
            <a:off x="838200" y="365125"/>
            <a:ext cx="10515600" cy="1138555"/>
          </a:xfrm>
        </p:spPr>
        <p:txBody>
          <a:bodyPr/>
          <a:lstStyle/>
          <a:p>
            <a:r>
              <a:rPr lang="en-US" dirty="0" err="1"/>
              <a:t>Fase</a:t>
            </a:r>
            <a:r>
              <a:rPr lang="en-US" dirty="0"/>
              <a:t> 3: </a:t>
            </a:r>
            <a:r>
              <a:rPr lang="en-US" dirty="0" err="1"/>
              <a:t>Anbefalinger</a:t>
            </a:r>
            <a:endParaRPr lang="da-DK" dirty="0"/>
          </a:p>
        </p:txBody>
      </p:sp>
      <p:sp>
        <p:nvSpPr>
          <p:cNvPr id="3" name="Pladsholder til indhold 2">
            <a:extLst>
              <a:ext uri="{FF2B5EF4-FFF2-40B4-BE49-F238E27FC236}">
                <a16:creationId xmlns:a16="http://schemas.microsoft.com/office/drawing/2014/main" id="{B54657A0-A10E-483E-AB2A-82EBF29E4FDC}"/>
              </a:ext>
            </a:extLst>
          </p:cNvPr>
          <p:cNvSpPr>
            <a:spLocks noGrp="1"/>
          </p:cNvSpPr>
          <p:nvPr>
            <p:ph idx="1"/>
          </p:nvPr>
        </p:nvSpPr>
        <p:spPr>
          <a:xfrm>
            <a:off x="663562" y="1253331"/>
            <a:ext cx="10515600" cy="4351338"/>
          </a:xfrm>
        </p:spPr>
        <p:txBody>
          <a:bodyPr>
            <a:normAutofit/>
          </a:bodyPr>
          <a:lstStyle/>
          <a:p>
            <a:pPr marL="0" indent="0">
              <a:buNone/>
            </a:pPr>
            <a:endParaRPr lang="da-DK" sz="1800" b="1" i="0" u="none" strike="noStrike" baseline="0" dirty="0">
              <a:solidFill>
                <a:srgbClr val="000000"/>
              </a:solidFill>
              <a:latin typeface="Sweco Sans Medium"/>
            </a:endParaRPr>
          </a:p>
          <a:p>
            <a:pPr marL="0" indent="0">
              <a:buNone/>
            </a:pPr>
            <a:r>
              <a:rPr lang="da-DK" sz="1800" b="1" i="0" u="none" strike="noStrike" baseline="0" dirty="0">
                <a:solidFill>
                  <a:srgbClr val="000000"/>
                </a:solidFill>
                <a:latin typeface="Sweco Sans Medium"/>
              </a:rPr>
              <a:t>1. Fjorden rundt </a:t>
            </a:r>
          </a:p>
          <a:p>
            <a:pPr marL="0" indent="0">
              <a:buNone/>
            </a:pPr>
            <a:r>
              <a:rPr lang="da-DK" sz="1800" b="0" i="0" u="none" strike="noStrike" baseline="0" dirty="0">
                <a:solidFill>
                  <a:srgbClr val="000000"/>
                </a:solidFill>
                <a:latin typeface="Sweco Sans"/>
              </a:rPr>
              <a:t>For at realisere strategien </a:t>
            </a:r>
            <a:r>
              <a:rPr lang="da-DK" sz="1800" b="0" i="1" u="none" strike="noStrike" baseline="0" dirty="0">
                <a:solidFill>
                  <a:srgbClr val="000000"/>
                </a:solidFill>
                <a:latin typeface="Sweco Sans Medium"/>
              </a:rPr>
              <a:t>Fjorden rundt </a:t>
            </a:r>
            <a:r>
              <a:rPr lang="da-DK" sz="1800" b="0" i="0" u="none" strike="noStrike" baseline="0" dirty="0">
                <a:solidFill>
                  <a:srgbClr val="000000"/>
                </a:solidFill>
                <a:latin typeface="Sweco Sans"/>
              </a:rPr>
              <a:t>er der behov for at skabe indbydende destinationer, der har gode rammer for oplevelser, friluftsliv og overnatninger. Hestehovedet, Tårs og Langø skal være vigtige destinationer, der inviterer gæster og borgere ud i fjordområdet fra Nakskov by. </a:t>
            </a:r>
          </a:p>
          <a:p>
            <a:pPr marL="0" indent="0">
              <a:buNone/>
            </a:pPr>
            <a:endParaRPr lang="da-DK" sz="1800" dirty="0">
              <a:solidFill>
                <a:srgbClr val="000000"/>
              </a:solidFill>
              <a:latin typeface="Sweco Sans"/>
            </a:endParaRPr>
          </a:p>
        </p:txBody>
      </p:sp>
      <p:pic>
        <p:nvPicPr>
          <p:cNvPr id="4" name="Billede 3">
            <a:extLst>
              <a:ext uri="{FF2B5EF4-FFF2-40B4-BE49-F238E27FC236}">
                <a16:creationId xmlns:a16="http://schemas.microsoft.com/office/drawing/2014/main" id="{0BFF39F6-0BF2-401B-97E6-39A06B866AB2}"/>
              </a:ext>
            </a:extLst>
          </p:cNvPr>
          <p:cNvPicPr>
            <a:picLocks noChangeAspect="1"/>
          </p:cNvPicPr>
          <p:nvPr/>
        </p:nvPicPr>
        <p:blipFill>
          <a:blip r:embed="rId2"/>
          <a:stretch>
            <a:fillRect/>
          </a:stretch>
        </p:blipFill>
        <p:spPr>
          <a:xfrm>
            <a:off x="5608320" y="2763679"/>
            <a:ext cx="6583680" cy="4202904"/>
          </a:xfrm>
          <a:prstGeom prst="rect">
            <a:avLst/>
          </a:prstGeom>
        </p:spPr>
      </p:pic>
      <p:grpSp>
        <p:nvGrpSpPr>
          <p:cNvPr id="5" name="object 14">
            <a:extLst>
              <a:ext uri="{FF2B5EF4-FFF2-40B4-BE49-F238E27FC236}">
                <a16:creationId xmlns:a16="http://schemas.microsoft.com/office/drawing/2014/main" id="{8111A25C-F677-5AF9-33EF-06E446BABC34}"/>
              </a:ext>
            </a:extLst>
          </p:cNvPr>
          <p:cNvGrpSpPr/>
          <p:nvPr/>
        </p:nvGrpSpPr>
        <p:grpSpPr>
          <a:xfrm>
            <a:off x="2255520" y="564282"/>
            <a:ext cx="9936480" cy="1108645"/>
            <a:chOff x="413999" y="995654"/>
            <a:chExt cx="9936480" cy="1108645"/>
          </a:xfrm>
        </p:grpSpPr>
        <p:sp>
          <p:nvSpPr>
            <p:cNvPr id="6" name="object 15">
              <a:extLst>
                <a:ext uri="{FF2B5EF4-FFF2-40B4-BE49-F238E27FC236}">
                  <a16:creationId xmlns:a16="http://schemas.microsoft.com/office/drawing/2014/main" id="{A39FBBB9-152D-7FE7-8E9B-F14188A660DD}"/>
                </a:ext>
              </a:extLst>
            </p:cNvPr>
            <p:cNvSpPr/>
            <p:nvPr/>
          </p:nvSpPr>
          <p:spPr>
            <a:xfrm>
              <a:off x="8552256" y="1752193"/>
              <a:ext cx="471170" cy="119380"/>
            </a:xfrm>
            <a:custGeom>
              <a:avLst/>
              <a:gdLst/>
              <a:ahLst/>
              <a:cxnLst/>
              <a:rect l="l" t="t" r="r" b="b"/>
              <a:pathLst>
                <a:path w="471170" h="119380">
                  <a:moveTo>
                    <a:pt x="119278" y="0"/>
                  </a:moveTo>
                  <a:lnTo>
                    <a:pt x="0" y="0"/>
                  </a:lnTo>
                  <a:lnTo>
                    <a:pt x="0" y="119291"/>
                  </a:lnTo>
                  <a:lnTo>
                    <a:pt x="119278" y="119291"/>
                  </a:lnTo>
                  <a:lnTo>
                    <a:pt x="119278" y="0"/>
                  </a:lnTo>
                  <a:close/>
                </a:path>
                <a:path w="471170" h="119380">
                  <a:moveTo>
                    <a:pt x="470852" y="12"/>
                  </a:moveTo>
                  <a:lnTo>
                    <a:pt x="351548" y="12"/>
                  </a:lnTo>
                  <a:lnTo>
                    <a:pt x="351548" y="119291"/>
                  </a:lnTo>
                  <a:lnTo>
                    <a:pt x="470852" y="119291"/>
                  </a:lnTo>
                  <a:lnTo>
                    <a:pt x="470852" y="12"/>
                  </a:lnTo>
                  <a:close/>
                </a:path>
              </a:pathLst>
            </a:custGeom>
            <a:solidFill>
              <a:srgbClr val="FFFFFF"/>
            </a:solidFill>
          </p:spPr>
          <p:txBody>
            <a:bodyPr wrap="square" lIns="0" tIns="0" rIns="0" bIns="0" rtlCol="0"/>
            <a:lstStyle/>
            <a:p>
              <a:endParaRPr/>
            </a:p>
          </p:txBody>
        </p:sp>
        <p:sp>
          <p:nvSpPr>
            <p:cNvPr id="7" name="object 16">
              <a:extLst>
                <a:ext uri="{FF2B5EF4-FFF2-40B4-BE49-F238E27FC236}">
                  <a16:creationId xmlns:a16="http://schemas.microsoft.com/office/drawing/2014/main" id="{4EBCF97C-7A27-4D60-EF5B-5D569E6C1538}"/>
                </a:ext>
              </a:extLst>
            </p:cNvPr>
            <p:cNvSpPr/>
            <p:nvPr/>
          </p:nvSpPr>
          <p:spPr>
            <a:xfrm>
              <a:off x="8319960" y="1811838"/>
              <a:ext cx="471170" cy="0"/>
            </a:xfrm>
            <a:custGeom>
              <a:avLst/>
              <a:gdLst/>
              <a:ahLst/>
              <a:cxnLst/>
              <a:rect l="l" t="t" r="r" b="b"/>
              <a:pathLst>
                <a:path w="471170">
                  <a:moveTo>
                    <a:pt x="0" y="0"/>
                  </a:moveTo>
                  <a:lnTo>
                    <a:pt x="470877" y="0"/>
                  </a:lnTo>
                </a:path>
              </a:pathLst>
            </a:custGeom>
            <a:ln w="119292">
              <a:solidFill>
                <a:srgbClr val="FFFFFF"/>
              </a:solidFill>
            </a:ln>
          </p:spPr>
          <p:txBody>
            <a:bodyPr wrap="square" lIns="0" tIns="0" rIns="0" bIns="0" rtlCol="0"/>
            <a:lstStyle/>
            <a:p>
              <a:endParaRPr/>
            </a:p>
          </p:txBody>
        </p:sp>
        <p:sp>
          <p:nvSpPr>
            <p:cNvPr id="8" name="object 17">
              <a:extLst>
                <a:ext uri="{FF2B5EF4-FFF2-40B4-BE49-F238E27FC236}">
                  <a16:creationId xmlns:a16="http://schemas.microsoft.com/office/drawing/2014/main" id="{99C47FDE-8B40-44D6-AD6B-D66514152F6F}"/>
                </a:ext>
              </a:extLst>
            </p:cNvPr>
            <p:cNvSpPr/>
            <p:nvPr/>
          </p:nvSpPr>
          <p:spPr>
            <a:xfrm>
              <a:off x="9195759" y="1752192"/>
              <a:ext cx="0" cy="119380"/>
            </a:xfrm>
            <a:custGeom>
              <a:avLst/>
              <a:gdLst/>
              <a:ahLst/>
              <a:cxnLst/>
              <a:rect l="l" t="t" r="r" b="b"/>
              <a:pathLst>
                <a:path h="119380">
                  <a:moveTo>
                    <a:pt x="0" y="0"/>
                  </a:moveTo>
                  <a:lnTo>
                    <a:pt x="0" y="119292"/>
                  </a:lnTo>
                </a:path>
              </a:pathLst>
            </a:custGeom>
            <a:ln w="119291">
              <a:solidFill>
                <a:srgbClr val="FFFFFF"/>
              </a:solidFill>
            </a:ln>
          </p:spPr>
          <p:txBody>
            <a:bodyPr wrap="square" lIns="0" tIns="0" rIns="0" bIns="0" rtlCol="0"/>
            <a:lstStyle/>
            <a:p>
              <a:endParaRPr/>
            </a:p>
          </p:txBody>
        </p:sp>
        <p:sp>
          <p:nvSpPr>
            <p:cNvPr id="9" name="object 18">
              <a:extLst>
                <a:ext uri="{FF2B5EF4-FFF2-40B4-BE49-F238E27FC236}">
                  <a16:creationId xmlns:a16="http://schemas.microsoft.com/office/drawing/2014/main" id="{EBFFC169-5FA8-67E2-3EED-B791EF2BD60A}"/>
                </a:ext>
              </a:extLst>
            </p:cNvPr>
            <p:cNvSpPr/>
            <p:nvPr/>
          </p:nvSpPr>
          <p:spPr>
            <a:xfrm>
              <a:off x="9016822" y="1632902"/>
              <a:ext cx="471170" cy="351790"/>
            </a:xfrm>
            <a:custGeom>
              <a:avLst/>
              <a:gdLst/>
              <a:ahLst/>
              <a:cxnLst/>
              <a:rect l="l" t="t" r="r" b="b"/>
              <a:pathLst>
                <a:path w="471170" h="351789">
                  <a:moveTo>
                    <a:pt x="119278" y="0"/>
                  </a:moveTo>
                  <a:lnTo>
                    <a:pt x="0" y="0"/>
                  </a:lnTo>
                  <a:lnTo>
                    <a:pt x="0" y="119291"/>
                  </a:lnTo>
                  <a:lnTo>
                    <a:pt x="119278" y="119291"/>
                  </a:lnTo>
                  <a:lnTo>
                    <a:pt x="119278" y="0"/>
                  </a:lnTo>
                  <a:close/>
                </a:path>
                <a:path w="471170" h="351789">
                  <a:moveTo>
                    <a:pt x="351586" y="119291"/>
                  </a:moveTo>
                  <a:lnTo>
                    <a:pt x="119291" y="119291"/>
                  </a:lnTo>
                  <a:lnTo>
                    <a:pt x="119291" y="235445"/>
                  </a:lnTo>
                  <a:lnTo>
                    <a:pt x="119291" y="238594"/>
                  </a:lnTo>
                  <a:lnTo>
                    <a:pt x="119291" y="351586"/>
                  </a:lnTo>
                  <a:lnTo>
                    <a:pt x="351586" y="351586"/>
                  </a:lnTo>
                  <a:lnTo>
                    <a:pt x="351586" y="238594"/>
                  </a:lnTo>
                  <a:lnTo>
                    <a:pt x="351586" y="235445"/>
                  </a:lnTo>
                  <a:lnTo>
                    <a:pt x="351586" y="119291"/>
                  </a:lnTo>
                  <a:close/>
                </a:path>
                <a:path w="471170" h="351789">
                  <a:moveTo>
                    <a:pt x="470877" y="12"/>
                  </a:moveTo>
                  <a:lnTo>
                    <a:pt x="351586" y="12"/>
                  </a:lnTo>
                  <a:lnTo>
                    <a:pt x="351586" y="119291"/>
                  </a:lnTo>
                  <a:lnTo>
                    <a:pt x="470877" y="119291"/>
                  </a:lnTo>
                  <a:lnTo>
                    <a:pt x="470877" y="12"/>
                  </a:lnTo>
                  <a:close/>
                </a:path>
              </a:pathLst>
            </a:custGeom>
            <a:solidFill>
              <a:srgbClr val="FFFFFF"/>
            </a:solidFill>
          </p:spPr>
          <p:txBody>
            <a:bodyPr wrap="square" lIns="0" tIns="0" rIns="0" bIns="0" rtlCol="0"/>
            <a:lstStyle/>
            <a:p>
              <a:endParaRPr/>
            </a:p>
          </p:txBody>
        </p:sp>
        <p:sp>
          <p:nvSpPr>
            <p:cNvPr id="10" name="object 19">
              <a:extLst>
                <a:ext uri="{FF2B5EF4-FFF2-40B4-BE49-F238E27FC236}">
                  <a16:creationId xmlns:a16="http://schemas.microsoft.com/office/drawing/2014/main" id="{C91D1E26-6133-A389-AF54-3C9B044A4CA6}"/>
                </a:ext>
              </a:extLst>
            </p:cNvPr>
            <p:cNvSpPr/>
            <p:nvPr/>
          </p:nvSpPr>
          <p:spPr>
            <a:xfrm>
              <a:off x="9136113" y="1956237"/>
              <a:ext cx="351790" cy="0"/>
            </a:xfrm>
            <a:custGeom>
              <a:avLst/>
              <a:gdLst/>
              <a:ahLst/>
              <a:cxnLst/>
              <a:rect l="l" t="t" r="r" b="b"/>
              <a:pathLst>
                <a:path w="351790">
                  <a:moveTo>
                    <a:pt x="0" y="0"/>
                  </a:moveTo>
                  <a:lnTo>
                    <a:pt x="351589" y="0"/>
                  </a:lnTo>
                </a:path>
              </a:pathLst>
            </a:custGeom>
            <a:ln w="56502">
              <a:solidFill>
                <a:srgbClr val="FFFFFF"/>
              </a:solidFill>
            </a:ln>
          </p:spPr>
          <p:txBody>
            <a:bodyPr wrap="square" lIns="0" tIns="0" rIns="0" bIns="0" rtlCol="0"/>
            <a:lstStyle/>
            <a:p>
              <a:endParaRPr/>
            </a:p>
          </p:txBody>
        </p:sp>
        <p:sp>
          <p:nvSpPr>
            <p:cNvPr id="11" name="object 20">
              <a:extLst>
                <a:ext uri="{FF2B5EF4-FFF2-40B4-BE49-F238E27FC236}">
                  <a16:creationId xmlns:a16="http://schemas.microsoft.com/office/drawing/2014/main" id="{46DA6690-D7B6-9467-2190-50CEFFA41C8F}"/>
                </a:ext>
              </a:extLst>
            </p:cNvPr>
            <p:cNvSpPr/>
            <p:nvPr/>
          </p:nvSpPr>
          <p:spPr>
            <a:xfrm>
              <a:off x="9016824" y="2014311"/>
              <a:ext cx="471170" cy="0"/>
            </a:xfrm>
            <a:custGeom>
              <a:avLst/>
              <a:gdLst/>
              <a:ahLst/>
              <a:cxnLst/>
              <a:rect l="l" t="t" r="r" b="b"/>
              <a:pathLst>
                <a:path w="471170">
                  <a:moveTo>
                    <a:pt x="0" y="0"/>
                  </a:moveTo>
                  <a:lnTo>
                    <a:pt x="470877" y="0"/>
                  </a:lnTo>
                </a:path>
              </a:pathLst>
            </a:custGeom>
            <a:ln w="56502">
              <a:solidFill>
                <a:srgbClr val="FFFFFF"/>
              </a:solidFill>
            </a:ln>
          </p:spPr>
          <p:txBody>
            <a:bodyPr wrap="square" lIns="0" tIns="0" rIns="0" bIns="0" rtlCol="0"/>
            <a:lstStyle/>
            <a:p>
              <a:endParaRPr/>
            </a:p>
          </p:txBody>
        </p:sp>
        <p:sp>
          <p:nvSpPr>
            <p:cNvPr id="12" name="object 21">
              <a:extLst>
                <a:ext uri="{FF2B5EF4-FFF2-40B4-BE49-F238E27FC236}">
                  <a16:creationId xmlns:a16="http://schemas.microsoft.com/office/drawing/2014/main" id="{35CA0B71-303B-A4C9-6215-6E14E5BBBAE6}"/>
                </a:ext>
              </a:extLst>
            </p:cNvPr>
            <p:cNvSpPr/>
            <p:nvPr/>
          </p:nvSpPr>
          <p:spPr>
            <a:xfrm>
              <a:off x="9249117" y="1692548"/>
              <a:ext cx="471170" cy="0"/>
            </a:xfrm>
            <a:custGeom>
              <a:avLst/>
              <a:gdLst/>
              <a:ahLst/>
              <a:cxnLst/>
              <a:rect l="l" t="t" r="r" b="b"/>
              <a:pathLst>
                <a:path w="471170">
                  <a:moveTo>
                    <a:pt x="0" y="0"/>
                  </a:moveTo>
                  <a:lnTo>
                    <a:pt x="470877" y="0"/>
                  </a:lnTo>
                </a:path>
              </a:pathLst>
            </a:custGeom>
            <a:ln w="119291">
              <a:solidFill>
                <a:srgbClr val="FFFFFF"/>
              </a:solidFill>
            </a:ln>
          </p:spPr>
          <p:txBody>
            <a:bodyPr wrap="square" lIns="0" tIns="0" rIns="0" bIns="0" rtlCol="0"/>
            <a:lstStyle/>
            <a:p>
              <a:endParaRPr/>
            </a:p>
          </p:txBody>
        </p:sp>
        <p:sp>
          <p:nvSpPr>
            <p:cNvPr id="13" name="object 22">
              <a:extLst>
                <a:ext uri="{FF2B5EF4-FFF2-40B4-BE49-F238E27FC236}">
                  <a16:creationId xmlns:a16="http://schemas.microsoft.com/office/drawing/2014/main" id="{F46D2A7C-D217-AB83-62EB-F1E780BEBD17}"/>
                </a:ext>
              </a:extLst>
            </p:cNvPr>
            <p:cNvSpPr/>
            <p:nvPr/>
          </p:nvSpPr>
          <p:spPr>
            <a:xfrm>
              <a:off x="9249117" y="1926414"/>
              <a:ext cx="471170" cy="0"/>
            </a:xfrm>
            <a:custGeom>
              <a:avLst/>
              <a:gdLst/>
              <a:ahLst/>
              <a:cxnLst/>
              <a:rect l="l" t="t" r="r" b="b"/>
              <a:pathLst>
                <a:path w="471170">
                  <a:moveTo>
                    <a:pt x="0" y="0"/>
                  </a:moveTo>
                  <a:lnTo>
                    <a:pt x="119291" y="0"/>
                  </a:lnTo>
                </a:path>
                <a:path w="471170">
                  <a:moveTo>
                    <a:pt x="351586" y="0"/>
                  </a:moveTo>
                  <a:lnTo>
                    <a:pt x="470877" y="0"/>
                  </a:lnTo>
                </a:path>
              </a:pathLst>
            </a:custGeom>
            <a:ln w="116146">
              <a:solidFill>
                <a:srgbClr val="FFFFFF"/>
              </a:solidFill>
            </a:ln>
          </p:spPr>
          <p:txBody>
            <a:bodyPr wrap="square" lIns="0" tIns="0" rIns="0" bIns="0" rtlCol="0"/>
            <a:lstStyle/>
            <a:p>
              <a:endParaRPr/>
            </a:p>
          </p:txBody>
        </p:sp>
        <p:sp>
          <p:nvSpPr>
            <p:cNvPr id="14" name="object 23">
              <a:extLst>
                <a:ext uri="{FF2B5EF4-FFF2-40B4-BE49-F238E27FC236}">
                  <a16:creationId xmlns:a16="http://schemas.microsoft.com/office/drawing/2014/main" id="{7BC77BC5-5138-5D10-46AF-CDA658A5D734}"/>
                </a:ext>
              </a:extLst>
            </p:cNvPr>
            <p:cNvSpPr/>
            <p:nvPr/>
          </p:nvSpPr>
          <p:spPr>
            <a:xfrm>
              <a:off x="8784514" y="1632902"/>
              <a:ext cx="935990" cy="410209"/>
            </a:xfrm>
            <a:custGeom>
              <a:avLst/>
              <a:gdLst/>
              <a:ahLst/>
              <a:cxnLst/>
              <a:rect l="l" t="t" r="r" b="b"/>
              <a:pathLst>
                <a:path w="935990" h="410210">
                  <a:moveTo>
                    <a:pt x="119303" y="0"/>
                  </a:moveTo>
                  <a:lnTo>
                    <a:pt x="0" y="0"/>
                  </a:lnTo>
                  <a:lnTo>
                    <a:pt x="0" y="119291"/>
                  </a:lnTo>
                  <a:lnTo>
                    <a:pt x="119303" y="119291"/>
                  </a:lnTo>
                  <a:lnTo>
                    <a:pt x="119303" y="0"/>
                  </a:lnTo>
                  <a:close/>
                </a:path>
                <a:path w="935990" h="410210">
                  <a:moveTo>
                    <a:pt x="935482" y="353161"/>
                  </a:moveTo>
                  <a:lnTo>
                    <a:pt x="464591" y="353161"/>
                  </a:lnTo>
                  <a:lnTo>
                    <a:pt x="464591" y="409663"/>
                  </a:lnTo>
                  <a:lnTo>
                    <a:pt x="935482" y="409663"/>
                  </a:lnTo>
                  <a:lnTo>
                    <a:pt x="935482" y="353161"/>
                  </a:lnTo>
                  <a:close/>
                </a:path>
                <a:path w="935990" h="410210">
                  <a:moveTo>
                    <a:pt x="935482" y="295084"/>
                  </a:moveTo>
                  <a:lnTo>
                    <a:pt x="464591" y="295084"/>
                  </a:lnTo>
                  <a:lnTo>
                    <a:pt x="464591" y="351599"/>
                  </a:lnTo>
                  <a:lnTo>
                    <a:pt x="935482" y="351599"/>
                  </a:lnTo>
                  <a:lnTo>
                    <a:pt x="935482" y="295084"/>
                  </a:lnTo>
                  <a:close/>
                </a:path>
              </a:pathLst>
            </a:custGeom>
            <a:solidFill>
              <a:srgbClr val="FFFFFF"/>
            </a:solidFill>
          </p:spPr>
          <p:txBody>
            <a:bodyPr wrap="square" lIns="0" tIns="0" rIns="0" bIns="0" rtlCol="0"/>
            <a:lstStyle/>
            <a:p>
              <a:endParaRPr/>
            </a:p>
          </p:txBody>
        </p:sp>
        <p:sp>
          <p:nvSpPr>
            <p:cNvPr id="15" name="object 24">
              <a:extLst>
                <a:ext uri="{FF2B5EF4-FFF2-40B4-BE49-F238E27FC236}">
                  <a16:creationId xmlns:a16="http://schemas.microsoft.com/office/drawing/2014/main" id="{21146B87-0B7D-4E5D-4A14-0AAB0C276BBC}"/>
                </a:ext>
              </a:extLst>
            </p:cNvPr>
            <p:cNvSpPr/>
            <p:nvPr/>
          </p:nvSpPr>
          <p:spPr>
            <a:xfrm>
              <a:off x="9136113" y="1926414"/>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16" name="object 25">
              <a:extLst>
                <a:ext uri="{FF2B5EF4-FFF2-40B4-BE49-F238E27FC236}">
                  <a16:creationId xmlns:a16="http://schemas.microsoft.com/office/drawing/2014/main" id="{C4FAED15-CB55-86D9-38A3-78F7C1061A8B}"/>
                </a:ext>
              </a:extLst>
            </p:cNvPr>
            <p:cNvSpPr/>
            <p:nvPr/>
          </p:nvSpPr>
          <p:spPr>
            <a:xfrm>
              <a:off x="8784526" y="1956237"/>
              <a:ext cx="471170" cy="58419"/>
            </a:xfrm>
            <a:custGeom>
              <a:avLst/>
              <a:gdLst/>
              <a:ahLst/>
              <a:cxnLst/>
              <a:rect l="l" t="t" r="r" b="b"/>
              <a:pathLst>
                <a:path w="471170" h="58419">
                  <a:moveTo>
                    <a:pt x="119287" y="0"/>
                  </a:moveTo>
                  <a:lnTo>
                    <a:pt x="470877" y="0"/>
                  </a:lnTo>
                </a:path>
                <a:path w="471170" h="58419">
                  <a:moveTo>
                    <a:pt x="0" y="58073"/>
                  </a:moveTo>
                  <a:lnTo>
                    <a:pt x="470877" y="58073"/>
                  </a:lnTo>
                </a:path>
              </a:pathLst>
            </a:custGeom>
            <a:ln w="56501">
              <a:solidFill>
                <a:srgbClr val="FFFFFF"/>
              </a:solidFill>
            </a:ln>
          </p:spPr>
          <p:txBody>
            <a:bodyPr wrap="square" lIns="0" tIns="0" rIns="0" bIns="0" rtlCol="0"/>
            <a:lstStyle/>
            <a:p>
              <a:endParaRPr/>
            </a:p>
          </p:txBody>
        </p:sp>
        <p:sp>
          <p:nvSpPr>
            <p:cNvPr id="17" name="object 26">
              <a:extLst>
                <a:ext uri="{FF2B5EF4-FFF2-40B4-BE49-F238E27FC236}">
                  <a16:creationId xmlns:a16="http://schemas.microsoft.com/office/drawing/2014/main" id="{36FC3764-255E-9834-27AA-142C2992F7CB}"/>
                </a:ext>
              </a:extLst>
            </p:cNvPr>
            <p:cNvSpPr/>
            <p:nvPr/>
          </p:nvSpPr>
          <p:spPr>
            <a:xfrm>
              <a:off x="8671547" y="1692547"/>
              <a:ext cx="232410" cy="0"/>
            </a:xfrm>
            <a:custGeom>
              <a:avLst/>
              <a:gdLst/>
              <a:ahLst/>
              <a:cxnLst/>
              <a:rect l="l" t="t" r="r" b="b"/>
              <a:pathLst>
                <a:path w="232409">
                  <a:moveTo>
                    <a:pt x="0" y="0"/>
                  </a:moveTo>
                  <a:lnTo>
                    <a:pt x="232270" y="0"/>
                  </a:lnTo>
                </a:path>
              </a:pathLst>
            </a:custGeom>
            <a:ln w="119292">
              <a:solidFill>
                <a:srgbClr val="FFFFFF"/>
              </a:solidFill>
            </a:ln>
          </p:spPr>
          <p:txBody>
            <a:bodyPr wrap="square" lIns="0" tIns="0" rIns="0" bIns="0" rtlCol="0"/>
            <a:lstStyle/>
            <a:p>
              <a:endParaRPr/>
            </a:p>
          </p:txBody>
        </p:sp>
        <p:sp>
          <p:nvSpPr>
            <p:cNvPr id="18" name="object 27">
              <a:extLst>
                <a:ext uri="{FF2B5EF4-FFF2-40B4-BE49-F238E27FC236}">
                  <a16:creationId xmlns:a16="http://schemas.microsoft.com/office/drawing/2014/main" id="{6E1D5417-3AEC-9C5F-E691-B341B399C454}"/>
                </a:ext>
              </a:extLst>
            </p:cNvPr>
            <p:cNvSpPr/>
            <p:nvPr/>
          </p:nvSpPr>
          <p:spPr>
            <a:xfrm>
              <a:off x="8552244" y="1868347"/>
              <a:ext cx="471170" cy="174625"/>
            </a:xfrm>
            <a:custGeom>
              <a:avLst/>
              <a:gdLst/>
              <a:ahLst/>
              <a:cxnLst/>
              <a:rect l="l" t="t" r="r" b="b"/>
              <a:pathLst>
                <a:path w="471170" h="174625">
                  <a:moveTo>
                    <a:pt x="470852" y="117716"/>
                  </a:moveTo>
                  <a:lnTo>
                    <a:pt x="0" y="117716"/>
                  </a:lnTo>
                  <a:lnTo>
                    <a:pt x="0" y="174218"/>
                  </a:lnTo>
                  <a:lnTo>
                    <a:pt x="470852" y="174218"/>
                  </a:lnTo>
                  <a:lnTo>
                    <a:pt x="470852" y="117716"/>
                  </a:lnTo>
                  <a:close/>
                </a:path>
                <a:path w="471170" h="174625">
                  <a:moveTo>
                    <a:pt x="470852" y="0"/>
                  </a:moveTo>
                  <a:lnTo>
                    <a:pt x="351561" y="0"/>
                  </a:lnTo>
                  <a:lnTo>
                    <a:pt x="351561" y="59639"/>
                  </a:lnTo>
                  <a:lnTo>
                    <a:pt x="119291" y="59639"/>
                  </a:lnTo>
                  <a:lnTo>
                    <a:pt x="119291" y="0"/>
                  </a:lnTo>
                  <a:lnTo>
                    <a:pt x="0" y="0"/>
                  </a:lnTo>
                  <a:lnTo>
                    <a:pt x="0" y="59639"/>
                  </a:lnTo>
                  <a:lnTo>
                    <a:pt x="0" y="116141"/>
                  </a:lnTo>
                  <a:lnTo>
                    <a:pt x="119291" y="116141"/>
                  </a:lnTo>
                  <a:lnTo>
                    <a:pt x="351561" y="116141"/>
                  </a:lnTo>
                  <a:lnTo>
                    <a:pt x="470852" y="116141"/>
                  </a:lnTo>
                  <a:lnTo>
                    <a:pt x="470852" y="59639"/>
                  </a:lnTo>
                  <a:lnTo>
                    <a:pt x="470852" y="0"/>
                  </a:lnTo>
                  <a:close/>
                </a:path>
              </a:pathLst>
            </a:custGeom>
            <a:solidFill>
              <a:srgbClr val="FFFFFF"/>
            </a:solidFill>
          </p:spPr>
          <p:txBody>
            <a:bodyPr wrap="square" lIns="0" tIns="0" rIns="0" bIns="0" rtlCol="0"/>
            <a:lstStyle/>
            <a:p>
              <a:endParaRPr/>
            </a:p>
          </p:txBody>
        </p:sp>
        <p:sp>
          <p:nvSpPr>
            <p:cNvPr id="19" name="object 28">
              <a:extLst>
                <a:ext uri="{FF2B5EF4-FFF2-40B4-BE49-F238E27FC236}">
                  <a16:creationId xmlns:a16="http://schemas.microsoft.com/office/drawing/2014/main" id="{D2133DD4-4175-DC8C-1FF1-A08F5F7F0467}"/>
                </a:ext>
              </a:extLst>
            </p:cNvPr>
            <p:cNvSpPr/>
            <p:nvPr/>
          </p:nvSpPr>
          <p:spPr>
            <a:xfrm>
              <a:off x="8319960" y="1518319"/>
              <a:ext cx="1167765" cy="59690"/>
            </a:xfrm>
            <a:custGeom>
              <a:avLst/>
              <a:gdLst/>
              <a:ahLst/>
              <a:cxnLst/>
              <a:rect l="l" t="t" r="r" b="b"/>
              <a:pathLst>
                <a:path w="1167765" h="59690">
                  <a:moveTo>
                    <a:pt x="583857" y="0"/>
                  </a:moveTo>
                  <a:lnTo>
                    <a:pt x="703148" y="0"/>
                  </a:lnTo>
                </a:path>
                <a:path w="1167765" h="59690">
                  <a:moveTo>
                    <a:pt x="232295" y="59646"/>
                  </a:moveTo>
                  <a:lnTo>
                    <a:pt x="703148" y="59646"/>
                  </a:lnTo>
                </a:path>
                <a:path w="1167765" h="59690">
                  <a:moveTo>
                    <a:pt x="0" y="59646"/>
                  </a:moveTo>
                  <a:lnTo>
                    <a:pt x="470877" y="59646"/>
                  </a:lnTo>
                </a:path>
                <a:path w="1167765" h="59690">
                  <a:moveTo>
                    <a:pt x="464566" y="59646"/>
                  </a:moveTo>
                  <a:lnTo>
                    <a:pt x="935443" y="59646"/>
                  </a:lnTo>
                </a:path>
                <a:path w="1167765" h="59690">
                  <a:moveTo>
                    <a:pt x="696861" y="59646"/>
                  </a:moveTo>
                  <a:lnTo>
                    <a:pt x="1167739" y="59646"/>
                  </a:lnTo>
                </a:path>
                <a:path w="1167765" h="59690">
                  <a:moveTo>
                    <a:pt x="816152" y="0"/>
                  </a:moveTo>
                  <a:lnTo>
                    <a:pt x="935443" y="0"/>
                  </a:lnTo>
                </a:path>
                <a:path w="1167765" h="59690">
                  <a:moveTo>
                    <a:pt x="816152" y="0"/>
                  </a:moveTo>
                  <a:lnTo>
                    <a:pt x="1167739" y="0"/>
                  </a:lnTo>
                </a:path>
              </a:pathLst>
            </a:custGeom>
            <a:ln w="3175">
              <a:solidFill>
                <a:srgbClr val="FFFFFF"/>
              </a:solidFill>
            </a:ln>
          </p:spPr>
          <p:txBody>
            <a:bodyPr wrap="square" lIns="0" tIns="0" rIns="0" bIns="0" rtlCol="0"/>
            <a:lstStyle/>
            <a:p>
              <a:endParaRPr/>
            </a:p>
          </p:txBody>
        </p:sp>
        <p:sp>
          <p:nvSpPr>
            <p:cNvPr id="20" name="object 29">
              <a:extLst>
                <a:ext uri="{FF2B5EF4-FFF2-40B4-BE49-F238E27FC236}">
                  <a16:creationId xmlns:a16="http://schemas.microsoft.com/office/drawing/2014/main" id="{AF06F616-0E36-4DDF-8BDE-FA5225318BF8}"/>
                </a:ext>
              </a:extLst>
            </p:cNvPr>
            <p:cNvSpPr/>
            <p:nvPr/>
          </p:nvSpPr>
          <p:spPr>
            <a:xfrm>
              <a:off x="9016810" y="1519897"/>
              <a:ext cx="471170" cy="119380"/>
            </a:xfrm>
            <a:custGeom>
              <a:avLst/>
              <a:gdLst/>
              <a:ahLst/>
              <a:cxnLst/>
              <a:rect l="l" t="t" r="r" b="b"/>
              <a:pathLst>
                <a:path w="471170" h="119380">
                  <a:moveTo>
                    <a:pt x="119291" y="0"/>
                  </a:moveTo>
                  <a:lnTo>
                    <a:pt x="0" y="0"/>
                  </a:lnTo>
                  <a:lnTo>
                    <a:pt x="0" y="119278"/>
                  </a:lnTo>
                  <a:lnTo>
                    <a:pt x="119291" y="119278"/>
                  </a:lnTo>
                  <a:lnTo>
                    <a:pt x="119291" y="0"/>
                  </a:lnTo>
                  <a:close/>
                </a:path>
                <a:path w="471170" h="119380">
                  <a:moveTo>
                    <a:pt x="470890" y="0"/>
                  </a:moveTo>
                  <a:lnTo>
                    <a:pt x="351599" y="0"/>
                  </a:lnTo>
                  <a:lnTo>
                    <a:pt x="351599" y="119278"/>
                  </a:lnTo>
                  <a:lnTo>
                    <a:pt x="470890" y="119278"/>
                  </a:lnTo>
                  <a:lnTo>
                    <a:pt x="470890" y="0"/>
                  </a:lnTo>
                  <a:close/>
                </a:path>
              </a:pathLst>
            </a:custGeom>
            <a:solidFill>
              <a:srgbClr val="FFFFFF"/>
            </a:solidFill>
          </p:spPr>
          <p:txBody>
            <a:bodyPr wrap="square" lIns="0" tIns="0" rIns="0" bIns="0" rtlCol="0"/>
            <a:lstStyle/>
            <a:p>
              <a:endParaRPr/>
            </a:p>
          </p:txBody>
        </p:sp>
        <p:sp>
          <p:nvSpPr>
            <p:cNvPr id="21" name="object 30">
              <a:extLst>
                <a:ext uri="{FF2B5EF4-FFF2-40B4-BE49-F238E27FC236}">
                  <a16:creationId xmlns:a16="http://schemas.microsoft.com/office/drawing/2014/main" id="{2FB9E6C1-C02A-573F-0C21-DE24DDC5CDE6}"/>
                </a:ext>
              </a:extLst>
            </p:cNvPr>
            <p:cNvSpPr/>
            <p:nvPr/>
          </p:nvSpPr>
          <p:spPr>
            <a:xfrm>
              <a:off x="8319960" y="1518319"/>
              <a:ext cx="471170" cy="0"/>
            </a:xfrm>
            <a:custGeom>
              <a:avLst/>
              <a:gdLst/>
              <a:ahLst/>
              <a:cxnLst/>
              <a:rect l="l" t="t" r="r" b="b"/>
              <a:pathLst>
                <a:path w="471170">
                  <a:moveTo>
                    <a:pt x="232295" y="0"/>
                  </a:moveTo>
                  <a:lnTo>
                    <a:pt x="351586" y="0"/>
                  </a:lnTo>
                </a:path>
                <a:path w="471170">
                  <a:moveTo>
                    <a:pt x="0" y="0"/>
                  </a:moveTo>
                  <a:lnTo>
                    <a:pt x="470877" y="0"/>
                  </a:lnTo>
                </a:path>
              </a:pathLst>
            </a:custGeom>
            <a:ln w="3175">
              <a:solidFill>
                <a:srgbClr val="FFFFFF"/>
              </a:solidFill>
            </a:ln>
          </p:spPr>
          <p:txBody>
            <a:bodyPr wrap="square" lIns="0" tIns="0" rIns="0" bIns="0" rtlCol="0"/>
            <a:lstStyle/>
            <a:p>
              <a:endParaRPr/>
            </a:p>
          </p:txBody>
        </p:sp>
        <p:sp>
          <p:nvSpPr>
            <p:cNvPr id="22" name="object 31">
              <a:extLst>
                <a:ext uri="{FF2B5EF4-FFF2-40B4-BE49-F238E27FC236}">
                  <a16:creationId xmlns:a16="http://schemas.microsoft.com/office/drawing/2014/main" id="{E1E645A4-C32D-C6EE-4E59-CE5F2A335DEE}"/>
                </a:ext>
              </a:extLst>
            </p:cNvPr>
            <p:cNvSpPr/>
            <p:nvPr/>
          </p:nvSpPr>
          <p:spPr>
            <a:xfrm>
              <a:off x="8671547" y="1519897"/>
              <a:ext cx="232410" cy="119380"/>
            </a:xfrm>
            <a:custGeom>
              <a:avLst/>
              <a:gdLst/>
              <a:ahLst/>
              <a:cxnLst/>
              <a:rect l="l" t="t" r="r" b="b"/>
              <a:pathLst>
                <a:path w="232409" h="119380">
                  <a:moveTo>
                    <a:pt x="232270" y="0"/>
                  </a:moveTo>
                  <a:lnTo>
                    <a:pt x="112966" y="0"/>
                  </a:lnTo>
                  <a:lnTo>
                    <a:pt x="0" y="0"/>
                  </a:lnTo>
                  <a:lnTo>
                    <a:pt x="0" y="119278"/>
                  </a:lnTo>
                  <a:lnTo>
                    <a:pt x="112966" y="119278"/>
                  </a:lnTo>
                  <a:lnTo>
                    <a:pt x="232270" y="119278"/>
                  </a:lnTo>
                  <a:lnTo>
                    <a:pt x="232270" y="0"/>
                  </a:lnTo>
                  <a:close/>
                </a:path>
              </a:pathLst>
            </a:custGeom>
            <a:solidFill>
              <a:srgbClr val="FFFFFF"/>
            </a:solidFill>
          </p:spPr>
          <p:txBody>
            <a:bodyPr wrap="square" lIns="0" tIns="0" rIns="0" bIns="0" rtlCol="0"/>
            <a:lstStyle/>
            <a:p>
              <a:endParaRPr/>
            </a:p>
          </p:txBody>
        </p:sp>
        <p:sp>
          <p:nvSpPr>
            <p:cNvPr id="23" name="object 32">
              <a:extLst>
                <a:ext uri="{FF2B5EF4-FFF2-40B4-BE49-F238E27FC236}">
                  <a16:creationId xmlns:a16="http://schemas.microsoft.com/office/drawing/2014/main" id="{8DA943FA-9AC4-6AF5-C82D-F8366D9A82F9}"/>
                </a:ext>
              </a:extLst>
            </p:cNvPr>
            <p:cNvSpPr/>
            <p:nvPr/>
          </p:nvSpPr>
          <p:spPr>
            <a:xfrm>
              <a:off x="8671547" y="1519897"/>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73C167"/>
            </a:solidFill>
          </p:spPr>
          <p:txBody>
            <a:bodyPr wrap="square" lIns="0" tIns="0" rIns="0" bIns="0" rtlCol="0"/>
            <a:lstStyle/>
            <a:p>
              <a:endParaRPr/>
            </a:p>
          </p:txBody>
        </p:sp>
        <p:sp>
          <p:nvSpPr>
            <p:cNvPr id="24" name="object 33">
              <a:extLst>
                <a:ext uri="{FF2B5EF4-FFF2-40B4-BE49-F238E27FC236}">
                  <a16:creationId xmlns:a16="http://schemas.microsoft.com/office/drawing/2014/main" id="{DC973182-FFCA-6DAB-A235-F42272F9B9D2}"/>
                </a:ext>
              </a:extLst>
            </p:cNvPr>
            <p:cNvSpPr/>
            <p:nvPr/>
          </p:nvSpPr>
          <p:spPr>
            <a:xfrm>
              <a:off x="8439251"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3B649"/>
            </a:solidFill>
          </p:spPr>
          <p:txBody>
            <a:bodyPr wrap="square" lIns="0" tIns="0" rIns="0" bIns="0" rtlCol="0"/>
            <a:lstStyle/>
            <a:p>
              <a:endParaRPr/>
            </a:p>
          </p:txBody>
        </p:sp>
        <p:sp>
          <p:nvSpPr>
            <p:cNvPr id="25" name="object 34">
              <a:extLst>
                <a:ext uri="{FF2B5EF4-FFF2-40B4-BE49-F238E27FC236}">
                  <a16:creationId xmlns:a16="http://schemas.microsoft.com/office/drawing/2014/main" id="{1AB43D66-00B0-B13D-E8C9-DA0D39664186}"/>
                </a:ext>
              </a:extLst>
            </p:cNvPr>
            <p:cNvSpPr/>
            <p:nvPr/>
          </p:nvSpPr>
          <p:spPr>
            <a:xfrm>
              <a:off x="8903817"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95CE8B"/>
            </a:solidFill>
          </p:spPr>
          <p:txBody>
            <a:bodyPr wrap="square" lIns="0" tIns="0" rIns="0" bIns="0" rtlCol="0"/>
            <a:lstStyle/>
            <a:p>
              <a:endParaRPr/>
            </a:p>
          </p:txBody>
        </p:sp>
        <p:sp>
          <p:nvSpPr>
            <p:cNvPr id="26" name="object 35">
              <a:extLst>
                <a:ext uri="{FF2B5EF4-FFF2-40B4-BE49-F238E27FC236}">
                  <a16:creationId xmlns:a16="http://schemas.microsoft.com/office/drawing/2014/main" id="{CA68EE54-CD47-5CC2-DD72-349FC30D4A19}"/>
                </a:ext>
              </a:extLst>
            </p:cNvPr>
            <p:cNvSpPr/>
            <p:nvPr/>
          </p:nvSpPr>
          <p:spPr>
            <a:xfrm>
              <a:off x="9136113"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B8DDAE"/>
            </a:solidFill>
          </p:spPr>
          <p:txBody>
            <a:bodyPr wrap="square" lIns="0" tIns="0" rIns="0" bIns="0" rtlCol="0"/>
            <a:lstStyle/>
            <a:p>
              <a:endParaRPr/>
            </a:p>
          </p:txBody>
        </p:sp>
        <p:sp>
          <p:nvSpPr>
            <p:cNvPr id="27" name="object 36">
              <a:extLst>
                <a:ext uri="{FF2B5EF4-FFF2-40B4-BE49-F238E27FC236}">
                  <a16:creationId xmlns:a16="http://schemas.microsoft.com/office/drawing/2014/main" id="{17000BAA-1E18-824E-F2CF-DD2A8F825319}"/>
                </a:ext>
              </a:extLst>
            </p:cNvPr>
            <p:cNvSpPr/>
            <p:nvPr/>
          </p:nvSpPr>
          <p:spPr>
            <a:xfrm>
              <a:off x="9136116"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26C8F"/>
            </a:solidFill>
          </p:spPr>
          <p:txBody>
            <a:bodyPr wrap="square" lIns="0" tIns="0" rIns="0" bIns="0" rtlCol="0"/>
            <a:lstStyle/>
            <a:p>
              <a:endParaRPr/>
            </a:p>
          </p:txBody>
        </p:sp>
        <p:sp>
          <p:nvSpPr>
            <p:cNvPr id="28" name="object 37">
              <a:extLst>
                <a:ext uri="{FF2B5EF4-FFF2-40B4-BE49-F238E27FC236}">
                  <a16:creationId xmlns:a16="http://schemas.microsoft.com/office/drawing/2014/main" id="{CEB67165-CD67-CCB5-DB91-99A148857207}"/>
                </a:ext>
              </a:extLst>
            </p:cNvPr>
            <p:cNvSpPr/>
            <p:nvPr/>
          </p:nvSpPr>
          <p:spPr>
            <a:xfrm>
              <a:off x="9368408" y="1752193"/>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00577E"/>
            </a:solidFill>
          </p:spPr>
          <p:txBody>
            <a:bodyPr wrap="square" lIns="0" tIns="0" rIns="0" bIns="0" rtlCol="0"/>
            <a:lstStyle/>
            <a:p>
              <a:endParaRPr/>
            </a:p>
          </p:txBody>
        </p:sp>
        <p:sp>
          <p:nvSpPr>
            <p:cNvPr id="29" name="object 38">
              <a:extLst>
                <a:ext uri="{FF2B5EF4-FFF2-40B4-BE49-F238E27FC236}">
                  <a16:creationId xmlns:a16="http://schemas.microsoft.com/office/drawing/2014/main" id="{1C2AEF08-FC98-BE58-8728-612BBF1F4373}"/>
                </a:ext>
              </a:extLst>
            </p:cNvPr>
            <p:cNvSpPr/>
            <p:nvPr/>
          </p:nvSpPr>
          <p:spPr>
            <a:xfrm>
              <a:off x="8903817"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6B85A3"/>
            </a:solidFill>
          </p:spPr>
          <p:txBody>
            <a:bodyPr wrap="square" lIns="0" tIns="0" rIns="0" bIns="0" rtlCol="0"/>
            <a:lstStyle/>
            <a:p>
              <a:endParaRPr/>
            </a:p>
          </p:txBody>
        </p:sp>
        <p:sp>
          <p:nvSpPr>
            <p:cNvPr id="30" name="object 39">
              <a:extLst>
                <a:ext uri="{FF2B5EF4-FFF2-40B4-BE49-F238E27FC236}">
                  <a16:creationId xmlns:a16="http://schemas.microsoft.com/office/drawing/2014/main" id="{F7FDCFB2-6AA4-B523-B26F-44E0FD544955}"/>
                </a:ext>
              </a:extLst>
            </p:cNvPr>
            <p:cNvSpPr/>
            <p:nvPr/>
          </p:nvSpPr>
          <p:spPr>
            <a:xfrm>
              <a:off x="8671543" y="1752192"/>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95A5BC"/>
            </a:solidFill>
          </p:spPr>
          <p:txBody>
            <a:bodyPr wrap="square" lIns="0" tIns="0" rIns="0" bIns="0" rtlCol="0"/>
            <a:lstStyle/>
            <a:p>
              <a:endParaRPr/>
            </a:p>
          </p:txBody>
        </p:sp>
        <p:sp>
          <p:nvSpPr>
            <p:cNvPr id="31" name="object 40">
              <a:extLst>
                <a:ext uri="{FF2B5EF4-FFF2-40B4-BE49-F238E27FC236}">
                  <a16:creationId xmlns:a16="http://schemas.microsoft.com/office/drawing/2014/main" id="{00D32540-9A78-0DBC-2C82-4E890A9FFAA5}"/>
                </a:ext>
              </a:extLst>
            </p:cNvPr>
            <p:cNvSpPr/>
            <p:nvPr/>
          </p:nvSpPr>
          <p:spPr>
            <a:xfrm>
              <a:off x="9136113" y="1345663"/>
              <a:ext cx="351790" cy="0"/>
            </a:xfrm>
            <a:custGeom>
              <a:avLst/>
              <a:gdLst/>
              <a:ahLst/>
              <a:cxnLst/>
              <a:rect l="l" t="t" r="r" b="b"/>
              <a:pathLst>
                <a:path w="351790">
                  <a:moveTo>
                    <a:pt x="0" y="0"/>
                  </a:moveTo>
                  <a:lnTo>
                    <a:pt x="351586" y="0"/>
                  </a:lnTo>
                </a:path>
              </a:pathLst>
            </a:custGeom>
            <a:ln w="116147">
              <a:solidFill>
                <a:srgbClr val="FFFFFF"/>
              </a:solidFill>
            </a:ln>
          </p:spPr>
          <p:txBody>
            <a:bodyPr wrap="square" lIns="0" tIns="0" rIns="0" bIns="0" rtlCol="0"/>
            <a:lstStyle/>
            <a:p>
              <a:endParaRPr/>
            </a:p>
          </p:txBody>
        </p:sp>
        <p:sp>
          <p:nvSpPr>
            <p:cNvPr id="32" name="object 41">
              <a:extLst>
                <a:ext uri="{FF2B5EF4-FFF2-40B4-BE49-F238E27FC236}">
                  <a16:creationId xmlns:a16="http://schemas.microsoft.com/office/drawing/2014/main" id="{A4861424-9251-A5E0-DCE9-3A9FC997E977}"/>
                </a:ext>
              </a:extLst>
            </p:cNvPr>
            <p:cNvSpPr/>
            <p:nvPr/>
          </p:nvSpPr>
          <p:spPr>
            <a:xfrm>
              <a:off x="9016810" y="1227949"/>
              <a:ext cx="471170" cy="118110"/>
            </a:xfrm>
            <a:custGeom>
              <a:avLst/>
              <a:gdLst/>
              <a:ahLst/>
              <a:cxnLst/>
              <a:rect l="l" t="t" r="r" b="b"/>
              <a:pathLst>
                <a:path w="471170" h="118109">
                  <a:moveTo>
                    <a:pt x="470890" y="0"/>
                  </a:moveTo>
                  <a:lnTo>
                    <a:pt x="0" y="0"/>
                  </a:lnTo>
                  <a:lnTo>
                    <a:pt x="0" y="29819"/>
                  </a:lnTo>
                  <a:lnTo>
                    <a:pt x="0" y="59651"/>
                  </a:lnTo>
                  <a:lnTo>
                    <a:pt x="0" y="87896"/>
                  </a:lnTo>
                  <a:lnTo>
                    <a:pt x="0" y="117716"/>
                  </a:lnTo>
                  <a:lnTo>
                    <a:pt x="470890" y="117716"/>
                  </a:lnTo>
                  <a:lnTo>
                    <a:pt x="470890" y="87896"/>
                  </a:lnTo>
                  <a:lnTo>
                    <a:pt x="470890" y="59651"/>
                  </a:lnTo>
                  <a:lnTo>
                    <a:pt x="470890" y="29819"/>
                  </a:lnTo>
                  <a:lnTo>
                    <a:pt x="470890" y="0"/>
                  </a:lnTo>
                  <a:close/>
                </a:path>
              </a:pathLst>
            </a:custGeom>
            <a:solidFill>
              <a:srgbClr val="FFFFFF"/>
            </a:solidFill>
          </p:spPr>
          <p:txBody>
            <a:bodyPr wrap="square" lIns="0" tIns="0" rIns="0" bIns="0" rtlCol="0"/>
            <a:lstStyle/>
            <a:p>
              <a:endParaRPr/>
            </a:p>
          </p:txBody>
        </p:sp>
        <p:sp>
          <p:nvSpPr>
            <p:cNvPr id="33" name="object 42">
              <a:extLst>
                <a:ext uri="{FF2B5EF4-FFF2-40B4-BE49-F238E27FC236}">
                  <a16:creationId xmlns:a16="http://schemas.microsoft.com/office/drawing/2014/main" id="{EAAD5C86-0DAB-8A05-84FB-68DFC3669F87}"/>
                </a:ext>
              </a:extLst>
            </p:cNvPr>
            <p:cNvSpPr/>
            <p:nvPr/>
          </p:nvSpPr>
          <p:spPr>
            <a:xfrm>
              <a:off x="9136113" y="1347235"/>
              <a:ext cx="351790" cy="0"/>
            </a:xfrm>
            <a:custGeom>
              <a:avLst/>
              <a:gdLst/>
              <a:ahLst/>
              <a:cxnLst/>
              <a:rect l="l" t="t" r="r" b="b"/>
              <a:pathLst>
                <a:path w="351790">
                  <a:moveTo>
                    <a:pt x="0" y="0"/>
                  </a:moveTo>
                  <a:lnTo>
                    <a:pt x="351586" y="0"/>
                  </a:lnTo>
                </a:path>
              </a:pathLst>
            </a:custGeom>
            <a:ln w="119291">
              <a:solidFill>
                <a:srgbClr val="FFFFFF"/>
              </a:solidFill>
            </a:ln>
          </p:spPr>
          <p:txBody>
            <a:bodyPr wrap="square" lIns="0" tIns="0" rIns="0" bIns="0" rtlCol="0"/>
            <a:lstStyle/>
            <a:p>
              <a:endParaRPr/>
            </a:p>
          </p:txBody>
        </p:sp>
        <p:sp>
          <p:nvSpPr>
            <p:cNvPr id="34" name="object 43">
              <a:extLst>
                <a:ext uri="{FF2B5EF4-FFF2-40B4-BE49-F238E27FC236}">
                  <a16:creationId xmlns:a16="http://schemas.microsoft.com/office/drawing/2014/main" id="{35C10AF2-E963-A673-D7D0-008DC5E59033}"/>
                </a:ext>
              </a:extLst>
            </p:cNvPr>
            <p:cNvSpPr/>
            <p:nvPr/>
          </p:nvSpPr>
          <p:spPr>
            <a:xfrm>
              <a:off x="9136113" y="1345663"/>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35" name="object 44">
              <a:extLst>
                <a:ext uri="{FF2B5EF4-FFF2-40B4-BE49-F238E27FC236}">
                  <a16:creationId xmlns:a16="http://schemas.microsoft.com/office/drawing/2014/main" id="{AD72EDA8-9E05-1F8B-8F5B-FE7914108EAD}"/>
                </a:ext>
              </a:extLst>
            </p:cNvPr>
            <p:cNvSpPr/>
            <p:nvPr/>
          </p:nvSpPr>
          <p:spPr>
            <a:xfrm>
              <a:off x="8784526" y="1227950"/>
              <a:ext cx="471170" cy="59690"/>
            </a:xfrm>
            <a:custGeom>
              <a:avLst/>
              <a:gdLst/>
              <a:ahLst/>
              <a:cxnLst/>
              <a:rect l="l" t="t" r="r" b="b"/>
              <a:pathLst>
                <a:path w="471170" h="59690">
                  <a:moveTo>
                    <a:pt x="0" y="59639"/>
                  </a:moveTo>
                  <a:lnTo>
                    <a:pt x="470877" y="59639"/>
                  </a:lnTo>
                  <a:lnTo>
                    <a:pt x="470877" y="0"/>
                  </a:lnTo>
                  <a:lnTo>
                    <a:pt x="0" y="0"/>
                  </a:lnTo>
                  <a:lnTo>
                    <a:pt x="0" y="59639"/>
                  </a:lnTo>
                  <a:close/>
                </a:path>
              </a:pathLst>
            </a:custGeom>
            <a:solidFill>
              <a:srgbClr val="FFFFFF"/>
            </a:solidFill>
          </p:spPr>
          <p:txBody>
            <a:bodyPr wrap="square" lIns="0" tIns="0" rIns="0" bIns="0" rtlCol="0"/>
            <a:lstStyle/>
            <a:p>
              <a:endParaRPr/>
            </a:p>
          </p:txBody>
        </p:sp>
        <p:sp>
          <p:nvSpPr>
            <p:cNvPr id="36" name="object 45">
              <a:extLst>
                <a:ext uri="{FF2B5EF4-FFF2-40B4-BE49-F238E27FC236}">
                  <a16:creationId xmlns:a16="http://schemas.microsoft.com/office/drawing/2014/main" id="{4A7FCA8A-AA97-9461-9369-F76FCB75B084}"/>
                </a:ext>
              </a:extLst>
            </p:cNvPr>
            <p:cNvSpPr/>
            <p:nvPr/>
          </p:nvSpPr>
          <p:spPr>
            <a:xfrm>
              <a:off x="8903817" y="1316626"/>
              <a:ext cx="351790" cy="0"/>
            </a:xfrm>
            <a:custGeom>
              <a:avLst/>
              <a:gdLst/>
              <a:ahLst/>
              <a:cxnLst/>
              <a:rect l="l" t="t" r="r" b="b"/>
              <a:pathLst>
                <a:path w="351790">
                  <a:moveTo>
                    <a:pt x="0" y="0"/>
                  </a:moveTo>
                  <a:lnTo>
                    <a:pt x="351586" y="0"/>
                  </a:lnTo>
                </a:path>
              </a:pathLst>
            </a:custGeom>
            <a:ln w="58073">
              <a:solidFill>
                <a:srgbClr val="FFFFFF"/>
              </a:solidFill>
            </a:ln>
          </p:spPr>
          <p:txBody>
            <a:bodyPr wrap="square" lIns="0" tIns="0" rIns="0" bIns="0" rtlCol="0"/>
            <a:lstStyle/>
            <a:p>
              <a:endParaRPr/>
            </a:p>
          </p:txBody>
        </p:sp>
        <p:sp>
          <p:nvSpPr>
            <p:cNvPr id="37" name="object 46">
              <a:extLst>
                <a:ext uri="{FF2B5EF4-FFF2-40B4-BE49-F238E27FC236}">
                  <a16:creationId xmlns:a16="http://schemas.microsoft.com/office/drawing/2014/main" id="{C0190BF1-32B1-422F-98D2-CDF249F08F31}"/>
                </a:ext>
              </a:extLst>
            </p:cNvPr>
            <p:cNvSpPr/>
            <p:nvPr/>
          </p:nvSpPr>
          <p:spPr>
            <a:xfrm>
              <a:off x="8784514" y="1258556"/>
              <a:ext cx="471170" cy="57785"/>
            </a:xfrm>
            <a:custGeom>
              <a:avLst/>
              <a:gdLst/>
              <a:ahLst/>
              <a:cxnLst/>
              <a:rect l="l" t="t" r="r" b="b"/>
              <a:pathLst>
                <a:path w="471170" h="57784">
                  <a:moveTo>
                    <a:pt x="470890" y="29032"/>
                  </a:moveTo>
                  <a:lnTo>
                    <a:pt x="0" y="29032"/>
                  </a:lnTo>
                  <a:lnTo>
                    <a:pt x="0" y="57289"/>
                  </a:lnTo>
                  <a:lnTo>
                    <a:pt x="470890" y="57289"/>
                  </a:lnTo>
                  <a:lnTo>
                    <a:pt x="470890" y="29032"/>
                  </a:lnTo>
                  <a:close/>
                </a:path>
                <a:path w="471170" h="57784">
                  <a:moveTo>
                    <a:pt x="470890" y="0"/>
                  </a:moveTo>
                  <a:lnTo>
                    <a:pt x="0" y="0"/>
                  </a:lnTo>
                  <a:lnTo>
                    <a:pt x="0" y="28257"/>
                  </a:lnTo>
                  <a:lnTo>
                    <a:pt x="470890" y="28257"/>
                  </a:lnTo>
                  <a:lnTo>
                    <a:pt x="470890" y="0"/>
                  </a:lnTo>
                  <a:close/>
                </a:path>
              </a:pathLst>
            </a:custGeom>
            <a:solidFill>
              <a:srgbClr val="FFFFFF"/>
            </a:solidFill>
          </p:spPr>
          <p:txBody>
            <a:bodyPr wrap="square" lIns="0" tIns="0" rIns="0" bIns="0" rtlCol="0"/>
            <a:lstStyle/>
            <a:p>
              <a:endParaRPr/>
            </a:p>
          </p:txBody>
        </p:sp>
        <p:sp>
          <p:nvSpPr>
            <p:cNvPr id="38" name="object 47">
              <a:extLst>
                <a:ext uri="{FF2B5EF4-FFF2-40B4-BE49-F238E27FC236}">
                  <a16:creationId xmlns:a16="http://schemas.microsoft.com/office/drawing/2014/main" id="{D81F140B-356A-D294-5FA3-735E4FD0A882}"/>
                </a:ext>
              </a:extLst>
            </p:cNvPr>
            <p:cNvSpPr/>
            <p:nvPr/>
          </p:nvSpPr>
          <p:spPr>
            <a:xfrm>
              <a:off x="8552256" y="1345663"/>
              <a:ext cx="471170" cy="0"/>
            </a:xfrm>
            <a:custGeom>
              <a:avLst/>
              <a:gdLst/>
              <a:ahLst/>
              <a:cxnLst/>
              <a:rect l="l" t="t" r="r" b="b"/>
              <a:pathLst>
                <a:path w="471170">
                  <a:moveTo>
                    <a:pt x="351561" y="0"/>
                  </a:moveTo>
                  <a:lnTo>
                    <a:pt x="470852" y="0"/>
                  </a:lnTo>
                </a:path>
                <a:path w="471170">
                  <a:moveTo>
                    <a:pt x="0" y="0"/>
                  </a:moveTo>
                  <a:lnTo>
                    <a:pt x="119291" y="0"/>
                  </a:lnTo>
                </a:path>
              </a:pathLst>
            </a:custGeom>
            <a:ln w="116147">
              <a:solidFill>
                <a:srgbClr val="FFFFFF"/>
              </a:solidFill>
            </a:ln>
          </p:spPr>
          <p:txBody>
            <a:bodyPr wrap="square" lIns="0" tIns="0" rIns="0" bIns="0" rtlCol="0"/>
            <a:lstStyle/>
            <a:p>
              <a:endParaRPr/>
            </a:p>
          </p:txBody>
        </p:sp>
        <p:sp>
          <p:nvSpPr>
            <p:cNvPr id="39" name="object 48">
              <a:extLst>
                <a:ext uri="{FF2B5EF4-FFF2-40B4-BE49-F238E27FC236}">
                  <a16:creationId xmlns:a16="http://schemas.microsoft.com/office/drawing/2014/main" id="{7462D68E-68AF-1270-C67E-5AD2B180A92C}"/>
                </a:ext>
              </a:extLst>
            </p:cNvPr>
            <p:cNvSpPr/>
            <p:nvPr/>
          </p:nvSpPr>
          <p:spPr>
            <a:xfrm>
              <a:off x="8552256" y="1229524"/>
              <a:ext cx="471170" cy="114935"/>
            </a:xfrm>
            <a:custGeom>
              <a:avLst/>
              <a:gdLst/>
              <a:ahLst/>
              <a:cxnLst/>
              <a:rect l="l" t="t" r="r" b="b"/>
              <a:pathLst>
                <a:path w="471170" h="114934">
                  <a:moveTo>
                    <a:pt x="470852" y="58077"/>
                  </a:moveTo>
                  <a:lnTo>
                    <a:pt x="0" y="58077"/>
                  </a:lnTo>
                  <a:lnTo>
                    <a:pt x="0" y="114579"/>
                  </a:lnTo>
                  <a:lnTo>
                    <a:pt x="470852" y="114579"/>
                  </a:lnTo>
                  <a:lnTo>
                    <a:pt x="470852" y="58077"/>
                  </a:lnTo>
                  <a:close/>
                </a:path>
                <a:path w="471170" h="114934">
                  <a:moveTo>
                    <a:pt x="470852" y="0"/>
                  </a:moveTo>
                  <a:lnTo>
                    <a:pt x="0" y="0"/>
                  </a:lnTo>
                  <a:lnTo>
                    <a:pt x="0" y="56502"/>
                  </a:lnTo>
                  <a:lnTo>
                    <a:pt x="470852" y="56502"/>
                  </a:lnTo>
                  <a:lnTo>
                    <a:pt x="470852" y="0"/>
                  </a:lnTo>
                  <a:close/>
                </a:path>
              </a:pathLst>
            </a:custGeom>
            <a:solidFill>
              <a:srgbClr val="FFFFFF"/>
            </a:solidFill>
          </p:spPr>
          <p:txBody>
            <a:bodyPr wrap="square" lIns="0" tIns="0" rIns="0" bIns="0" rtlCol="0"/>
            <a:lstStyle/>
            <a:p>
              <a:endParaRPr/>
            </a:p>
          </p:txBody>
        </p:sp>
        <p:sp>
          <p:nvSpPr>
            <p:cNvPr id="40" name="object 49">
              <a:extLst>
                <a:ext uri="{FF2B5EF4-FFF2-40B4-BE49-F238E27FC236}">
                  <a16:creationId xmlns:a16="http://schemas.microsoft.com/office/drawing/2014/main" id="{3E75E180-2065-C4A2-F152-068108461340}"/>
                </a:ext>
              </a:extLst>
            </p:cNvPr>
            <p:cNvSpPr/>
            <p:nvPr/>
          </p:nvSpPr>
          <p:spPr>
            <a:xfrm>
              <a:off x="9136113"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DB6F3D"/>
            </a:solidFill>
          </p:spPr>
          <p:txBody>
            <a:bodyPr wrap="square" lIns="0" tIns="0" rIns="0" bIns="0" rtlCol="0"/>
            <a:lstStyle/>
            <a:p>
              <a:endParaRPr/>
            </a:p>
          </p:txBody>
        </p:sp>
        <p:sp>
          <p:nvSpPr>
            <p:cNvPr id="41" name="object 50">
              <a:extLst>
                <a:ext uri="{FF2B5EF4-FFF2-40B4-BE49-F238E27FC236}">
                  <a16:creationId xmlns:a16="http://schemas.microsoft.com/office/drawing/2014/main" id="{67EB9D19-C384-17D6-581B-D6AFFEF63892}"/>
                </a:ext>
              </a:extLst>
            </p:cNvPr>
            <p:cNvSpPr/>
            <p:nvPr/>
          </p:nvSpPr>
          <p:spPr>
            <a:xfrm>
              <a:off x="9016822" y="995654"/>
              <a:ext cx="471170" cy="175895"/>
            </a:xfrm>
            <a:custGeom>
              <a:avLst/>
              <a:gdLst/>
              <a:ahLst/>
              <a:cxnLst/>
              <a:rect l="l" t="t" r="r" b="b"/>
              <a:pathLst>
                <a:path w="471170" h="175894">
                  <a:moveTo>
                    <a:pt x="470877" y="0"/>
                  </a:moveTo>
                  <a:lnTo>
                    <a:pt x="0" y="0"/>
                  </a:lnTo>
                  <a:lnTo>
                    <a:pt x="0" y="59639"/>
                  </a:lnTo>
                  <a:lnTo>
                    <a:pt x="0" y="116141"/>
                  </a:lnTo>
                  <a:lnTo>
                    <a:pt x="0" y="175793"/>
                  </a:lnTo>
                  <a:lnTo>
                    <a:pt x="470877" y="175793"/>
                  </a:lnTo>
                  <a:lnTo>
                    <a:pt x="470877" y="116141"/>
                  </a:lnTo>
                  <a:lnTo>
                    <a:pt x="470877" y="59639"/>
                  </a:lnTo>
                  <a:lnTo>
                    <a:pt x="470877" y="0"/>
                  </a:lnTo>
                  <a:close/>
                </a:path>
              </a:pathLst>
            </a:custGeom>
            <a:solidFill>
              <a:srgbClr val="FFFFFF"/>
            </a:solidFill>
          </p:spPr>
          <p:txBody>
            <a:bodyPr wrap="square" lIns="0" tIns="0" rIns="0" bIns="0" rtlCol="0"/>
            <a:lstStyle/>
            <a:p>
              <a:endParaRPr/>
            </a:p>
          </p:txBody>
        </p:sp>
        <p:sp>
          <p:nvSpPr>
            <p:cNvPr id="42" name="object 51">
              <a:extLst>
                <a:ext uri="{FF2B5EF4-FFF2-40B4-BE49-F238E27FC236}">
                  <a16:creationId xmlns:a16="http://schemas.microsoft.com/office/drawing/2014/main" id="{94B8E984-2F3C-E43C-B9BC-5CDE488DEE24}"/>
                </a:ext>
              </a:extLst>
            </p:cNvPr>
            <p:cNvSpPr/>
            <p:nvPr/>
          </p:nvSpPr>
          <p:spPr>
            <a:xfrm>
              <a:off x="9136113" y="1055293"/>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CF470A"/>
            </a:solidFill>
          </p:spPr>
          <p:txBody>
            <a:bodyPr wrap="square" lIns="0" tIns="0" rIns="0" bIns="0" rtlCol="0"/>
            <a:lstStyle/>
            <a:p>
              <a:endParaRPr/>
            </a:p>
          </p:txBody>
        </p:sp>
        <p:sp>
          <p:nvSpPr>
            <p:cNvPr id="43" name="object 52">
              <a:extLst>
                <a:ext uri="{FF2B5EF4-FFF2-40B4-BE49-F238E27FC236}">
                  <a16:creationId xmlns:a16="http://schemas.microsoft.com/office/drawing/2014/main" id="{D2F4689C-9835-67CB-614B-1B1B47658E6A}"/>
                </a:ext>
              </a:extLst>
            </p:cNvPr>
            <p:cNvSpPr/>
            <p:nvPr/>
          </p:nvSpPr>
          <p:spPr>
            <a:xfrm>
              <a:off x="8903817"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E48E64"/>
            </a:solidFill>
          </p:spPr>
          <p:txBody>
            <a:bodyPr wrap="square" lIns="0" tIns="0" rIns="0" bIns="0" rtlCol="0"/>
            <a:lstStyle/>
            <a:p>
              <a:endParaRPr/>
            </a:p>
          </p:txBody>
        </p:sp>
        <p:sp>
          <p:nvSpPr>
            <p:cNvPr id="44" name="object 53">
              <a:extLst>
                <a:ext uri="{FF2B5EF4-FFF2-40B4-BE49-F238E27FC236}">
                  <a16:creationId xmlns:a16="http://schemas.microsoft.com/office/drawing/2014/main" id="{55E44B15-F9F3-4E2C-DB5A-3BFF98753895}"/>
                </a:ext>
              </a:extLst>
            </p:cNvPr>
            <p:cNvSpPr/>
            <p:nvPr/>
          </p:nvSpPr>
          <p:spPr>
            <a:xfrm>
              <a:off x="8671547" y="1287589"/>
              <a:ext cx="232410" cy="232410"/>
            </a:xfrm>
            <a:custGeom>
              <a:avLst/>
              <a:gdLst/>
              <a:ahLst/>
              <a:cxnLst/>
              <a:rect l="l" t="t" r="r" b="b"/>
              <a:pathLst>
                <a:path w="232409" h="232409">
                  <a:moveTo>
                    <a:pt x="232270" y="0"/>
                  </a:moveTo>
                  <a:lnTo>
                    <a:pt x="0" y="0"/>
                  </a:lnTo>
                  <a:lnTo>
                    <a:pt x="0" y="232295"/>
                  </a:lnTo>
                  <a:lnTo>
                    <a:pt x="232270" y="232295"/>
                  </a:lnTo>
                  <a:lnTo>
                    <a:pt x="232270" y="0"/>
                  </a:lnTo>
                  <a:close/>
                </a:path>
              </a:pathLst>
            </a:custGeom>
            <a:solidFill>
              <a:srgbClr val="EBAE8D"/>
            </a:solidFill>
          </p:spPr>
          <p:txBody>
            <a:bodyPr wrap="square" lIns="0" tIns="0" rIns="0" bIns="0" rtlCol="0"/>
            <a:lstStyle/>
            <a:p>
              <a:endParaRPr/>
            </a:p>
          </p:txBody>
        </p:sp>
        <p:sp>
          <p:nvSpPr>
            <p:cNvPr id="45" name="object 54">
              <a:extLst>
                <a:ext uri="{FF2B5EF4-FFF2-40B4-BE49-F238E27FC236}">
                  <a16:creationId xmlns:a16="http://schemas.microsoft.com/office/drawing/2014/main" id="{51C49413-8C0F-D20A-AF97-71F20C1D52C3}"/>
                </a:ext>
              </a:extLst>
            </p:cNvPr>
            <p:cNvSpPr/>
            <p:nvPr/>
          </p:nvSpPr>
          <p:spPr>
            <a:xfrm>
              <a:off x="413999" y="1753779"/>
              <a:ext cx="9936480" cy="350520"/>
            </a:xfrm>
            <a:custGeom>
              <a:avLst/>
              <a:gdLst/>
              <a:ahLst/>
              <a:cxnLst/>
              <a:rect l="l" t="t" r="r" b="b"/>
              <a:pathLst>
                <a:path w="9936480" h="350519">
                  <a:moveTo>
                    <a:pt x="0" y="0"/>
                  </a:moveTo>
                  <a:lnTo>
                    <a:pt x="7905953" y="0"/>
                  </a:lnTo>
                  <a:lnTo>
                    <a:pt x="7905953" y="125425"/>
                  </a:lnTo>
                  <a:lnTo>
                    <a:pt x="8136001" y="125425"/>
                  </a:lnTo>
                  <a:lnTo>
                    <a:pt x="8136001" y="349999"/>
                  </a:lnTo>
                  <a:lnTo>
                    <a:pt x="9306001" y="349999"/>
                  </a:lnTo>
                  <a:lnTo>
                    <a:pt x="9306001" y="0"/>
                  </a:lnTo>
                  <a:lnTo>
                    <a:pt x="9935997" y="0"/>
                  </a:lnTo>
                </a:path>
              </a:pathLst>
            </a:custGeom>
            <a:ln w="12700">
              <a:solidFill>
                <a:srgbClr val="CF470A"/>
              </a:solidFill>
            </a:ln>
          </p:spPr>
          <p:txBody>
            <a:bodyPr wrap="square" lIns="0" tIns="0" rIns="0" bIns="0" rtlCol="0"/>
            <a:lstStyle/>
            <a:p>
              <a:endParaRPr/>
            </a:p>
          </p:txBody>
        </p:sp>
        <p:sp>
          <p:nvSpPr>
            <p:cNvPr id="46" name="object 55">
              <a:extLst>
                <a:ext uri="{FF2B5EF4-FFF2-40B4-BE49-F238E27FC236}">
                  <a16:creationId xmlns:a16="http://schemas.microsoft.com/office/drawing/2014/main" id="{83A4B9B0-D299-C65B-EA0E-0F07C2D57AD7}"/>
                </a:ext>
              </a:extLst>
            </p:cNvPr>
            <p:cNvSpPr/>
            <p:nvPr/>
          </p:nvSpPr>
          <p:spPr>
            <a:xfrm>
              <a:off x="5255983" y="1447723"/>
              <a:ext cx="279400" cy="78740"/>
            </a:xfrm>
            <a:custGeom>
              <a:avLst/>
              <a:gdLst/>
              <a:ahLst/>
              <a:cxnLst/>
              <a:rect l="l" t="t" r="r" b="b"/>
              <a:pathLst>
                <a:path w="279400" h="78740">
                  <a:moveTo>
                    <a:pt x="12458" y="685"/>
                  </a:moveTo>
                  <a:lnTo>
                    <a:pt x="11887" y="0"/>
                  </a:lnTo>
                  <a:lnTo>
                    <a:pt x="571" y="0"/>
                  </a:lnTo>
                  <a:lnTo>
                    <a:pt x="0" y="685"/>
                  </a:lnTo>
                  <a:lnTo>
                    <a:pt x="0" y="77711"/>
                  </a:lnTo>
                  <a:lnTo>
                    <a:pt x="571" y="78282"/>
                  </a:lnTo>
                  <a:lnTo>
                    <a:pt x="11887" y="78282"/>
                  </a:lnTo>
                  <a:lnTo>
                    <a:pt x="12458" y="77711"/>
                  </a:lnTo>
                  <a:lnTo>
                    <a:pt x="12458" y="77025"/>
                  </a:lnTo>
                  <a:lnTo>
                    <a:pt x="12458" y="685"/>
                  </a:lnTo>
                  <a:close/>
                </a:path>
                <a:path w="279400" h="78740">
                  <a:moveTo>
                    <a:pt x="108229" y="685"/>
                  </a:moveTo>
                  <a:lnTo>
                    <a:pt x="107543" y="0"/>
                  </a:lnTo>
                  <a:lnTo>
                    <a:pt x="96342" y="0"/>
                  </a:lnTo>
                  <a:lnTo>
                    <a:pt x="95656" y="685"/>
                  </a:lnTo>
                  <a:lnTo>
                    <a:pt x="95656" y="43535"/>
                  </a:lnTo>
                  <a:lnTo>
                    <a:pt x="95859" y="51409"/>
                  </a:lnTo>
                  <a:lnTo>
                    <a:pt x="96367" y="58661"/>
                  </a:lnTo>
                  <a:lnTo>
                    <a:pt x="97599" y="69596"/>
                  </a:lnTo>
                  <a:lnTo>
                    <a:pt x="96570" y="65138"/>
                  </a:lnTo>
                  <a:lnTo>
                    <a:pt x="93370" y="57137"/>
                  </a:lnTo>
                  <a:lnTo>
                    <a:pt x="62738" y="0"/>
                  </a:lnTo>
                  <a:lnTo>
                    <a:pt x="48120" y="0"/>
                  </a:lnTo>
                  <a:lnTo>
                    <a:pt x="47548" y="685"/>
                  </a:lnTo>
                  <a:lnTo>
                    <a:pt x="47548" y="77711"/>
                  </a:lnTo>
                  <a:lnTo>
                    <a:pt x="48120" y="78282"/>
                  </a:lnTo>
                  <a:lnTo>
                    <a:pt x="59436" y="78282"/>
                  </a:lnTo>
                  <a:lnTo>
                    <a:pt x="59994" y="39090"/>
                  </a:lnTo>
                  <a:lnTo>
                    <a:pt x="57950" y="12001"/>
                  </a:lnTo>
                  <a:lnTo>
                    <a:pt x="60350" y="19316"/>
                  </a:lnTo>
                  <a:lnTo>
                    <a:pt x="62966" y="25374"/>
                  </a:lnTo>
                  <a:lnTo>
                    <a:pt x="91198" y="77939"/>
                  </a:lnTo>
                  <a:lnTo>
                    <a:pt x="91884" y="78282"/>
                  </a:lnTo>
                  <a:lnTo>
                    <a:pt x="107543" y="78282"/>
                  </a:lnTo>
                  <a:lnTo>
                    <a:pt x="108229" y="77711"/>
                  </a:lnTo>
                  <a:lnTo>
                    <a:pt x="108229" y="77025"/>
                  </a:lnTo>
                  <a:lnTo>
                    <a:pt x="108229" y="685"/>
                  </a:lnTo>
                  <a:close/>
                </a:path>
                <a:path w="279400" h="78740">
                  <a:moveTo>
                    <a:pt x="155740" y="685"/>
                  </a:moveTo>
                  <a:lnTo>
                    <a:pt x="155168" y="0"/>
                  </a:lnTo>
                  <a:lnTo>
                    <a:pt x="143852" y="0"/>
                  </a:lnTo>
                  <a:lnTo>
                    <a:pt x="143294" y="685"/>
                  </a:lnTo>
                  <a:lnTo>
                    <a:pt x="143294" y="77711"/>
                  </a:lnTo>
                  <a:lnTo>
                    <a:pt x="143852" y="78282"/>
                  </a:lnTo>
                  <a:lnTo>
                    <a:pt x="155168" y="78282"/>
                  </a:lnTo>
                  <a:lnTo>
                    <a:pt x="155740" y="77711"/>
                  </a:lnTo>
                  <a:lnTo>
                    <a:pt x="155740" y="77025"/>
                  </a:lnTo>
                  <a:lnTo>
                    <a:pt x="155740" y="685"/>
                  </a:lnTo>
                  <a:close/>
                </a:path>
                <a:path w="279400" h="78740">
                  <a:moveTo>
                    <a:pt x="240538" y="685"/>
                  </a:moveTo>
                  <a:lnTo>
                    <a:pt x="239852" y="0"/>
                  </a:lnTo>
                  <a:lnTo>
                    <a:pt x="182372" y="0"/>
                  </a:lnTo>
                  <a:lnTo>
                    <a:pt x="181686" y="685"/>
                  </a:lnTo>
                  <a:lnTo>
                    <a:pt x="181686" y="10972"/>
                  </a:lnTo>
                  <a:lnTo>
                    <a:pt x="182372" y="11544"/>
                  </a:lnTo>
                  <a:lnTo>
                    <a:pt x="204876" y="11544"/>
                  </a:lnTo>
                  <a:lnTo>
                    <a:pt x="204876" y="77711"/>
                  </a:lnTo>
                  <a:lnTo>
                    <a:pt x="205562" y="78282"/>
                  </a:lnTo>
                  <a:lnTo>
                    <a:pt x="216763" y="78282"/>
                  </a:lnTo>
                  <a:lnTo>
                    <a:pt x="217335" y="77711"/>
                  </a:lnTo>
                  <a:lnTo>
                    <a:pt x="217335" y="11544"/>
                  </a:lnTo>
                  <a:lnTo>
                    <a:pt x="239852" y="11544"/>
                  </a:lnTo>
                  <a:lnTo>
                    <a:pt x="240538" y="10972"/>
                  </a:lnTo>
                  <a:lnTo>
                    <a:pt x="240538" y="10287"/>
                  </a:lnTo>
                  <a:lnTo>
                    <a:pt x="240538" y="685"/>
                  </a:lnTo>
                  <a:close/>
                </a:path>
                <a:path w="279400" h="78740">
                  <a:moveTo>
                    <a:pt x="278917" y="685"/>
                  </a:moveTo>
                  <a:lnTo>
                    <a:pt x="278345" y="0"/>
                  </a:lnTo>
                  <a:lnTo>
                    <a:pt x="267030" y="0"/>
                  </a:lnTo>
                  <a:lnTo>
                    <a:pt x="266458" y="685"/>
                  </a:lnTo>
                  <a:lnTo>
                    <a:pt x="266458" y="77711"/>
                  </a:lnTo>
                  <a:lnTo>
                    <a:pt x="267030" y="78282"/>
                  </a:lnTo>
                  <a:lnTo>
                    <a:pt x="278345" y="78282"/>
                  </a:lnTo>
                  <a:lnTo>
                    <a:pt x="278917" y="77711"/>
                  </a:lnTo>
                  <a:lnTo>
                    <a:pt x="278917" y="77025"/>
                  </a:lnTo>
                  <a:lnTo>
                    <a:pt x="278917" y="685"/>
                  </a:lnTo>
                  <a:close/>
                </a:path>
              </a:pathLst>
            </a:custGeom>
            <a:solidFill>
              <a:srgbClr val="231F20"/>
            </a:solidFill>
          </p:spPr>
          <p:txBody>
            <a:bodyPr wrap="square" lIns="0" tIns="0" rIns="0" bIns="0" rtlCol="0"/>
            <a:lstStyle/>
            <a:p>
              <a:endParaRPr/>
            </a:p>
          </p:txBody>
        </p:sp>
        <p:pic>
          <p:nvPicPr>
            <p:cNvPr id="47" name="object 56">
              <a:extLst>
                <a:ext uri="{FF2B5EF4-FFF2-40B4-BE49-F238E27FC236}">
                  <a16:creationId xmlns:a16="http://schemas.microsoft.com/office/drawing/2014/main" id="{2F43DF46-A08A-49CB-7C33-2D7E160880FB}"/>
                </a:ext>
              </a:extLst>
            </p:cNvPr>
            <p:cNvPicPr/>
            <p:nvPr/>
          </p:nvPicPr>
          <p:blipFill>
            <a:blip r:embed="rId3" cstate="print"/>
            <a:stretch>
              <a:fillRect/>
            </a:stretch>
          </p:blipFill>
          <p:spPr>
            <a:xfrm>
              <a:off x="5562673" y="1447711"/>
              <a:ext cx="140893" cy="78286"/>
            </a:xfrm>
            <a:prstGeom prst="rect">
              <a:avLst/>
            </a:prstGeom>
          </p:spPr>
        </p:pic>
        <p:sp>
          <p:nvSpPr>
            <p:cNvPr id="48" name="object 57">
              <a:extLst>
                <a:ext uri="{FF2B5EF4-FFF2-40B4-BE49-F238E27FC236}">
                  <a16:creationId xmlns:a16="http://schemas.microsoft.com/office/drawing/2014/main" id="{20160D75-FAA8-D934-442E-E62D5EAE1007}"/>
                </a:ext>
              </a:extLst>
            </p:cNvPr>
            <p:cNvSpPr/>
            <p:nvPr/>
          </p:nvSpPr>
          <p:spPr>
            <a:xfrm>
              <a:off x="5729488" y="1447713"/>
              <a:ext cx="12700" cy="78740"/>
            </a:xfrm>
            <a:custGeom>
              <a:avLst/>
              <a:gdLst/>
              <a:ahLst/>
              <a:cxnLst/>
              <a:rect l="l" t="t" r="r" b="b"/>
              <a:pathLst>
                <a:path w="12700" h="78740">
                  <a:moveTo>
                    <a:pt x="11887" y="0"/>
                  </a:moveTo>
                  <a:lnTo>
                    <a:pt x="571" y="0"/>
                  </a:lnTo>
                  <a:lnTo>
                    <a:pt x="0" y="685"/>
                  </a:lnTo>
                  <a:lnTo>
                    <a:pt x="0" y="77711"/>
                  </a:lnTo>
                  <a:lnTo>
                    <a:pt x="571" y="78282"/>
                  </a:lnTo>
                  <a:lnTo>
                    <a:pt x="11887" y="78282"/>
                  </a:lnTo>
                  <a:lnTo>
                    <a:pt x="12458" y="77711"/>
                  </a:lnTo>
                  <a:lnTo>
                    <a:pt x="12458" y="77025"/>
                  </a:lnTo>
                  <a:lnTo>
                    <a:pt x="12458" y="685"/>
                  </a:lnTo>
                  <a:lnTo>
                    <a:pt x="11887" y="0"/>
                  </a:lnTo>
                  <a:close/>
                </a:path>
              </a:pathLst>
            </a:custGeom>
            <a:solidFill>
              <a:srgbClr val="231F20"/>
            </a:solidFill>
          </p:spPr>
          <p:txBody>
            <a:bodyPr wrap="square" lIns="0" tIns="0" rIns="0" bIns="0" rtlCol="0"/>
            <a:lstStyle/>
            <a:p>
              <a:endParaRPr/>
            </a:p>
          </p:txBody>
        </p:sp>
        <p:pic>
          <p:nvPicPr>
            <p:cNvPr id="49" name="object 58">
              <a:extLst>
                <a:ext uri="{FF2B5EF4-FFF2-40B4-BE49-F238E27FC236}">
                  <a16:creationId xmlns:a16="http://schemas.microsoft.com/office/drawing/2014/main" id="{AEA409CA-2F05-A9A7-5992-26F2FBDAAD34}"/>
                </a:ext>
              </a:extLst>
            </p:cNvPr>
            <p:cNvPicPr/>
            <p:nvPr/>
          </p:nvPicPr>
          <p:blipFill>
            <a:blip r:embed="rId4" cstate="print"/>
            <a:stretch>
              <a:fillRect/>
            </a:stretch>
          </p:blipFill>
          <p:spPr>
            <a:xfrm>
              <a:off x="5768346" y="1447713"/>
              <a:ext cx="67995" cy="78282"/>
            </a:xfrm>
            <a:prstGeom prst="rect">
              <a:avLst/>
            </a:prstGeom>
          </p:spPr>
        </p:pic>
        <p:sp>
          <p:nvSpPr>
            <p:cNvPr id="50" name="object 59">
              <a:extLst>
                <a:ext uri="{FF2B5EF4-FFF2-40B4-BE49-F238E27FC236}">
                  <a16:creationId xmlns:a16="http://schemas.microsoft.com/office/drawing/2014/main" id="{12974411-689D-A80B-940A-587036BF1279}"/>
                </a:ext>
              </a:extLst>
            </p:cNvPr>
            <p:cNvSpPr/>
            <p:nvPr/>
          </p:nvSpPr>
          <p:spPr>
            <a:xfrm>
              <a:off x="5923280" y="1482114"/>
              <a:ext cx="17780" cy="18415"/>
            </a:xfrm>
            <a:custGeom>
              <a:avLst/>
              <a:gdLst/>
              <a:ahLst/>
              <a:cxnLst/>
              <a:rect l="l" t="t" r="r" b="b"/>
              <a:pathLst>
                <a:path w="17779" h="18415">
                  <a:moveTo>
                    <a:pt x="14973" y="0"/>
                  </a:moveTo>
                  <a:lnTo>
                    <a:pt x="11772" y="0"/>
                  </a:lnTo>
                  <a:lnTo>
                    <a:pt x="2514" y="0"/>
                  </a:lnTo>
                  <a:lnTo>
                    <a:pt x="0" y="2514"/>
                  </a:lnTo>
                  <a:lnTo>
                    <a:pt x="0" y="15646"/>
                  </a:lnTo>
                  <a:lnTo>
                    <a:pt x="2514" y="18173"/>
                  </a:lnTo>
                  <a:lnTo>
                    <a:pt x="14973" y="18173"/>
                  </a:lnTo>
                  <a:lnTo>
                    <a:pt x="17487" y="15646"/>
                  </a:lnTo>
                  <a:lnTo>
                    <a:pt x="17487" y="2514"/>
                  </a:lnTo>
                  <a:lnTo>
                    <a:pt x="14973" y="0"/>
                  </a:lnTo>
                  <a:close/>
                </a:path>
              </a:pathLst>
            </a:custGeom>
            <a:solidFill>
              <a:srgbClr val="231F20"/>
            </a:solidFill>
          </p:spPr>
          <p:txBody>
            <a:bodyPr wrap="square" lIns="0" tIns="0" rIns="0" bIns="0" rtlCol="0"/>
            <a:lstStyle/>
            <a:p>
              <a:endParaRPr/>
            </a:p>
          </p:txBody>
        </p:sp>
        <p:pic>
          <p:nvPicPr>
            <p:cNvPr id="51" name="object 60">
              <a:extLst>
                <a:ext uri="{FF2B5EF4-FFF2-40B4-BE49-F238E27FC236}">
                  <a16:creationId xmlns:a16="http://schemas.microsoft.com/office/drawing/2014/main" id="{ED2032EE-9CB3-5D72-3013-74809ABD89CF}"/>
                </a:ext>
              </a:extLst>
            </p:cNvPr>
            <p:cNvPicPr/>
            <p:nvPr/>
          </p:nvPicPr>
          <p:blipFill>
            <a:blip r:embed="rId5" cstate="print"/>
            <a:stretch>
              <a:fillRect/>
            </a:stretch>
          </p:blipFill>
          <p:spPr>
            <a:xfrm>
              <a:off x="6036523" y="1447711"/>
              <a:ext cx="232755" cy="78285"/>
            </a:xfrm>
            <a:prstGeom prst="rect">
              <a:avLst/>
            </a:prstGeom>
          </p:spPr>
        </p:pic>
        <p:sp>
          <p:nvSpPr>
            <p:cNvPr id="52" name="object 61">
              <a:extLst>
                <a:ext uri="{FF2B5EF4-FFF2-40B4-BE49-F238E27FC236}">
                  <a16:creationId xmlns:a16="http://schemas.microsoft.com/office/drawing/2014/main" id="{86E4CA76-81D0-4E5B-0213-7E9B3AC0C2A5}"/>
                </a:ext>
              </a:extLst>
            </p:cNvPr>
            <p:cNvSpPr/>
            <p:nvPr/>
          </p:nvSpPr>
          <p:spPr>
            <a:xfrm>
              <a:off x="6297358" y="1447710"/>
              <a:ext cx="742315" cy="78740"/>
            </a:xfrm>
            <a:custGeom>
              <a:avLst/>
              <a:gdLst/>
              <a:ahLst/>
              <a:cxnLst/>
              <a:rect l="l" t="t" r="r" b="b"/>
              <a:pathLst>
                <a:path w="742315" h="78740">
                  <a:moveTo>
                    <a:pt x="44462" y="67437"/>
                  </a:moveTo>
                  <a:lnTo>
                    <a:pt x="43776" y="66865"/>
                  </a:lnTo>
                  <a:lnTo>
                    <a:pt x="12458" y="66865"/>
                  </a:lnTo>
                  <a:lnTo>
                    <a:pt x="12458" y="698"/>
                  </a:lnTo>
                  <a:lnTo>
                    <a:pt x="11887" y="12"/>
                  </a:lnTo>
                  <a:lnTo>
                    <a:pt x="584" y="12"/>
                  </a:lnTo>
                  <a:lnTo>
                    <a:pt x="0" y="698"/>
                  </a:lnTo>
                  <a:lnTo>
                    <a:pt x="0" y="77724"/>
                  </a:lnTo>
                  <a:lnTo>
                    <a:pt x="584" y="78295"/>
                  </a:lnTo>
                  <a:lnTo>
                    <a:pt x="43776" y="78295"/>
                  </a:lnTo>
                  <a:lnTo>
                    <a:pt x="44462" y="77724"/>
                  </a:lnTo>
                  <a:lnTo>
                    <a:pt x="44462" y="77038"/>
                  </a:lnTo>
                  <a:lnTo>
                    <a:pt x="44462" y="67437"/>
                  </a:lnTo>
                  <a:close/>
                </a:path>
                <a:path w="742315" h="78740">
                  <a:moveTo>
                    <a:pt x="83997" y="698"/>
                  </a:moveTo>
                  <a:lnTo>
                    <a:pt x="83426" y="12"/>
                  </a:lnTo>
                  <a:lnTo>
                    <a:pt x="72110" y="12"/>
                  </a:lnTo>
                  <a:lnTo>
                    <a:pt x="71539" y="698"/>
                  </a:lnTo>
                  <a:lnTo>
                    <a:pt x="71539" y="77724"/>
                  </a:lnTo>
                  <a:lnTo>
                    <a:pt x="72110" y="78295"/>
                  </a:lnTo>
                  <a:lnTo>
                    <a:pt x="83426" y="78295"/>
                  </a:lnTo>
                  <a:lnTo>
                    <a:pt x="83997" y="77724"/>
                  </a:lnTo>
                  <a:lnTo>
                    <a:pt x="83997" y="77038"/>
                  </a:lnTo>
                  <a:lnTo>
                    <a:pt x="83997" y="698"/>
                  </a:lnTo>
                  <a:close/>
                </a:path>
                <a:path w="742315" h="78740">
                  <a:moveTo>
                    <a:pt x="168783" y="698"/>
                  </a:moveTo>
                  <a:lnTo>
                    <a:pt x="168097" y="12"/>
                  </a:lnTo>
                  <a:lnTo>
                    <a:pt x="110617" y="12"/>
                  </a:lnTo>
                  <a:lnTo>
                    <a:pt x="109931" y="698"/>
                  </a:lnTo>
                  <a:lnTo>
                    <a:pt x="109931" y="10985"/>
                  </a:lnTo>
                  <a:lnTo>
                    <a:pt x="110617" y="11557"/>
                  </a:lnTo>
                  <a:lnTo>
                    <a:pt x="133121" y="11557"/>
                  </a:lnTo>
                  <a:lnTo>
                    <a:pt x="133121" y="77724"/>
                  </a:lnTo>
                  <a:lnTo>
                    <a:pt x="133819" y="78295"/>
                  </a:lnTo>
                  <a:lnTo>
                    <a:pt x="145021" y="78295"/>
                  </a:lnTo>
                  <a:lnTo>
                    <a:pt x="145580" y="77724"/>
                  </a:lnTo>
                  <a:lnTo>
                    <a:pt x="145580" y="11557"/>
                  </a:lnTo>
                  <a:lnTo>
                    <a:pt x="168097" y="11557"/>
                  </a:lnTo>
                  <a:lnTo>
                    <a:pt x="168783" y="10985"/>
                  </a:lnTo>
                  <a:lnTo>
                    <a:pt x="168783" y="10299"/>
                  </a:lnTo>
                  <a:lnTo>
                    <a:pt x="168783" y="698"/>
                  </a:lnTo>
                  <a:close/>
                </a:path>
                <a:path w="742315" h="78740">
                  <a:moveTo>
                    <a:pt x="242938" y="698"/>
                  </a:moveTo>
                  <a:lnTo>
                    <a:pt x="242252" y="12"/>
                  </a:lnTo>
                  <a:lnTo>
                    <a:pt x="195275" y="12"/>
                  </a:lnTo>
                  <a:lnTo>
                    <a:pt x="194703" y="698"/>
                  </a:lnTo>
                  <a:lnTo>
                    <a:pt x="194703" y="77724"/>
                  </a:lnTo>
                  <a:lnTo>
                    <a:pt x="195275" y="78295"/>
                  </a:lnTo>
                  <a:lnTo>
                    <a:pt x="242354" y="78295"/>
                  </a:lnTo>
                  <a:lnTo>
                    <a:pt x="242938" y="77724"/>
                  </a:lnTo>
                  <a:lnTo>
                    <a:pt x="242938" y="77038"/>
                  </a:lnTo>
                  <a:lnTo>
                    <a:pt x="242938" y="68237"/>
                  </a:lnTo>
                  <a:lnTo>
                    <a:pt x="242354" y="67665"/>
                  </a:lnTo>
                  <a:lnTo>
                    <a:pt x="207162" y="67665"/>
                  </a:lnTo>
                  <a:lnTo>
                    <a:pt x="207162" y="42875"/>
                  </a:lnTo>
                  <a:lnTo>
                    <a:pt x="242252" y="42875"/>
                  </a:lnTo>
                  <a:lnTo>
                    <a:pt x="242938" y="42176"/>
                  </a:lnTo>
                  <a:lnTo>
                    <a:pt x="242938" y="32816"/>
                  </a:lnTo>
                  <a:lnTo>
                    <a:pt x="242252" y="32245"/>
                  </a:lnTo>
                  <a:lnTo>
                    <a:pt x="207162" y="32245"/>
                  </a:lnTo>
                  <a:lnTo>
                    <a:pt x="207162" y="10642"/>
                  </a:lnTo>
                  <a:lnTo>
                    <a:pt x="242252" y="10642"/>
                  </a:lnTo>
                  <a:lnTo>
                    <a:pt x="242938" y="10071"/>
                  </a:lnTo>
                  <a:lnTo>
                    <a:pt x="242938" y="698"/>
                  </a:lnTo>
                  <a:close/>
                </a:path>
                <a:path w="742315" h="78740">
                  <a:moveTo>
                    <a:pt x="327152" y="698"/>
                  </a:moveTo>
                  <a:lnTo>
                    <a:pt x="326466" y="12"/>
                  </a:lnTo>
                  <a:lnTo>
                    <a:pt x="268986" y="12"/>
                  </a:lnTo>
                  <a:lnTo>
                    <a:pt x="268300" y="698"/>
                  </a:lnTo>
                  <a:lnTo>
                    <a:pt x="268300" y="10985"/>
                  </a:lnTo>
                  <a:lnTo>
                    <a:pt x="268986" y="11557"/>
                  </a:lnTo>
                  <a:lnTo>
                    <a:pt x="291503" y="11557"/>
                  </a:lnTo>
                  <a:lnTo>
                    <a:pt x="291503" y="77724"/>
                  </a:lnTo>
                  <a:lnTo>
                    <a:pt x="292188" y="78295"/>
                  </a:lnTo>
                  <a:lnTo>
                    <a:pt x="303390" y="78295"/>
                  </a:lnTo>
                  <a:lnTo>
                    <a:pt x="303949" y="77724"/>
                  </a:lnTo>
                  <a:lnTo>
                    <a:pt x="303949" y="11557"/>
                  </a:lnTo>
                  <a:lnTo>
                    <a:pt x="326466" y="11557"/>
                  </a:lnTo>
                  <a:lnTo>
                    <a:pt x="327152" y="10985"/>
                  </a:lnTo>
                  <a:lnTo>
                    <a:pt x="327152" y="10299"/>
                  </a:lnTo>
                  <a:lnTo>
                    <a:pt x="327152" y="698"/>
                  </a:lnTo>
                  <a:close/>
                </a:path>
                <a:path w="742315" h="78740">
                  <a:moveTo>
                    <a:pt x="431126" y="36918"/>
                  </a:moveTo>
                  <a:lnTo>
                    <a:pt x="428612" y="34404"/>
                  </a:lnTo>
                  <a:lnTo>
                    <a:pt x="425411" y="34404"/>
                  </a:lnTo>
                  <a:lnTo>
                    <a:pt x="416153" y="34404"/>
                  </a:lnTo>
                  <a:lnTo>
                    <a:pt x="413639" y="36918"/>
                  </a:lnTo>
                  <a:lnTo>
                    <a:pt x="413639" y="50050"/>
                  </a:lnTo>
                  <a:lnTo>
                    <a:pt x="416153" y="52578"/>
                  </a:lnTo>
                  <a:lnTo>
                    <a:pt x="428612" y="52578"/>
                  </a:lnTo>
                  <a:lnTo>
                    <a:pt x="431126" y="50050"/>
                  </a:lnTo>
                  <a:lnTo>
                    <a:pt x="431126" y="36918"/>
                  </a:lnTo>
                  <a:close/>
                </a:path>
                <a:path w="742315" h="78740">
                  <a:moveTo>
                    <a:pt x="575094" y="698"/>
                  </a:moveTo>
                  <a:lnTo>
                    <a:pt x="574408" y="12"/>
                  </a:lnTo>
                  <a:lnTo>
                    <a:pt x="527443" y="12"/>
                  </a:lnTo>
                  <a:lnTo>
                    <a:pt x="526872" y="698"/>
                  </a:lnTo>
                  <a:lnTo>
                    <a:pt x="526872" y="77724"/>
                  </a:lnTo>
                  <a:lnTo>
                    <a:pt x="527443" y="78295"/>
                  </a:lnTo>
                  <a:lnTo>
                    <a:pt x="538759" y="78295"/>
                  </a:lnTo>
                  <a:lnTo>
                    <a:pt x="539330" y="77724"/>
                  </a:lnTo>
                  <a:lnTo>
                    <a:pt x="539330" y="77038"/>
                  </a:lnTo>
                  <a:lnTo>
                    <a:pt x="539330" y="44805"/>
                  </a:lnTo>
                  <a:lnTo>
                    <a:pt x="574408" y="44805"/>
                  </a:lnTo>
                  <a:lnTo>
                    <a:pt x="575094" y="44132"/>
                  </a:lnTo>
                  <a:lnTo>
                    <a:pt x="575094" y="34759"/>
                  </a:lnTo>
                  <a:lnTo>
                    <a:pt x="574408" y="34175"/>
                  </a:lnTo>
                  <a:lnTo>
                    <a:pt x="539330" y="34175"/>
                  </a:lnTo>
                  <a:lnTo>
                    <a:pt x="539330" y="10642"/>
                  </a:lnTo>
                  <a:lnTo>
                    <a:pt x="574408" y="10642"/>
                  </a:lnTo>
                  <a:lnTo>
                    <a:pt x="575094" y="10071"/>
                  </a:lnTo>
                  <a:lnTo>
                    <a:pt x="575094" y="698"/>
                  </a:lnTo>
                  <a:close/>
                </a:path>
                <a:path w="742315" h="78740">
                  <a:moveTo>
                    <a:pt x="662508" y="77825"/>
                  </a:moveTo>
                  <a:lnTo>
                    <a:pt x="662457" y="77025"/>
                  </a:lnTo>
                  <a:lnTo>
                    <a:pt x="662292" y="76682"/>
                  </a:lnTo>
                  <a:lnTo>
                    <a:pt x="645109" y="47205"/>
                  </a:lnTo>
                  <a:lnTo>
                    <a:pt x="644448" y="46062"/>
                  </a:lnTo>
                  <a:lnTo>
                    <a:pt x="661708" y="25374"/>
                  </a:lnTo>
                  <a:lnTo>
                    <a:pt x="661708" y="21602"/>
                  </a:lnTo>
                  <a:lnTo>
                    <a:pt x="660095" y="12446"/>
                  </a:lnTo>
                  <a:lnTo>
                    <a:pt x="658850" y="10629"/>
                  </a:lnTo>
                  <a:lnTo>
                    <a:pt x="655472" y="5664"/>
                  </a:lnTo>
                  <a:lnTo>
                    <a:pt x="649249" y="2082"/>
                  </a:lnTo>
                  <a:lnTo>
                    <a:pt x="649249" y="15201"/>
                  </a:lnTo>
                  <a:lnTo>
                    <a:pt x="649249" y="32232"/>
                  </a:lnTo>
                  <a:lnTo>
                    <a:pt x="643432" y="36461"/>
                  </a:lnTo>
                  <a:lnTo>
                    <a:pt x="617029" y="36461"/>
                  </a:lnTo>
                  <a:lnTo>
                    <a:pt x="617029" y="10629"/>
                  </a:lnTo>
                  <a:lnTo>
                    <a:pt x="644804" y="10629"/>
                  </a:lnTo>
                  <a:lnTo>
                    <a:pt x="649249" y="15201"/>
                  </a:lnTo>
                  <a:lnTo>
                    <a:pt x="649249" y="2082"/>
                  </a:lnTo>
                  <a:lnTo>
                    <a:pt x="648157" y="1447"/>
                  </a:lnTo>
                  <a:lnTo>
                    <a:pt x="638505" y="0"/>
                  </a:lnTo>
                  <a:lnTo>
                    <a:pt x="605142" y="0"/>
                  </a:lnTo>
                  <a:lnTo>
                    <a:pt x="604570" y="698"/>
                  </a:lnTo>
                  <a:lnTo>
                    <a:pt x="604685" y="77825"/>
                  </a:lnTo>
                  <a:lnTo>
                    <a:pt x="605142" y="78282"/>
                  </a:lnTo>
                  <a:lnTo>
                    <a:pt x="616458" y="78282"/>
                  </a:lnTo>
                  <a:lnTo>
                    <a:pt x="616915" y="77825"/>
                  </a:lnTo>
                  <a:lnTo>
                    <a:pt x="617029" y="47205"/>
                  </a:lnTo>
                  <a:lnTo>
                    <a:pt x="632002" y="47205"/>
                  </a:lnTo>
                  <a:lnTo>
                    <a:pt x="648385" y="77139"/>
                  </a:lnTo>
                  <a:lnTo>
                    <a:pt x="648677" y="77711"/>
                  </a:lnTo>
                  <a:lnTo>
                    <a:pt x="649478" y="78282"/>
                  </a:lnTo>
                  <a:lnTo>
                    <a:pt x="662165" y="78282"/>
                  </a:lnTo>
                  <a:lnTo>
                    <a:pt x="662508" y="77825"/>
                  </a:lnTo>
                  <a:close/>
                </a:path>
                <a:path w="742315" h="78740">
                  <a:moveTo>
                    <a:pt x="741807" y="698"/>
                  </a:moveTo>
                  <a:lnTo>
                    <a:pt x="741121" y="12"/>
                  </a:lnTo>
                  <a:lnTo>
                    <a:pt x="694156" y="12"/>
                  </a:lnTo>
                  <a:lnTo>
                    <a:pt x="693572" y="698"/>
                  </a:lnTo>
                  <a:lnTo>
                    <a:pt x="693572" y="77724"/>
                  </a:lnTo>
                  <a:lnTo>
                    <a:pt x="694156" y="78295"/>
                  </a:lnTo>
                  <a:lnTo>
                    <a:pt x="741235" y="78295"/>
                  </a:lnTo>
                  <a:lnTo>
                    <a:pt x="741807" y="77724"/>
                  </a:lnTo>
                  <a:lnTo>
                    <a:pt x="741807" y="77038"/>
                  </a:lnTo>
                  <a:lnTo>
                    <a:pt x="741807" y="68237"/>
                  </a:lnTo>
                  <a:lnTo>
                    <a:pt x="741235" y="67665"/>
                  </a:lnTo>
                  <a:lnTo>
                    <a:pt x="706031" y="67665"/>
                  </a:lnTo>
                  <a:lnTo>
                    <a:pt x="706031" y="42875"/>
                  </a:lnTo>
                  <a:lnTo>
                    <a:pt x="741121" y="42875"/>
                  </a:lnTo>
                  <a:lnTo>
                    <a:pt x="741807" y="42176"/>
                  </a:lnTo>
                  <a:lnTo>
                    <a:pt x="741807" y="32816"/>
                  </a:lnTo>
                  <a:lnTo>
                    <a:pt x="741121" y="32245"/>
                  </a:lnTo>
                  <a:lnTo>
                    <a:pt x="706031" y="32245"/>
                  </a:lnTo>
                  <a:lnTo>
                    <a:pt x="706031" y="10642"/>
                  </a:lnTo>
                  <a:lnTo>
                    <a:pt x="741121" y="10642"/>
                  </a:lnTo>
                  <a:lnTo>
                    <a:pt x="741807" y="10071"/>
                  </a:lnTo>
                  <a:lnTo>
                    <a:pt x="741807" y="698"/>
                  </a:lnTo>
                  <a:close/>
                </a:path>
              </a:pathLst>
            </a:custGeom>
            <a:solidFill>
              <a:srgbClr val="231F20"/>
            </a:solidFill>
          </p:spPr>
          <p:txBody>
            <a:bodyPr wrap="square" lIns="0" tIns="0" rIns="0" bIns="0" rtlCol="0"/>
            <a:lstStyle/>
            <a:p>
              <a:endParaRPr/>
            </a:p>
          </p:txBody>
        </p:sp>
        <p:pic>
          <p:nvPicPr>
            <p:cNvPr id="53" name="object 62">
              <a:extLst>
                <a:ext uri="{FF2B5EF4-FFF2-40B4-BE49-F238E27FC236}">
                  <a16:creationId xmlns:a16="http://schemas.microsoft.com/office/drawing/2014/main" id="{BE8CEE1F-D11F-34ED-8668-EA07A4735C8F}"/>
                </a:ext>
              </a:extLst>
            </p:cNvPr>
            <p:cNvPicPr/>
            <p:nvPr/>
          </p:nvPicPr>
          <p:blipFill>
            <a:blip r:embed="rId6" cstate="print"/>
            <a:stretch>
              <a:fillRect/>
            </a:stretch>
          </p:blipFill>
          <p:spPr>
            <a:xfrm>
              <a:off x="7066806" y="1447713"/>
              <a:ext cx="83426" cy="78282"/>
            </a:xfrm>
            <a:prstGeom prst="rect">
              <a:avLst/>
            </a:prstGeom>
          </p:spPr>
        </p:pic>
        <p:sp>
          <p:nvSpPr>
            <p:cNvPr id="54" name="object 63">
              <a:extLst>
                <a:ext uri="{FF2B5EF4-FFF2-40B4-BE49-F238E27FC236}">
                  <a16:creationId xmlns:a16="http://schemas.microsoft.com/office/drawing/2014/main" id="{56B87FAA-881E-DFEA-DAF0-011E069E842B}"/>
                </a:ext>
              </a:extLst>
            </p:cNvPr>
            <p:cNvSpPr/>
            <p:nvPr/>
          </p:nvSpPr>
          <p:spPr>
            <a:xfrm>
              <a:off x="7172147" y="1447710"/>
              <a:ext cx="191770" cy="78740"/>
            </a:xfrm>
            <a:custGeom>
              <a:avLst/>
              <a:gdLst/>
              <a:ahLst/>
              <a:cxnLst/>
              <a:rect l="l" t="t" r="r" b="b"/>
              <a:pathLst>
                <a:path w="191770" h="78740">
                  <a:moveTo>
                    <a:pt x="58851" y="698"/>
                  </a:moveTo>
                  <a:lnTo>
                    <a:pt x="58166" y="12"/>
                  </a:lnTo>
                  <a:lnTo>
                    <a:pt x="685" y="12"/>
                  </a:lnTo>
                  <a:lnTo>
                    <a:pt x="0" y="698"/>
                  </a:lnTo>
                  <a:lnTo>
                    <a:pt x="0" y="10985"/>
                  </a:lnTo>
                  <a:lnTo>
                    <a:pt x="685" y="11557"/>
                  </a:lnTo>
                  <a:lnTo>
                    <a:pt x="23190" y="11557"/>
                  </a:lnTo>
                  <a:lnTo>
                    <a:pt x="23190" y="77724"/>
                  </a:lnTo>
                  <a:lnTo>
                    <a:pt x="23888" y="78295"/>
                  </a:lnTo>
                  <a:lnTo>
                    <a:pt x="35090" y="78295"/>
                  </a:lnTo>
                  <a:lnTo>
                    <a:pt x="35648" y="77724"/>
                  </a:lnTo>
                  <a:lnTo>
                    <a:pt x="35648" y="11557"/>
                  </a:lnTo>
                  <a:lnTo>
                    <a:pt x="58166" y="11557"/>
                  </a:lnTo>
                  <a:lnTo>
                    <a:pt x="58851" y="10985"/>
                  </a:lnTo>
                  <a:lnTo>
                    <a:pt x="58851" y="10299"/>
                  </a:lnTo>
                  <a:lnTo>
                    <a:pt x="58851" y="698"/>
                  </a:lnTo>
                  <a:close/>
                </a:path>
                <a:path w="191770" h="78740">
                  <a:moveTo>
                    <a:pt x="97243" y="698"/>
                  </a:moveTo>
                  <a:lnTo>
                    <a:pt x="96672" y="12"/>
                  </a:lnTo>
                  <a:lnTo>
                    <a:pt x="85356" y="12"/>
                  </a:lnTo>
                  <a:lnTo>
                    <a:pt x="84785" y="698"/>
                  </a:lnTo>
                  <a:lnTo>
                    <a:pt x="84785" y="77724"/>
                  </a:lnTo>
                  <a:lnTo>
                    <a:pt x="85356" y="78295"/>
                  </a:lnTo>
                  <a:lnTo>
                    <a:pt x="96672" y="78295"/>
                  </a:lnTo>
                  <a:lnTo>
                    <a:pt x="97243" y="77724"/>
                  </a:lnTo>
                  <a:lnTo>
                    <a:pt x="97243" y="77038"/>
                  </a:lnTo>
                  <a:lnTo>
                    <a:pt x="97243" y="698"/>
                  </a:lnTo>
                  <a:close/>
                </a:path>
                <a:path w="191770" h="78740">
                  <a:moveTo>
                    <a:pt x="191287" y="24688"/>
                  </a:moveTo>
                  <a:lnTo>
                    <a:pt x="189496" y="14274"/>
                  </a:lnTo>
                  <a:lnTo>
                    <a:pt x="187096" y="10642"/>
                  </a:lnTo>
                  <a:lnTo>
                    <a:pt x="184365" y="6515"/>
                  </a:lnTo>
                  <a:lnTo>
                    <a:pt x="178828" y="3225"/>
                  </a:lnTo>
                  <a:lnTo>
                    <a:pt x="178828" y="15544"/>
                  </a:lnTo>
                  <a:lnTo>
                    <a:pt x="178828" y="62750"/>
                  </a:lnTo>
                  <a:lnTo>
                    <a:pt x="172542" y="67652"/>
                  </a:lnTo>
                  <a:lnTo>
                    <a:pt x="144780" y="67652"/>
                  </a:lnTo>
                  <a:lnTo>
                    <a:pt x="144780" y="10642"/>
                  </a:lnTo>
                  <a:lnTo>
                    <a:pt x="172542" y="10642"/>
                  </a:lnTo>
                  <a:lnTo>
                    <a:pt x="178828" y="15544"/>
                  </a:lnTo>
                  <a:lnTo>
                    <a:pt x="178828" y="3225"/>
                  </a:lnTo>
                  <a:lnTo>
                    <a:pt x="176237" y="1676"/>
                  </a:lnTo>
                  <a:lnTo>
                    <a:pt x="165455" y="0"/>
                  </a:lnTo>
                  <a:lnTo>
                    <a:pt x="132892" y="0"/>
                  </a:lnTo>
                  <a:lnTo>
                    <a:pt x="132321" y="698"/>
                  </a:lnTo>
                  <a:lnTo>
                    <a:pt x="132321" y="77724"/>
                  </a:lnTo>
                  <a:lnTo>
                    <a:pt x="132892" y="78282"/>
                  </a:lnTo>
                  <a:lnTo>
                    <a:pt x="165455" y="78282"/>
                  </a:lnTo>
                  <a:lnTo>
                    <a:pt x="191287" y="53606"/>
                  </a:lnTo>
                  <a:lnTo>
                    <a:pt x="191287" y="24688"/>
                  </a:lnTo>
                  <a:close/>
                </a:path>
              </a:pathLst>
            </a:custGeom>
            <a:solidFill>
              <a:srgbClr val="231F20"/>
            </a:solidFill>
          </p:spPr>
          <p:txBody>
            <a:bodyPr wrap="square" lIns="0" tIns="0" rIns="0" bIns="0" rtlCol="0"/>
            <a:lstStyle/>
            <a:p>
              <a:endParaRPr/>
            </a:p>
          </p:txBody>
        </p:sp>
      </p:grpSp>
    </p:spTree>
    <p:extLst>
      <p:ext uri="{BB962C8B-B14F-4D97-AF65-F5344CB8AC3E}">
        <p14:creationId xmlns:p14="http://schemas.microsoft.com/office/powerpoint/2010/main" val="3829804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3C047109-4114-4681-B863-1B2A0CFAF38B}"/>
              </a:ext>
            </a:extLst>
          </p:cNvPr>
          <p:cNvSpPr txBox="1"/>
          <p:nvPr/>
        </p:nvSpPr>
        <p:spPr>
          <a:xfrm>
            <a:off x="107282" y="253379"/>
            <a:ext cx="11885426" cy="2862322"/>
          </a:xfrm>
          <a:prstGeom prst="rect">
            <a:avLst/>
          </a:prstGeom>
          <a:noFill/>
        </p:spPr>
        <p:txBody>
          <a:bodyPr wrap="square">
            <a:spAutoFit/>
          </a:bodyPr>
          <a:lstStyle/>
          <a:p>
            <a:pPr marL="0" indent="0">
              <a:buNone/>
            </a:pPr>
            <a:r>
              <a:rPr lang="da-DK" sz="1800" b="1" dirty="0">
                <a:solidFill>
                  <a:srgbClr val="000000"/>
                </a:solidFill>
                <a:latin typeface="Sweco Sans"/>
              </a:rPr>
              <a:t>2. </a:t>
            </a:r>
            <a:r>
              <a:rPr lang="da-DK" sz="1800" b="1" i="0" u="none" strike="noStrike" baseline="0" dirty="0">
                <a:solidFill>
                  <a:srgbClr val="000000"/>
                </a:solidFill>
                <a:latin typeface="Sweco Sans Medium"/>
              </a:rPr>
              <a:t>Udvikling indefra og ud </a:t>
            </a:r>
          </a:p>
          <a:p>
            <a:pPr marL="0" indent="0">
              <a:buNone/>
            </a:pPr>
            <a:endParaRPr lang="da-DK" sz="1800" b="1" i="0" u="none" strike="noStrike" baseline="0" dirty="0">
              <a:solidFill>
                <a:srgbClr val="000000"/>
              </a:solidFill>
              <a:latin typeface="Sweco Sans Medium"/>
            </a:endParaRPr>
          </a:p>
          <a:p>
            <a:pPr marL="0" indent="0">
              <a:buNone/>
            </a:pPr>
            <a:endParaRPr lang="da-DK" sz="1800" b="1" i="0" u="none" strike="noStrike" baseline="0" dirty="0">
              <a:solidFill>
                <a:srgbClr val="000000"/>
              </a:solidFill>
              <a:latin typeface="Sweco Sans Medium"/>
            </a:endParaRPr>
          </a:p>
          <a:p>
            <a:pPr marL="0" indent="0">
              <a:buNone/>
            </a:pPr>
            <a:r>
              <a:rPr lang="da-DK" sz="1800" b="0" i="0" u="none" strike="noStrike" baseline="0" dirty="0">
                <a:solidFill>
                  <a:srgbClr val="000000"/>
                </a:solidFill>
                <a:latin typeface="Sweco Sans"/>
              </a:rPr>
              <a:t>Foruden de overordnede og tværgående behov for at lave en sammenhængende og koordineret formidling og visuel identitet, skal udviklingen af Nakskov Fjord og Hestehovedet ske med afsæt i en “indefra og ud-tilgang”, således af de første investeringer og initiativer sker i forlængelse af fornyelsen af Torvet, Honnørkajen og Færgelejerne. Investeringer i områdets udvikling, kvalitet, oplevelsesmuligheder og tilgængelighed skal med andre ord ske fra byen/havnen og ud i fjordområdet. Derfor er der først og fremmest behov for at skabe en bedre sammenhæng mellem byen/havnen og Hestehovedet. Samtidigt er der behov for at skabe flere udfoldelsesmuligheder for både borgere og gæster på Hestehovedet med afsæt i vandsport- og friluftsliv, som bygger videre på det liv, som allerede er omkring havnen på Hestehovedet. </a:t>
            </a:r>
            <a:endParaRPr lang="da-DK" dirty="0"/>
          </a:p>
        </p:txBody>
      </p:sp>
      <p:pic>
        <p:nvPicPr>
          <p:cNvPr id="19" name="Billede 18">
            <a:extLst>
              <a:ext uri="{FF2B5EF4-FFF2-40B4-BE49-F238E27FC236}">
                <a16:creationId xmlns:a16="http://schemas.microsoft.com/office/drawing/2014/main" id="{B1DB7CB8-12BB-4F9B-8513-E7607548DB87}"/>
              </a:ext>
            </a:extLst>
          </p:cNvPr>
          <p:cNvPicPr>
            <a:picLocks noChangeAspect="1"/>
          </p:cNvPicPr>
          <p:nvPr/>
        </p:nvPicPr>
        <p:blipFill>
          <a:blip r:embed="rId2"/>
          <a:stretch>
            <a:fillRect/>
          </a:stretch>
        </p:blipFill>
        <p:spPr>
          <a:xfrm>
            <a:off x="5110481" y="3457066"/>
            <a:ext cx="7081520" cy="3400934"/>
          </a:xfrm>
          <a:prstGeom prst="rect">
            <a:avLst/>
          </a:prstGeom>
        </p:spPr>
      </p:pic>
      <p:pic>
        <p:nvPicPr>
          <p:cNvPr id="21" name="Billede 20">
            <a:extLst>
              <a:ext uri="{FF2B5EF4-FFF2-40B4-BE49-F238E27FC236}">
                <a16:creationId xmlns:a16="http://schemas.microsoft.com/office/drawing/2014/main" id="{8BB6C644-F72F-4E45-A588-8562ECEADB99}"/>
              </a:ext>
            </a:extLst>
          </p:cNvPr>
          <p:cNvPicPr>
            <a:picLocks noChangeAspect="1"/>
          </p:cNvPicPr>
          <p:nvPr/>
        </p:nvPicPr>
        <p:blipFill>
          <a:blip r:embed="rId3"/>
          <a:stretch>
            <a:fillRect/>
          </a:stretch>
        </p:blipFill>
        <p:spPr>
          <a:xfrm>
            <a:off x="-94174" y="3457066"/>
            <a:ext cx="5204655" cy="3405173"/>
          </a:xfrm>
          <a:prstGeom prst="rect">
            <a:avLst/>
          </a:prstGeom>
        </p:spPr>
      </p:pic>
      <p:grpSp>
        <p:nvGrpSpPr>
          <p:cNvPr id="2" name="object 14">
            <a:extLst>
              <a:ext uri="{FF2B5EF4-FFF2-40B4-BE49-F238E27FC236}">
                <a16:creationId xmlns:a16="http://schemas.microsoft.com/office/drawing/2014/main" id="{42693425-4BC3-01F8-0302-DB97F2FFD97E}"/>
              </a:ext>
            </a:extLst>
          </p:cNvPr>
          <p:cNvGrpSpPr/>
          <p:nvPr/>
        </p:nvGrpSpPr>
        <p:grpSpPr>
          <a:xfrm>
            <a:off x="2255520" y="-9576"/>
            <a:ext cx="9936480" cy="1108645"/>
            <a:chOff x="413999" y="995654"/>
            <a:chExt cx="9936480" cy="1108645"/>
          </a:xfrm>
        </p:grpSpPr>
        <p:sp>
          <p:nvSpPr>
            <p:cNvPr id="3" name="object 15">
              <a:extLst>
                <a:ext uri="{FF2B5EF4-FFF2-40B4-BE49-F238E27FC236}">
                  <a16:creationId xmlns:a16="http://schemas.microsoft.com/office/drawing/2014/main" id="{D3A07AD1-9ABD-06C2-7370-5E011F032CD4}"/>
                </a:ext>
              </a:extLst>
            </p:cNvPr>
            <p:cNvSpPr/>
            <p:nvPr/>
          </p:nvSpPr>
          <p:spPr>
            <a:xfrm>
              <a:off x="8552256" y="1752193"/>
              <a:ext cx="471170" cy="119380"/>
            </a:xfrm>
            <a:custGeom>
              <a:avLst/>
              <a:gdLst/>
              <a:ahLst/>
              <a:cxnLst/>
              <a:rect l="l" t="t" r="r" b="b"/>
              <a:pathLst>
                <a:path w="471170" h="119380">
                  <a:moveTo>
                    <a:pt x="119278" y="0"/>
                  </a:moveTo>
                  <a:lnTo>
                    <a:pt x="0" y="0"/>
                  </a:lnTo>
                  <a:lnTo>
                    <a:pt x="0" y="119291"/>
                  </a:lnTo>
                  <a:lnTo>
                    <a:pt x="119278" y="119291"/>
                  </a:lnTo>
                  <a:lnTo>
                    <a:pt x="119278" y="0"/>
                  </a:lnTo>
                  <a:close/>
                </a:path>
                <a:path w="471170" h="119380">
                  <a:moveTo>
                    <a:pt x="470852" y="12"/>
                  </a:moveTo>
                  <a:lnTo>
                    <a:pt x="351548" y="12"/>
                  </a:lnTo>
                  <a:lnTo>
                    <a:pt x="351548" y="119291"/>
                  </a:lnTo>
                  <a:lnTo>
                    <a:pt x="470852" y="119291"/>
                  </a:lnTo>
                  <a:lnTo>
                    <a:pt x="470852" y="12"/>
                  </a:lnTo>
                  <a:close/>
                </a:path>
              </a:pathLst>
            </a:custGeom>
            <a:solidFill>
              <a:srgbClr val="FFFFFF"/>
            </a:solidFill>
          </p:spPr>
          <p:txBody>
            <a:bodyPr wrap="square" lIns="0" tIns="0" rIns="0" bIns="0" rtlCol="0"/>
            <a:lstStyle/>
            <a:p>
              <a:endParaRPr/>
            </a:p>
          </p:txBody>
        </p:sp>
        <p:sp>
          <p:nvSpPr>
            <p:cNvPr id="4" name="object 16">
              <a:extLst>
                <a:ext uri="{FF2B5EF4-FFF2-40B4-BE49-F238E27FC236}">
                  <a16:creationId xmlns:a16="http://schemas.microsoft.com/office/drawing/2014/main" id="{C3BF31E4-AEE1-18BB-9967-72ADE346ABBA}"/>
                </a:ext>
              </a:extLst>
            </p:cNvPr>
            <p:cNvSpPr/>
            <p:nvPr/>
          </p:nvSpPr>
          <p:spPr>
            <a:xfrm>
              <a:off x="8319960" y="1811838"/>
              <a:ext cx="471170" cy="0"/>
            </a:xfrm>
            <a:custGeom>
              <a:avLst/>
              <a:gdLst/>
              <a:ahLst/>
              <a:cxnLst/>
              <a:rect l="l" t="t" r="r" b="b"/>
              <a:pathLst>
                <a:path w="471170">
                  <a:moveTo>
                    <a:pt x="0" y="0"/>
                  </a:moveTo>
                  <a:lnTo>
                    <a:pt x="470877" y="0"/>
                  </a:lnTo>
                </a:path>
              </a:pathLst>
            </a:custGeom>
            <a:ln w="119292">
              <a:solidFill>
                <a:srgbClr val="FFFFFF"/>
              </a:solidFill>
            </a:ln>
          </p:spPr>
          <p:txBody>
            <a:bodyPr wrap="square" lIns="0" tIns="0" rIns="0" bIns="0" rtlCol="0"/>
            <a:lstStyle/>
            <a:p>
              <a:endParaRPr/>
            </a:p>
          </p:txBody>
        </p:sp>
        <p:sp>
          <p:nvSpPr>
            <p:cNvPr id="6" name="object 17">
              <a:extLst>
                <a:ext uri="{FF2B5EF4-FFF2-40B4-BE49-F238E27FC236}">
                  <a16:creationId xmlns:a16="http://schemas.microsoft.com/office/drawing/2014/main" id="{16E5C464-7CF8-2567-4E65-07648415D676}"/>
                </a:ext>
              </a:extLst>
            </p:cNvPr>
            <p:cNvSpPr/>
            <p:nvPr/>
          </p:nvSpPr>
          <p:spPr>
            <a:xfrm>
              <a:off x="9195759" y="1752192"/>
              <a:ext cx="0" cy="119380"/>
            </a:xfrm>
            <a:custGeom>
              <a:avLst/>
              <a:gdLst/>
              <a:ahLst/>
              <a:cxnLst/>
              <a:rect l="l" t="t" r="r" b="b"/>
              <a:pathLst>
                <a:path h="119380">
                  <a:moveTo>
                    <a:pt x="0" y="0"/>
                  </a:moveTo>
                  <a:lnTo>
                    <a:pt x="0" y="119292"/>
                  </a:lnTo>
                </a:path>
              </a:pathLst>
            </a:custGeom>
            <a:ln w="119291">
              <a:solidFill>
                <a:srgbClr val="FFFFFF"/>
              </a:solidFill>
            </a:ln>
          </p:spPr>
          <p:txBody>
            <a:bodyPr wrap="square" lIns="0" tIns="0" rIns="0" bIns="0" rtlCol="0"/>
            <a:lstStyle/>
            <a:p>
              <a:endParaRPr/>
            </a:p>
          </p:txBody>
        </p:sp>
        <p:sp>
          <p:nvSpPr>
            <p:cNvPr id="7" name="object 18">
              <a:extLst>
                <a:ext uri="{FF2B5EF4-FFF2-40B4-BE49-F238E27FC236}">
                  <a16:creationId xmlns:a16="http://schemas.microsoft.com/office/drawing/2014/main" id="{42130694-D48F-95B7-AE90-3C4E04C8E950}"/>
                </a:ext>
              </a:extLst>
            </p:cNvPr>
            <p:cNvSpPr/>
            <p:nvPr/>
          </p:nvSpPr>
          <p:spPr>
            <a:xfrm>
              <a:off x="9016822" y="1632902"/>
              <a:ext cx="471170" cy="351790"/>
            </a:xfrm>
            <a:custGeom>
              <a:avLst/>
              <a:gdLst/>
              <a:ahLst/>
              <a:cxnLst/>
              <a:rect l="l" t="t" r="r" b="b"/>
              <a:pathLst>
                <a:path w="471170" h="351789">
                  <a:moveTo>
                    <a:pt x="119278" y="0"/>
                  </a:moveTo>
                  <a:lnTo>
                    <a:pt x="0" y="0"/>
                  </a:lnTo>
                  <a:lnTo>
                    <a:pt x="0" y="119291"/>
                  </a:lnTo>
                  <a:lnTo>
                    <a:pt x="119278" y="119291"/>
                  </a:lnTo>
                  <a:lnTo>
                    <a:pt x="119278" y="0"/>
                  </a:lnTo>
                  <a:close/>
                </a:path>
                <a:path w="471170" h="351789">
                  <a:moveTo>
                    <a:pt x="351586" y="119291"/>
                  </a:moveTo>
                  <a:lnTo>
                    <a:pt x="119291" y="119291"/>
                  </a:lnTo>
                  <a:lnTo>
                    <a:pt x="119291" y="235445"/>
                  </a:lnTo>
                  <a:lnTo>
                    <a:pt x="119291" y="238594"/>
                  </a:lnTo>
                  <a:lnTo>
                    <a:pt x="119291" y="351586"/>
                  </a:lnTo>
                  <a:lnTo>
                    <a:pt x="351586" y="351586"/>
                  </a:lnTo>
                  <a:lnTo>
                    <a:pt x="351586" y="238594"/>
                  </a:lnTo>
                  <a:lnTo>
                    <a:pt x="351586" y="235445"/>
                  </a:lnTo>
                  <a:lnTo>
                    <a:pt x="351586" y="119291"/>
                  </a:lnTo>
                  <a:close/>
                </a:path>
                <a:path w="471170" h="351789">
                  <a:moveTo>
                    <a:pt x="470877" y="12"/>
                  </a:moveTo>
                  <a:lnTo>
                    <a:pt x="351586" y="12"/>
                  </a:lnTo>
                  <a:lnTo>
                    <a:pt x="351586" y="119291"/>
                  </a:lnTo>
                  <a:lnTo>
                    <a:pt x="470877" y="119291"/>
                  </a:lnTo>
                  <a:lnTo>
                    <a:pt x="470877" y="12"/>
                  </a:lnTo>
                  <a:close/>
                </a:path>
              </a:pathLst>
            </a:custGeom>
            <a:solidFill>
              <a:srgbClr val="FFFFFF"/>
            </a:solidFill>
          </p:spPr>
          <p:txBody>
            <a:bodyPr wrap="square" lIns="0" tIns="0" rIns="0" bIns="0" rtlCol="0"/>
            <a:lstStyle/>
            <a:p>
              <a:endParaRPr/>
            </a:p>
          </p:txBody>
        </p:sp>
        <p:sp>
          <p:nvSpPr>
            <p:cNvPr id="8" name="object 19">
              <a:extLst>
                <a:ext uri="{FF2B5EF4-FFF2-40B4-BE49-F238E27FC236}">
                  <a16:creationId xmlns:a16="http://schemas.microsoft.com/office/drawing/2014/main" id="{0BC46EDE-8CA7-D8E5-D431-05E71E0F0A4F}"/>
                </a:ext>
              </a:extLst>
            </p:cNvPr>
            <p:cNvSpPr/>
            <p:nvPr/>
          </p:nvSpPr>
          <p:spPr>
            <a:xfrm>
              <a:off x="9136113" y="1956237"/>
              <a:ext cx="351790" cy="0"/>
            </a:xfrm>
            <a:custGeom>
              <a:avLst/>
              <a:gdLst/>
              <a:ahLst/>
              <a:cxnLst/>
              <a:rect l="l" t="t" r="r" b="b"/>
              <a:pathLst>
                <a:path w="351790">
                  <a:moveTo>
                    <a:pt x="0" y="0"/>
                  </a:moveTo>
                  <a:lnTo>
                    <a:pt x="351589" y="0"/>
                  </a:lnTo>
                </a:path>
              </a:pathLst>
            </a:custGeom>
            <a:ln w="56502">
              <a:solidFill>
                <a:srgbClr val="FFFFFF"/>
              </a:solidFill>
            </a:ln>
          </p:spPr>
          <p:txBody>
            <a:bodyPr wrap="square" lIns="0" tIns="0" rIns="0" bIns="0" rtlCol="0"/>
            <a:lstStyle/>
            <a:p>
              <a:endParaRPr/>
            </a:p>
          </p:txBody>
        </p:sp>
        <p:sp>
          <p:nvSpPr>
            <p:cNvPr id="9" name="object 20">
              <a:extLst>
                <a:ext uri="{FF2B5EF4-FFF2-40B4-BE49-F238E27FC236}">
                  <a16:creationId xmlns:a16="http://schemas.microsoft.com/office/drawing/2014/main" id="{A3361B5A-F426-A199-2505-F3EA9BC85D7B}"/>
                </a:ext>
              </a:extLst>
            </p:cNvPr>
            <p:cNvSpPr/>
            <p:nvPr/>
          </p:nvSpPr>
          <p:spPr>
            <a:xfrm>
              <a:off x="9016824" y="2014311"/>
              <a:ext cx="471170" cy="0"/>
            </a:xfrm>
            <a:custGeom>
              <a:avLst/>
              <a:gdLst/>
              <a:ahLst/>
              <a:cxnLst/>
              <a:rect l="l" t="t" r="r" b="b"/>
              <a:pathLst>
                <a:path w="471170">
                  <a:moveTo>
                    <a:pt x="0" y="0"/>
                  </a:moveTo>
                  <a:lnTo>
                    <a:pt x="470877" y="0"/>
                  </a:lnTo>
                </a:path>
              </a:pathLst>
            </a:custGeom>
            <a:ln w="56502">
              <a:solidFill>
                <a:srgbClr val="FFFFFF"/>
              </a:solidFill>
            </a:ln>
          </p:spPr>
          <p:txBody>
            <a:bodyPr wrap="square" lIns="0" tIns="0" rIns="0" bIns="0" rtlCol="0"/>
            <a:lstStyle/>
            <a:p>
              <a:endParaRPr/>
            </a:p>
          </p:txBody>
        </p:sp>
        <p:sp>
          <p:nvSpPr>
            <p:cNvPr id="10" name="object 21">
              <a:extLst>
                <a:ext uri="{FF2B5EF4-FFF2-40B4-BE49-F238E27FC236}">
                  <a16:creationId xmlns:a16="http://schemas.microsoft.com/office/drawing/2014/main" id="{BC2495E3-BF86-2853-6D33-60CBED8C7586}"/>
                </a:ext>
              </a:extLst>
            </p:cNvPr>
            <p:cNvSpPr/>
            <p:nvPr/>
          </p:nvSpPr>
          <p:spPr>
            <a:xfrm>
              <a:off x="9249117" y="1692548"/>
              <a:ext cx="471170" cy="0"/>
            </a:xfrm>
            <a:custGeom>
              <a:avLst/>
              <a:gdLst/>
              <a:ahLst/>
              <a:cxnLst/>
              <a:rect l="l" t="t" r="r" b="b"/>
              <a:pathLst>
                <a:path w="471170">
                  <a:moveTo>
                    <a:pt x="0" y="0"/>
                  </a:moveTo>
                  <a:lnTo>
                    <a:pt x="470877" y="0"/>
                  </a:lnTo>
                </a:path>
              </a:pathLst>
            </a:custGeom>
            <a:ln w="119291">
              <a:solidFill>
                <a:srgbClr val="FFFFFF"/>
              </a:solidFill>
            </a:ln>
          </p:spPr>
          <p:txBody>
            <a:bodyPr wrap="square" lIns="0" tIns="0" rIns="0" bIns="0" rtlCol="0"/>
            <a:lstStyle/>
            <a:p>
              <a:endParaRPr/>
            </a:p>
          </p:txBody>
        </p:sp>
        <p:sp>
          <p:nvSpPr>
            <p:cNvPr id="11" name="object 22">
              <a:extLst>
                <a:ext uri="{FF2B5EF4-FFF2-40B4-BE49-F238E27FC236}">
                  <a16:creationId xmlns:a16="http://schemas.microsoft.com/office/drawing/2014/main" id="{FBEB1438-6A39-60F6-BBEC-AA4134A35DA3}"/>
                </a:ext>
              </a:extLst>
            </p:cNvPr>
            <p:cNvSpPr/>
            <p:nvPr/>
          </p:nvSpPr>
          <p:spPr>
            <a:xfrm>
              <a:off x="9249117" y="1926414"/>
              <a:ext cx="471170" cy="0"/>
            </a:xfrm>
            <a:custGeom>
              <a:avLst/>
              <a:gdLst/>
              <a:ahLst/>
              <a:cxnLst/>
              <a:rect l="l" t="t" r="r" b="b"/>
              <a:pathLst>
                <a:path w="471170">
                  <a:moveTo>
                    <a:pt x="0" y="0"/>
                  </a:moveTo>
                  <a:lnTo>
                    <a:pt x="119291" y="0"/>
                  </a:lnTo>
                </a:path>
                <a:path w="471170">
                  <a:moveTo>
                    <a:pt x="351586" y="0"/>
                  </a:moveTo>
                  <a:lnTo>
                    <a:pt x="470877" y="0"/>
                  </a:lnTo>
                </a:path>
              </a:pathLst>
            </a:custGeom>
            <a:ln w="116146">
              <a:solidFill>
                <a:srgbClr val="FFFFFF"/>
              </a:solidFill>
            </a:ln>
          </p:spPr>
          <p:txBody>
            <a:bodyPr wrap="square" lIns="0" tIns="0" rIns="0" bIns="0" rtlCol="0"/>
            <a:lstStyle/>
            <a:p>
              <a:endParaRPr/>
            </a:p>
          </p:txBody>
        </p:sp>
        <p:sp>
          <p:nvSpPr>
            <p:cNvPr id="12" name="object 23">
              <a:extLst>
                <a:ext uri="{FF2B5EF4-FFF2-40B4-BE49-F238E27FC236}">
                  <a16:creationId xmlns:a16="http://schemas.microsoft.com/office/drawing/2014/main" id="{9D91F4F8-10D3-F378-A845-E068363BF47D}"/>
                </a:ext>
              </a:extLst>
            </p:cNvPr>
            <p:cNvSpPr/>
            <p:nvPr/>
          </p:nvSpPr>
          <p:spPr>
            <a:xfrm>
              <a:off x="8784514" y="1632902"/>
              <a:ext cx="935990" cy="410209"/>
            </a:xfrm>
            <a:custGeom>
              <a:avLst/>
              <a:gdLst/>
              <a:ahLst/>
              <a:cxnLst/>
              <a:rect l="l" t="t" r="r" b="b"/>
              <a:pathLst>
                <a:path w="935990" h="410210">
                  <a:moveTo>
                    <a:pt x="119303" y="0"/>
                  </a:moveTo>
                  <a:lnTo>
                    <a:pt x="0" y="0"/>
                  </a:lnTo>
                  <a:lnTo>
                    <a:pt x="0" y="119291"/>
                  </a:lnTo>
                  <a:lnTo>
                    <a:pt x="119303" y="119291"/>
                  </a:lnTo>
                  <a:lnTo>
                    <a:pt x="119303" y="0"/>
                  </a:lnTo>
                  <a:close/>
                </a:path>
                <a:path w="935990" h="410210">
                  <a:moveTo>
                    <a:pt x="935482" y="353161"/>
                  </a:moveTo>
                  <a:lnTo>
                    <a:pt x="464591" y="353161"/>
                  </a:lnTo>
                  <a:lnTo>
                    <a:pt x="464591" y="409663"/>
                  </a:lnTo>
                  <a:lnTo>
                    <a:pt x="935482" y="409663"/>
                  </a:lnTo>
                  <a:lnTo>
                    <a:pt x="935482" y="353161"/>
                  </a:lnTo>
                  <a:close/>
                </a:path>
                <a:path w="935990" h="410210">
                  <a:moveTo>
                    <a:pt x="935482" y="295084"/>
                  </a:moveTo>
                  <a:lnTo>
                    <a:pt x="464591" y="295084"/>
                  </a:lnTo>
                  <a:lnTo>
                    <a:pt x="464591" y="351599"/>
                  </a:lnTo>
                  <a:lnTo>
                    <a:pt x="935482" y="351599"/>
                  </a:lnTo>
                  <a:lnTo>
                    <a:pt x="935482" y="295084"/>
                  </a:lnTo>
                  <a:close/>
                </a:path>
              </a:pathLst>
            </a:custGeom>
            <a:solidFill>
              <a:srgbClr val="FFFFFF"/>
            </a:solidFill>
          </p:spPr>
          <p:txBody>
            <a:bodyPr wrap="square" lIns="0" tIns="0" rIns="0" bIns="0" rtlCol="0"/>
            <a:lstStyle/>
            <a:p>
              <a:endParaRPr/>
            </a:p>
          </p:txBody>
        </p:sp>
        <p:sp>
          <p:nvSpPr>
            <p:cNvPr id="13" name="object 24">
              <a:extLst>
                <a:ext uri="{FF2B5EF4-FFF2-40B4-BE49-F238E27FC236}">
                  <a16:creationId xmlns:a16="http://schemas.microsoft.com/office/drawing/2014/main" id="{2BC56299-D4F4-44DB-98F0-18FB6FB149BA}"/>
                </a:ext>
              </a:extLst>
            </p:cNvPr>
            <p:cNvSpPr/>
            <p:nvPr/>
          </p:nvSpPr>
          <p:spPr>
            <a:xfrm>
              <a:off x="9136113" y="1926414"/>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14" name="object 25">
              <a:extLst>
                <a:ext uri="{FF2B5EF4-FFF2-40B4-BE49-F238E27FC236}">
                  <a16:creationId xmlns:a16="http://schemas.microsoft.com/office/drawing/2014/main" id="{579AD410-52B5-91B2-9310-AD4BB4D663D0}"/>
                </a:ext>
              </a:extLst>
            </p:cNvPr>
            <p:cNvSpPr/>
            <p:nvPr/>
          </p:nvSpPr>
          <p:spPr>
            <a:xfrm>
              <a:off x="8784526" y="1956237"/>
              <a:ext cx="471170" cy="58419"/>
            </a:xfrm>
            <a:custGeom>
              <a:avLst/>
              <a:gdLst/>
              <a:ahLst/>
              <a:cxnLst/>
              <a:rect l="l" t="t" r="r" b="b"/>
              <a:pathLst>
                <a:path w="471170" h="58419">
                  <a:moveTo>
                    <a:pt x="119287" y="0"/>
                  </a:moveTo>
                  <a:lnTo>
                    <a:pt x="470877" y="0"/>
                  </a:lnTo>
                </a:path>
                <a:path w="471170" h="58419">
                  <a:moveTo>
                    <a:pt x="0" y="58073"/>
                  </a:moveTo>
                  <a:lnTo>
                    <a:pt x="470877" y="58073"/>
                  </a:lnTo>
                </a:path>
              </a:pathLst>
            </a:custGeom>
            <a:ln w="56501">
              <a:solidFill>
                <a:srgbClr val="FFFFFF"/>
              </a:solidFill>
            </a:ln>
          </p:spPr>
          <p:txBody>
            <a:bodyPr wrap="square" lIns="0" tIns="0" rIns="0" bIns="0" rtlCol="0"/>
            <a:lstStyle/>
            <a:p>
              <a:endParaRPr/>
            </a:p>
          </p:txBody>
        </p:sp>
        <p:sp>
          <p:nvSpPr>
            <p:cNvPr id="15" name="object 26">
              <a:extLst>
                <a:ext uri="{FF2B5EF4-FFF2-40B4-BE49-F238E27FC236}">
                  <a16:creationId xmlns:a16="http://schemas.microsoft.com/office/drawing/2014/main" id="{3B20BEBC-9A7E-40B7-168C-2B53B81DA47A}"/>
                </a:ext>
              </a:extLst>
            </p:cNvPr>
            <p:cNvSpPr/>
            <p:nvPr/>
          </p:nvSpPr>
          <p:spPr>
            <a:xfrm>
              <a:off x="8671547" y="1692547"/>
              <a:ext cx="232410" cy="0"/>
            </a:xfrm>
            <a:custGeom>
              <a:avLst/>
              <a:gdLst/>
              <a:ahLst/>
              <a:cxnLst/>
              <a:rect l="l" t="t" r="r" b="b"/>
              <a:pathLst>
                <a:path w="232409">
                  <a:moveTo>
                    <a:pt x="0" y="0"/>
                  </a:moveTo>
                  <a:lnTo>
                    <a:pt x="232270" y="0"/>
                  </a:lnTo>
                </a:path>
              </a:pathLst>
            </a:custGeom>
            <a:ln w="119292">
              <a:solidFill>
                <a:srgbClr val="FFFFFF"/>
              </a:solidFill>
            </a:ln>
          </p:spPr>
          <p:txBody>
            <a:bodyPr wrap="square" lIns="0" tIns="0" rIns="0" bIns="0" rtlCol="0"/>
            <a:lstStyle/>
            <a:p>
              <a:endParaRPr/>
            </a:p>
          </p:txBody>
        </p:sp>
        <p:sp>
          <p:nvSpPr>
            <p:cNvPr id="16" name="object 27">
              <a:extLst>
                <a:ext uri="{FF2B5EF4-FFF2-40B4-BE49-F238E27FC236}">
                  <a16:creationId xmlns:a16="http://schemas.microsoft.com/office/drawing/2014/main" id="{55DD4AAB-F30B-1237-1369-F10D6F8637E0}"/>
                </a:ext>
              </a:extLst>
            </p:cNvPr>
            <p:cNvSpPr/>
            <p:nvPr/>
          </p:nvSpPr>
          <p:spPr>
            <a:xfrm>
              <a:off x="8552244" y="1868347"/>
              <a:ext cx="471170" cy="174625"/>
            </a:xfrm>
            <a:custGeom>
              <a:avLst/>
              <a:gdLst/>
              <a:ahLst/>
              <a:cxnLst/>
              <a:rect l="l" t="t" r="r" b="b"/>
              <a:pathLst>
                <a:path w="471170" h="174625">
                  <a:moveTo>
                    <a:pt x="470852" y="117716"/>
                  </a:moveTo>
                  <a:lnTo>
                    <a:pt x="0" y="117716"/>
                  </a:lnTo>
                  <a:lnTo>
                    <a:pt x="0" y="174218"/>
                  </a:lnTo>
                  <a:lnTo>
                    <a:pt x="470852" y="174218"/>
                  </a:lnTo>
                  <a:lnTo>
                    <a:pt x="470852" y="117716"/>
                  </a:lnTo>
                  <a:close/>
                </a:path>
                <a:path w="471170" h="174625">
                  <a:moveTo>
                    <a:pt x="470852" y="0"/>
                  </a:moveTo>
                  <a:lnTo>
                    <a:pt x="351561" y="0"/>
                  </a:lnTo>
                  <a:lnTo>
                    <a:pt x="351561" y="59639"/>
                  </a:lnTo>
                  <a:lnTo>
                    <a:pt x="119291" y="59639"/>
                  </a:lnTo>
                  <a:lnTo>
                    <a:pt x="119291" y="0"/>
                  </a:lnTo>
                  <a:lnTo>
                    <a:pt x="0" y="0"/>
                  </a:lnTo>
                  <a:lnTo>
                    <a:pt x="0" y="59639"/>
                  </a:lnTo>
                  <a:lnTo>
                    <a:pt x="0" y="116141"/>
                  </a:lnTo>
                  <a:lnTo>
                    <a:pt x="119291" y="116141"/>
                  </a:lnTo>
                  <a:lnTo>
                    <a:pt x="351561" y="116141"/>
                  </a:lnTo>
                  <a:lnTo>
                    <a:pt x="470852" y="116141"/>
                  </a:lnTo>
                  <a:lnTo>
                    <a:pt x="470852" y="59639"/>
                  </a:lnTo>
                  <a:lnTo>
                    <a:pt x="470852" y="0"/>
                  </a:lnTo>
                  <a:close/>
                </a:path>
              </a:pathLst>
            </a:custGeom>
            <a:solidFill>
              <a:srgbClr val="FFFFFF"/>
            </a:solidFill>
          </p:spPr>
          <p:txBody>
            <a:bodyPr wrap="square" lIns="0" tIns="0" rIns="0" bIns="0" rtlCol="0"/>
            <a:lstStyle/>
            <a:p>
              <a:endParaRPr/>
            </a:p>
          </p:txBody>
        </p:sp>
        <p:sp>
          <p:nvSpPr>
            <p:cNvPr id="17" name="object 28">
              <a:extLst>
                <a:ext uri="{FF2B5EF4-FFF2-40B4-BE49-F238E27FC236}">
                  <a16:creationId xmlns:a16="http://schemas.microsoft.com/office/drawing/2014/main" id="{69856745-1C3E-AB63-1D9F-0233E44A6DBA}"/>
                </a:ext>
              </a:extLst>
            </p:cNvPr>
            <p:cNvSpPr/>
            <p:nvPr/>
          </p:nvSpPr>
          <p:spPr>
            <a:xfrm>
              <a:off x="8319960" y="1518319"/>
              <a:ext cx="1167765" cy="59690"/>
            </a:xfrm>
            <a:custGeom>
              <a:avLst/>
              <a:gdLst/>
              <a:ahLst/>
              <a:cxnLst/>
              <a:rect l="l" t="t" r="r" b="b"/>
              <a:pathLst>
                <a:path w="1167765" h="59690">
                  <a:moveTo>
                    <a:pt x="583857" y="0"/>
                  </a:moveTo>
                  <a:lnTo>
                    <a:pt x="703148" y="0"/>
                  </a:lnTo>
                </a:path>
                <a:path w="1167765" h="59690">
                  <a:moveTo>
                    <a:pt x="232295" y="59646"/>
                  </a:moveTo>
                  <a:lnTo>
                    <a:pt x="703148" y="59646"/>
                  </a:lnTo>
                </a:path>
                <a:path w="1167765" h="59690">
                  <a:moveTo>
                    <a:pt x="0" y="59646"/>
                  </a:moveTo>
                  <a:lnTo>
                    <a:pt x="470877" y="59646"/>
                  </a:lnTo>
                </a:path>
                <a:path w="1167765" h="59690">
                  <a:moveTo>
                    <a:pt x="464566" y="59646"/>
                  </a:moveTo>
                  <a:lnTo>
                    <a:pt x="935443" y="59646"/>
                  </a:lnTo>
                </a:path>
                <a:path w="1167765" h="59690">
                  <a:moveTo>
                    <a:pt x="696861" y="59646"/>
                  </a:moveTo>
                  <a:lnTo>
                    <a:pt x="1167739" y="59646"/>
                  </a:lnTo>
                </a:path>
                <a:path w="1167765" h="59690">
                  <a:moveTo>
                    <a:pt x="816152" y="0"/>
                  </a:moveTo>
                  <a:lnTo>
                    <a:pt x="935443" y="0"/>
                  </a:lnTo>
                </a:path>
                <a:path w="1167765" h="59690">
                  <a:moveTo>
                    <a:pt x="816152" y="0"/>
                  </a:moveTo>
                  <a:lnTo>
                    <a:pt x="1167739" y="0"/>
                  </a:lnTo>
                </a:path>
              </a:pathLst>
            </a:custGeom>
            <a:ln w="3175">
              <a:solidFill>
                <a:srgbClr val="FFFFFF"/>
              </a:solidFill>
            </a:ln>
          </p:spPr>
          <p:txBody>
            <a:bodyPr wrap="square" lIns="0" tIns="0" rIns="0" bIns="0" rtlCol="0"/>
            <a:lstStyle/>
            <a:p>
              <a:endParaRPr/>
            </a:p>
          </p:txBody>
        </p:sp>
        <p:sp>
          <p:nvSpPr>
            <p:cNvPr id="18" name="object 29">
              <a:extLst>
                <a:ext uri="{FF2B5EF4-FFF2-40B4-BE49-F238E27FC236}">
                  <a16:creationId xmlns:a16="http://schemas.microsoft.com/office/drawing/2014/main" id="{8700F536-043D-1F44-9830-F72727604FF0}"/>
                </a:ext>
              </a:extLst>
            </p:cNvPr>
            <p:cNvSpPr/>
            <p:nvPr/>
          </p:nvSpPr>
          <p:spPr>
            <a:xfrm>
              <a:off x="9016810" y="1519897"/>
              <a:ext cx="471170" cy="119380"/>
            </a:xfrm>
            <a:custGeom>
              <a:avLst/>
              <a:gdLst/>
              <a:ahLst/>
              <a:cxnLst/>
              <a:rect l="l" t="t" r="r" b="b"/>
              <a:pathLst>
                <a:path w="471170" h="119380">
                  <a:moveTo>
                    <a:pt x="119291" y="0"/>
                  </a:moveTo>
                  <a:lnTo>
                    <a:pt x="0" y="0"/>
                  </a:lnTo>
                  <a:lnTo>
                    <a:pt x="0" y="119278"/>
                  </a:lnTo>
                  <a:lnTo>
                    <a:pt x="119291" y="119278"/>
                  </a:lnTo>
                  <a:lnTo>
                    <a:pt x="119291" y="0"/>
                  </a:lnTo>
                  <a:close/>
                </a:path>
                <a:path w="471170" h="119380">
                  <a:moveTo>
                    <a:pt x="470890" y="0"/>
                  </a:moveTo>
                  <a:lnTo>
                    <a:pt x="351599" y="0"/>
                  </a:lnTo>
                  <a:lnTo>
                    <a:pt x="351599" y="119278"/>
                  </a:lnTo>
                  <a:lnTo>
                    <a:pt x="470890" y="119278"/>
                  </a:lnTo>
                  <a:lnTo>
                    <a:pt x="470890" y="0"/>
                  </a:lnTo>
                  <a:close/>
                </a:path>
              </a:pathLst>
            </a:custGeom>
            <a:solidFill>
              <a:srgbClr val="FFFFFF"/>
            </a:solidFill>
          </p:spPr>
          <p:txBody>
            <a:bodyPr wrap="square" lIns="0" tIns="0" rIns="0" bIns="0" rtlCol="0"/>
            <a:lstStyle/>
            <a:p>
              <a:endParaRPr/>
            </a:p>
          </p:txBody>
        </p:sp>
        <p:sp>
          <p:nvSpPr>
            <p:cNvPr id="20" name="object 30">
              <a:extLst>
                <a:ext uri="{FF2B5EF4-FFF2-40B4-BE49-F238E27FC236}">
                  <a16:creationId xmlns:a16="http://schemas.microsoft.com/office/drawing/2014/main" id="{03BA8A7D-D759-2DBC-034D-1BF2022DD02B}"/>
                </a:ext>
              </a:extLst>
            </p:cNvPr>
            <p:cNvSpPr/>
            <p:nvPr/>
          </p:nvSpPr>
          <p:spPr>
            <a:xfrm>
              <a:off x="8319960" y="1518319"/>
              <a:ext cx="471170" cy="0"/>
            </a:xfrm>
            <a:custGeom>
              <a:avLst/>
              <a:gdLst/>
              <a:ahLst/>
              <a:cxnLst/>
              <a:rect l="l" t="t" r="r" b="b"/>
              <a:pathLst>
                <a:path w="471170">
                  <a:moveTo>
                    <a:pt x="232295" y="0"/>
                  </a:moveTo>
                  <a:lnTo>
                    <a:pt x="351586" y="0"/>
                  </a:lnTo>
                </a:path>
                <a:path w="471170">
                  <a:moveTo>
                    <a:pt x="0" y="0"/>
                  </a:moveTo>
                  <a:lnTo>
                    <a:pt x="470877" y="0"/>
                  </a:lnTo>
                </a:path>
              </a:pathLst>
            </a:custGeom>
            <a:ln w="3175">
              <a:solidFill>
                <a:srgbClr val="FFFFFF"/>
              </a:solidFill>
            </a:ln>
          </p:spPr>
          <p:txBody>
            <a:bodyPr wrap="square" lIns="0" tIns="0" rIns="0" bIns="0" rtlCol="0"/>
            <a:lstStyle/>
            <a:p>
              <a:endParaRPr/>
            </a:p>
          </p:txBody>
        </p:sp>
        <p:sp>
          <p:nvSpPr>
            <p:cNvPr id="22" name="object 31">
              <a:extLst>
                <a:ext uri="{FF2B5EF4-FFF2-40B4-BE49-F238E27FC236}">
                  <a16:creationId xmlns:a16="http://schemas.microsoft.com/office/drawing/2014/main" id="{DEDC237C-E8A9-3C2E-FC0D-8A5D63369E87}"/>
                </a:ext>
              </a:extLst>
            </p:cNvPr>
            <p:cNvSpPr/>
            <p:nvPr/>
          </p:nvSpPr>
          <p:spPr>
            <a:xfrm>
              <a:off x="8671547" y="1519897"/>
              <a:ext cx="232410" cy="119380"/>
            </a:xfrm>
            <a:custGeom>
              <a:avLst/>
              <a:gdLst/>
              <a:ahLst/>
              <a:cxnLst/>
              <a:rect l="l" t="t" r="r" b="b"/>
              <a:pathLst>
                <a:path w="232409" h="119380">
                  <a:moveTo>
                    <a:pt x="232270" y="0"/>
                  </a:moveTo>
                  <a:lnTo>
                    <a:pt x="112966" y="0"/>
                  </a:lnTo>
                  <a:lnTo>
                    <a:pt x="0" y="0"/>
                  </a:lnTo>
                  <a:lnTo>
                    <a:pt x="0" y="119278"/>
                  </a:lnTo>
                  <a:lnTo>
                    <a:pt x="112966" y="119278"/>
                  </a:lnTo>
                  <a:lnTo>
                    <a:pt x="232270" y="119278"/>
                  </a:lnTo>
                  <a:lnTo>
                    <a:pt x="232270" y="0"/>
                  </a:lnTo>
                  <a:close/>
                </a:path>
              </a:pathLst>
            </a:custGeom>
            <a:solidFill>
              <a:srgbClr val="FFFFFF"/>
            </a:solidFill>
          </p:spPr>
          <p:txBody>
            <a:bodyPr wrap="square" lIns="0" tIns="0" rIns="0" bIns="0" rtlCol="0"/>
            <a:lstStyle/>
            <a:p>
              <a:endParaRPr/>
            </a:p>
          </p:txBody>
        </p:sp>
        <p:sp>
          <p:nvSpPr>
            <p:cNvPr id="23" name="object 32">
              <a:extLst>
                <a:ext uri="{FF2B5EF4-FFF2-40B4-BE49-F238E27FC236}">
                  <a16:creationId xmlns:a16="http://schemas.microsoft.com/office/drawing/2014/main" id="{F49496C5-72E5-43C1-C98C-67C2852AA182}"/>
                </a:ext>
              </a:extLst>
            </p:cNvPr>
            <p:cNvSpPr/>
            <p:nvPr/>
          </p:nvSpPr>
          <p:spPr>
            <a:xfrm>
              <a:off x="8671547" y="1519897"/>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73C167"/>
            </a:solidFill>
          </p:spPr>
          <p:txBody>
            <a:bodyPr wrap="square" lIns="0" tIns="0" rIns="0" bIns="0" rtlCol="0"/>
            <a:lstStyle/>
            <a:p>
              <a:endParaRPr/>
            </a:p>
          </p:txBody>
        </p:sp>
        <p:sp>
          <p:nvSpPr>
            <p:cNvPr id="24" name="object 33">
              <a:extLst>
                <a:ext uri="{FF2B5EF4-FFF2-40B4-BE49-F238E27FC236}">
                  <a16:creationId xmlns:a16="http://schemas.microsoft.com/office/drawing/2014/main" id="{E55CED50-9427-7D67-FCD4-136E9F99D692}"/>
                </a:ext>
              </a:extLst>
            </p:cNvPr>
            <p:cNvSpPr/>
            <p:nvPr/>
          </p:nvSpPr>
          <p:spPr>
            <a:xfrm>
              <a:off x="8439251"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3B649"/>
            </a:solidFill>
          </p:spPr>
          <p:txBody>
            <a:bodyPr wrap="square" lIns="0" tIns="0" rIns="0" bIns="0" rtlCol="0"/>
            <a:lstStyle/>
            <a:p>
              <a:endParaRPr/>
            </a:p>
          </p:txBody>
        </p:sp>
        <p:sp>
          <p:nvSpPr>
            <p:cNvPr id="25" name="object 34">
              <a:extLst>
                <a:ext uri="{FF2B5EF4-FFF2-40B4-BE49-F238E27FC236}">
                  <a16:creationId xmlns:a16="http://schemas.microsoft.com/office/drawing/2014/main" id="{493930A2-9245-251E-805D-0AEDB320D64F}"/>
                </a:ext>
              </a:extLst>
            </p:cNvPr>
            <p:cNvSpPr/>
            <p:nvPr/>
          </p:nvSpPr>
          <p:spPr>
            <a:xfrm>
              <a:off x="8903817"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95CE8B"/>
            </a:solidFill>
          </p:spPr>
          <p:txBody>
            <a:bodyPr wrap="square" lIns="0" tIns="0" rIns="0" bIns="0" rtlCol="0"/>
            <a:lstStyle/>
            <a:p>
              <a:endParaRPr/>
            </a:p>
          </p:txBody>
        </p:sp>
        <p:sp>
          <p:nvSpPr>
            <p:cNvPr id="26" name="object 35">
              <a:extLst>
                <a:ext uri="{FF2B5EF4-FFF2-40B4-BE49-F238E27FC236}">
                  <a16:creationId xmlns:a16="http://schemas.microsoft.com/office/drawing/2014/main" id="{9C564E14-113C-9AA6-4285-D8DEDA51DCF9}"/>
                </a:ext>
              </a:extLst>
            </p:cNvPr>
            <p:cNvSpPr/>
            <p:nvPr/>
          </p:nvSpPr>
          <p:spPr>
            <a:xfrm>
              <a:off x="9136113"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B8DDAE"/>
            </a:solidFill>
          </p:spPr>
          <p:txBody>
            <a:bodyPr wrap="square" lIns="0" tIns="0" rIns="0" bIns="0" rtlCol="0"/>
            <a:lstStyle/>
            <a:p>
              <a:endParaRPr/>
            </a:p>
          </p:txBody>
        </p:sp>
        <p:sp>
          <p:nvSpPr>
            <p:cNvPr id="27" name="object 36">
              <a:extLst>
                <a:ext uri="{FF2B5EF4-FFF2-40B4-BE49-F238E27FC236}">
                  <a16:creationId xmlns:a16="http://schemas.microsoft.com/office/drawing/2014/main" id="{6D303E97-BE17-9085-AD66-51CFEB59D5BC}"/>
                </a:ext>
              </a:extLst>
            </p:cNvPr>
            <p:cNvSpPr/>
            <p:nvPr/>
          </p:nvSpPr>
          <p:spPr>
            <a:xfrm>
              <a:off x="9136116"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26C8F"/>
            </a:solidFill>
          </p:spPr>
          <p:txBody>
            <a:bodyPr wrap="square" lIns="0" tIns="0" rIns="0" bIns="0" rtlCol="0"/>
            <a:lstStyle/>
            <a:p>
              <a:endParaRPr/>
            </a:p>
          </p:txBody>
        </p:sp>
        <p:sp>
          <p:nvSpPr>
            <p:cNvPr id="28" name="object 37">
              <a:extLst>
                <a:ext uri="{FF2B5EF4-FFF2-40B4-BE49-F238E27FC236}">
                  <a16:creationId xmlns:a16="http://schemas.microsoft.com/office/drawing/2014/main" id="{60F15450-9A6F-F886-D1C9-B081186CD996}"/>
                </a:ext>
              </a:extLst>
            </p:cNvPr>
            <p:cNvSpPr/>
            <p:nvPr/>
          </p:nvSpPr>
          <p:spPr>
            <a:xfrm>
              <a:off x="9368408" y="1752193"/>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00577E"/>
            </a:solidFill>
          </p:spPr>
          <p:txBody>
            <a:bodyPr wrap="square" lIns="0" tIns="0" rIns="0" bIns="0" rtlCol="0"/>
            <a:lstStyle/>
            <a:p>
              <a:endParaRPr/>
            </a:p>
          </p:txBody>
        </p:sp>
        <p:sp>
          <p:nvSpPr>
            <p:cNvPr id="29" name="object 38">
              <a:extLst>
                <a:ext uri="{FF2B5EF4-FFF2-40B4-BE49-F238E27FC236}">
                  <a16:creationId xmlns:a16="http://schemas.microsoft.com/office/drawing/2014/main" id="{0FAF8026-D00B-F27B-0F80-14040E0E634F}"/>
                </a:ext>
              </a:extLst>
            </p:cNvPr>
            <p:cNvSpPr/>
            <p:nvPr/>
          </p:nvSpPr>
          <p:spPr>
            <a:xfrm>
              <a:off x="8903817"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6B85A3"/>
            </a:solidFill>
          </p:spPr>
          <p:txBody>
            <a:bodyPr wrap="square" lIns="0" tIns="0" rIns="0" bIns="0" rtlCol="0"/>
            <a:lstStyle/>
            <a:p>
              <a:endParaRPr/>
            </a:p>
          </p:txBody>
        </p:sp>
        <p:sp>
          <p:nvSpPr>
            <p:cNvPr id="30" name="object 39">
              <a:extLst>
                <a:ext uri="{FF2B5EF4-FFF2-40B4-BE49-F238E27FC236}">
                  <a16:creationId xmlns:a16="http://schemas.microsoft.com/office/drawing/2014/main" id="{7141E8C4-65E4-1407-CEAE-6E814FC8560F}"/>
                </a:ext>
              </a:extLst>
            </p:cNvPr>
            <p:cNvSpPr/>
            <p:nvPr/>
          </p:nvSpPr>
          <p:spPr>
            <a:xfrm>
              <a:off x="8671543" y="1752192"/>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95A5BC"/>
            </a:solidFill>
          </p:spPr>
          <p:txBody>
            <a:bodyPr wrap="square" lIns="0" tIns="0" rIns="0" bIns="0" rtlCol="0"/>
            <a:lstStyle/>
            <a:p>
              <a:endParaRPr/>
            </a:p>
          </p:txBody>
        </p:sp>
        <p:sp>
          <p:nvSpPr>
            <p:cNvPr id="31" name="object 40">
              <a:extLst>
                <a:ext uri="{FF2B5EF4-FFF2-40B4-BE49-F238E27FC236}">
                  <a16:creationId xmlns:a16="http://schemas.microsoft.com/office/drawing/2014/main" id="{64024A4E-BA95-99C1-8AEA-D06AE117A5A0}"/>
                </a:ext>
              </a:extLst>
            </p:cNvPr>
            <p:cNvSpPr/>
            <p:nvPr/>
          </p:nvSpPr>
          <p:spPr>
            <a:xfrm>
              <a:off x="9136113" y="1345663"/>
              <a:ext cx="351790" cy="0"/>
            </a:xfrm>
            <a:custGeom>
              <a:avLst/>
              <a:gdLst/>
              <a:ahLst/>
              <a:cxnLst/>
              <a:rect l="l" t="t" r="r" b="b"/>
              <a:pathLst>
                <a:path w="351790">
                  <a:moveTo>
                    <a:pt x="0" y="0"/>
                  </a:moveTo>
                  <a:lnTo>
                    <a:pt x="351586" y="0"/>
                  </a:lnTo>
                </a:path>
              </a:pathLst>
            </a:custGeom>
            <a:ln w="116147">
              <a:solidFill>
                <a:srgbClr val="FFFFFF"/>
              </a:solidFill>
            </a:ln>
          </p:spPr>
          <p:txBody>
            <a:bodyPr wrap="square" lIns="0" tIns="0" rIns="0" bIns="0" rtlCol="0"/>
            <a:lstStyle/>
            <a:p>
              <a:endParaRPr/>
            </a:p>
          </p:txBody>
        </p:sp>
        <p:sp>
          <p:nvSpPr>
            <p:cNvPr id="32" name="object 41">
              <a:extLst>
                <a:ext uri="{FF2B5EF4-FFF2-40B4-BE49-F238E27FC236}">
                  <a16:creationId xmlns:a16="http://schemas.microsoft.com/office/drawing/2014/main" id="{DEA98342-F4F1-47FF-6992-021034569142}"/>
                </a:ext>
              </a:extLst>
            </p:cNvPr>
            <p:cNvSpPr/>
            <p:nvPr/>
          </p:nvSpPr>
          <p:spPr>
            <a:xfrm>
              <a:off x="9016810" y="1227949"/>
              <a:ext cx="471170" cy="118110"/>
            </a:xfrm>
            <a:custGeom>
              <a:avLst/>
              <a:gdLst/>
              <a:ahLst/>
              <a:cxnLst/>
              <a:rect l="l" t="t" r="r" b="b"/>
              <a:pathLst>
                <a:path w="471170" h="118109">
                  <a:moveTo>
                    <a:pt x="470890" y="0"/>
                  </a:moveTo>
                  <a:lnTo>
                    <a:pt x="0" y="0"/>
                  </a:lnTo>
                  <a:lnTo>
                    <a:pt x="0" y="29819"/>
                  </a:lnTo>
                  <a:lnTo>
                    <a:pt x="0" y="59651"/>
                  </a:lnTo>
                  <a:lnTo>
                    <a:pt x="0" y="87896"/>
                  </a:lnTo>
                  <a:lnTo>
                    <a:pt x="0" y="117716"/>
                  </a:lnTo>
                  <a:lnTo>
                    <a:pt x="470890" y="117716"/>
                  </a:lnTo>
                  <a:lnTo>
                    <a:pt x="470890" y="87896"/>
                  </a:lnTo>
                  <a:lnTo>
                    <a:pt x="470890" y="59651"/>
                  </a:lnTo>
                  <a:lnTo>
                    <a:pt x="470890" y="29819"/>
                  </a:lnTo>
                  <a:lnTo>
                    <a:pt x="470890" y="0"/>
                  </a:lnTo>
                  <a:close/>
                </a:path>
              </a:pathLst>
            </a:custGeom>
            <a:solidFill>
              <a:srgbClr val="FFFFFF"/>
            </a:solidFill>
          </p:spPr>
          <p:txBody>
            <a:bodyPr wrap="square" lIns="0" tIns="0" rIns="0" bIns="0" rtlCol="0"/>
            <a:lstStyle/>
            <a:p>
              <a:endParaRPr/>
            </a:p>
          </p:txBody>
        </p:sp>
        <p:sp>
          <p:nvSpPr>
            <p:cNvPr id="33" name="object 42">
              <a:extLst>
                <a:ext uri="{FF2B5EF4-FFF2-40B4-BE49-F238E27FC236}">
                  <a16:creationId xmlns:a16="http://schemas.microsoft.com/office/drawing/2014/main" id="{8D0E7CD3-9038-0D30-43A6-F74D4BD4EA5E}"/>
                </a:ext>
              </a:extLst>
            </p:cNvPr>
            <p:cNvSpPr/>
            <p:nvPr/>
          </p:nvSpPr>
          <p:spPr>
            <a:xfrm>
              <a:off x="9136113" y="1347235"/>
              <a:ext cx="351790" cy="0"/>
            </a:xfrm>
            <a:custGeom>
              <a:avLst/>
              <a:gdLst/>
              <a:ahLst/>
              <a:cxnLst/>
              <a:rect l="l" t="t" r="r" b="b"/>
              <a:pathLst>
                <a:path w="351790">
                  <a:moveTo>
                    <a:pt x="0" y="0"/>
                  </a:moveTo>
                  <a:lnTo>
                    <a:pt x="351586" y="0"/>
                  </a:lnTo>
                </a:path>
              </a:pathLst>
            </a:custGeom>
            <a:ln w="119291">
              <a:solidFill>
                <a:srgbClr val="FFFFFF"/>
              </a:solidFill>
            </a:ln>
          </p:spPr>
          <p:txBody>
            <a:bodyPr wrap="square" lIns="0" tIns="0" rIns="0" bIns="0" rtlCol="0"/>
            <a:lstStyle/>
            <a:p>
              <a:endParaRPr/>
            </a:p>
          </p:txBody>
        </p:sp>
        <p:sp>
          <p:nvSpPr>
            <p:cNvPr id="34" name="object 43">
              <a:extLst>
                <a:ext uri="{FF2B5EF4-FFF2-40B4-BE49-F238E27FC236}">
                  <a16:creationId xmlns:a16="http://schemas.microsoft.com/office/drawing/2014/main" id="{B126649C-99AD-C66A-A969-DC154F82688D}"/>
                </a:ext>
              </a:extLst>
            </p:cNvPr>
            <p:cNvSpPr/>
            <p:nvPr/>
          </p:nvSpPr>
          <p:spPr>
            <a:xfrm>
              <a:off x="9136113" y="1345663"/>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35" name="object 44">
              <a:extLst>
                <a:ext uri="{FF2B5EF4-FFF2-40B4-BE49-F238E27FC236}">
                  <a16:creationId xmlns:a16="http://schemas.microsoft.com/office/drawing/2014/main" id="{D7D4AE4F-F0FF-A8FD-D467-90A2EC126315}"/>
                </a:ext>
              </a:extLst>
            </p:cNvPr>
            <p:cNvSpPr/>
            <p:nvPr/>
          </p:nvSpPr>
          <p:spPr>
            <a:xfrm>
              <a:off x="8784526" y="1227950"/>
              <a:ext cx="471170" cy="59690"/>
            </a:xfrm>
            <a:custGeom>
              <a:avLst/>
              <a:gdLst/>
              <a:ahLst/>
              <a:cxnLst/>
              <a:rect l="l" t="t" r="r" b="b"/>
              <a:pathLst>
                <a:path w="471170" h="59690">
                  <a:moveTo>
                    <a:pt x="0" y="59639"/>
                  </a:moveTo>
                  <a:lnTo>
                    <a:pt x="470877" y="59639"/>
                  </a:lnTo>
                  <a:lnTo>
                    <a:pt x="470877" y="0"/>
                  </a:lnTo>
                  <a:lnTo>
                    <a:pt x="0" y="0"/>
                  </a:lnTo>
                  <a:lnTo>
                    <a:pt x="0" y="59639"/>
                  </a:lnTo>
                  <a:close/>
                </a:path>
              </a:pathLst>
            </a:custGeom>
            <a:solidFill>
              <a:srgbClr val="FFFFFF"/>
            </a:solidFill>
          </p:spPr>
          <p:txBody>
            <a:bodyPr wrap="square" lIns="0" tIns="0" rIns="0" bIns="0" rtlCol="0"/>
            <a:lstStyle/>
            <a:p>
              <a:endParaRPr/>
            </a:p>
          </p:txBody>
        </p:sp>
        <p:sp>
          <p:nvSpPr>
            <p:cNvPr id="36" name="object 45">
              <a:extLst>
                <a:ext uri="{FF2B5EF4-FFF2-40B4-BE49-F238E27FC236}">
                  <a16:creationId xmlns:a16="http://schemas.microsoft.com/office/drawing/2014/main" id="{D8AFB2B6-8E17-19F9-0258-9A888B37C398}"/>
                </a:ext>
              </a:extLst>
            </p:cNvPr>
            <p:cNvSpPr/>
            <p:nvPr/>
          </p:nvSpPr>
          <p:spPr>
            <a:xfrm>
              <a:off x="8903817" y="1316626"/>
              <a:ext cx="351790" cy="0"/>
            </a:xfrm>
            <a:custGeom>
              <a:avLst/>
              <a:gdLst/>
              <a:ahLst/>
              <a:cxnLst/>
              <a:rect l="l" t="t" r="r" b="b"/>
              <a:pathLst>
                <a:path w="351790">
                  <a:moveTo>
                    <a:pt x="0" y="0"/>
                  </a:moveTo>
                  <a:lnTo>
                    <a:pt x="351586" y="0"/>
                  </a:lnTo>
                </a:path>
              </a:pathLst>
            </a:custGeom>
            <a:ln w="58073">
              <a:solidFill>
                <a:srgbClr val="FFFFFF"/>
              </a:solidFill>
            </a:ln>
          </p:spPr>
          <p:txBody>
            <a:bodyPr wrap="square" lIns="0" tIns="0" rIns="0" bIns="0" rtlCol="0"/>
            <a:lstStyle/>
            <a:p>
              <a:endParaRPr/>
            </a:p>
          </p:txBody>
        </p:sp>
        <p:sp>
          <p:nvSpPr>
            <p:cNvPr id="37" name="object 46">
              <a:extLst>
                <a:ext uri="{FF2B5EF4-FFF2-40B4-BE49-F238E27FC236}">
                  <a16:creationId xmlns:a16="http://schemas.microsoft.com/office/drawing/2014/main" id="{3E0E165D-0D78-B0C1-A903-66662E6B568D}"/>
                </a:ext>
              </a:extLst>
            </p:cNvPr>
            <p:cNvSpPr/>
            <p:nvPr/>
          </p:nvSpPr>
          <p:spPr>
            <a:xfrm>
              <a:off x="8784514" y="1258556"/>
              <a:ext cx="471170" cy="57785"/>
            </a:xfrm>
            <a:custGeom>
              <a:avLst/>
              <a:gdLst/>
              <a:ahLst/>
              <a:cxnLst/>
              <a:rect l="l" t="t" r="r" b="b"/>
              <a:pathLst>
                <a:path w="471170" h="57784">
                  <a:moveTo>
                    <a:pt x="470890" y="29032"/>
                  </a:moveTo>
                  <a:lnTo>
                    <a:pt x="0" y="29032"/>
                  </a:lnTo>
                  <a:lnTo>
                    <a:pt x="0" y="57289"/>
                  </a:lnTo>
                  <a:lnTo>
                    <a:pt x="470890" y="57289"/>
                  </a:lnTo>
                  <a:lnTo>
                    <a:pt x="470890" y="29032"/>
                  </a:lnTo>
                  <a:close/>
                </a:path>
                <a:path w="471170" h="57784">
                  <a:moveTo>
                    <a:pt x="470890" y="0"/>
                  </a:moveTo>
                  <a:lnTo>
                    <a:pt x="0" y="0"/>
                  </a:lnTo>
                  <a:lnTo>
                    <a:pt x="0" y="28257"/>
                  </a:lnTo>
                  <a:lnTo>
                    <a:pt x="470890" y="28257"/>
                  </a:lnTo>
                  <a:lnTo>
                    <a:pt x="470890" y="0"/>
                  </a:lnTo>
                  <a:close/>
                </a:path>
              </a:pathLst>
            </a:custGeom>
            <a:solidFill>
              <a:srgbClr val="FFFFFF"/>
            </a:solidFill>
          </p:spPr>
          <p:txBody>
            <a:bodyPr wrap="square" lIns="0" tIns="0" rIns="0" bIns="0" rtlCol="0"/>
            <a:lstStyle/>
            <a:p>
              <a:endParaRPr/>
            </a:p>
          </p:txBody>
        </p:sp>
        <p:sp>
          <p:nvSpPr>
            <p:cNvPr id="38" name="object 47">
              <a:extLst>
                <a:ext uri="{FF2B5EF4-FFF2-40B4-BE49-F238E27FC236}">
                  <a16:creationId xmlns:a16="http://schemas.microsoft.com/office/drawing/2014/main" id="{397C82C9-F411-CAA5-2748-E2DFDD80534E}"/>
                </a:ext>
              </a:extLst>
            </p:cNvPr>
            <p:cNvSpPr/>
            <p:nvPr/>
          </p:nvSpPr>
          <p:spPr>
            <a:xfrm>
              <a:off x="8552256" y="1345663"/>
              <a:ext cx="471170" cy="0"/>
            </a:xfrm>
            <a:custGeom>
              <a:avLst/>
              <a:gdLst/>
              <a:ahLst/>
              <a:cxnLst/>
              <a:rect l="l" t="t" r="r" b="b"/>
              <a:pathLst>
                <a:path w="471170">
                  <a:moveTo>
                    <a:pt x="351561" y="0"/>
                  </a:moveTo>
                  <a:lnTo>
                    <a:pt x="470852" y="0"/>
                  </a:lnTo>
                </a:path>
                <a:path w="471170">
                  <a:moveTo>
                    <a:pt x="0" y="0"/>
                  </a:moveTo>
                  <a:lnTo>
                    <a:pt x="119291" y="0"/>
                  </a:lnTo>
                </a:path>
              </a:pathLst>
            </a:custGeom>
            <a:ln w="116147">
              <a:solidFill>
                <a:srgbClr val="FFFFFF"/>
              </a:solidFill>
            </a:ln>
          </p:spPr>
          <p:txBody>
            <a:bodyPr wrap="square" lIns="0" tIns="0" rIns="0" bIns="0" rtlCol="0"/>
            <a:lstStyle/>
            <a:p>
              <a:endParaRPr/>
            </a:p>
          </p:txBody>
        </p:sp>
        <p:sp>
          <p:nvSpPr>
            <p:cNvPr id="39" name="object 48">
              <a:extLst>
                <a:ext uri="{FF2B5EF4-FFF2-40B4-BE49-F238E27FC236}">
                  <a16:creationId xmlns:a16="http://schemas.microsoft.com/office/drawing/2014/main" id="{21E8CD79-511D-CECD-FA6F-3EC96D45B707}"/>
                </a:ext>
              </a:extLst>
            </p:cNvPr>
            <p:cNvSpPr/>
            <p:nvPr/>
          </p:nvSpPr>
          <p:spPr>
            <a:xfrm>
              <a:off x="8552256" y="1229524"/>
              <a:ext cx="471170" cy="114935"/>
            </a:xfrm>
            <a:custGeom>
              <a:avLst/>
              <a:gdLst/>
              <a:ahLst/>
              <a:cxnLst/>
              <a:rect l="l" t="t" r="r" b="b"/>
              <a:pathLst>
                <a:path w="471170" h="114934">
                  <a:moveTo>
                    <a:pt x="470852" y="58077"/>
                  </a:moveTo>
                  <a:lnTo>
                    <a:pt x="0" y="58077"/>
                  </a:lnTo>
                  <a:lnTo>
                    <a:pt x="0" y="114579"/>
                  </a:lnTo>
                  <a:lnTo>
                    <a:pt x="470852" y="114579"/>
                  </a:lnTo>
                  <a:lnTo>
                    <a:pt x="470852" y="58077"/>
                  </a:lnTo>
                  <a:close/>
                </a:path>
                <a:path w="471170" h="114934">
                  <a:moveTo>
                    <a:pt x="470852" y="0"/>
                  </a:moveTo>
                  <a:lnTo>
                    <a:pt x="0" y="0"/>
                  </a:lnTo>
                  <a:lnTo>
                    <a:pt x="0" y="56502"/>
                  </a:lnTo>
                  <a:lnTo>
                    <a:pt x="470852" y="56502"/>
                  </a:lnTo>
                  <a:lnTo>
                    <a:pt x="470852" y="0"/>
                  </a:lnTo>
                  <a:close/>
                </a:path>
              </a:pathLst>
            </a:custGeom>
            <a:solidFill>
              <a:srgbClr val="FFFFFF"/>
            </a:solidFill>
          </p:spPr>
          <p:txBody>
            <a:bodyPr wrap="square" lIns="0" tIns="0" rIns="0" bIns="0" rtlCol="0"/>
            <a:lstStyle/>
            <a:p>
              <a:endParaRPr/>
            </a:p>
          </p:txBody>
        </p:sp>
        <p:sp>
          <p:nvSpPr>
            <p:cNvPr id="40" name="object 49">
              <a:extLst>
                <a:ext uri="{FF2B5EF4-FFF2-40B4-BE49-F238E27FC236}">
                  <a16:creationId xmlns:a16="http://schemas.microsoft.com/office/drawing/2014/main" id="{B36982A4-6966-2C40-E16B-BA762F02BD87}"/>
                </a:ext>
              </a:extLst>
            </p:cNvPr>
            <p:cNvSpPr/>
            <p:nvPr/>
          </p:nvSpPr>
          <p:spPr>
            <a:xfrm>
              <a:off x="9136113"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DB6F3D"/>
            </a:solidFill>
          </p:spPr>
          <p:txBody>
            <a:bodyPr wrap="square" lIns="0" tIns="0" rIns="0" bIns="0" rtlCol="0"/>
            <a:lstStyle/>
            <a:p>
              <a:endParaRPr/>
            </a:p>
          </p:txBody>
        </p:sp>
        <p:sp>
          <p:nvSpPr>
            <p:cNvPr id="41" name="object 50">
              <a:extLst>
                <a:ext uri="{FF2B5EF4-FFF2-40B4-BE49-F238E27FC236}">
                  <a16:creationId xmlns:a16="http://schemas.microsoft.com/office/drawing/2014/main" id="{F248CD3E-B79E-FB30-D4CA-E918D7C364E0}"/>
                </a:ext>
              </a:extLst>
            </p:cNvPr>
            <p:cNvSpPr/>
            <p:nvPr/>
          </p:nvSpPr>
          <p:spPr>
            <a:xfrm>
              <a:off x="9016822" y="995654"/>
              <a:ext cx="471170" cy="175895"/>
            </a:xfrm>
            <a:custGeom>
              <a:avLst/>
              <a:gdLst/>
              <a:ahLst/>
              <a:cxnLst/>
              <a:rect l="l" t="t" r="r" b="b"/>
              <a:pathLst>
                <a:path w="471170" h="175894">
                  <a:moveTo>
                    <a:pt x="470877" y="0"/>
                  </a:moveTo>
                  <a:lnTo>
                    <a:pt x="0" y="0"/>
                  </a:lnTo>
                  <a:lnTo>
                    <a:pt x="0" y="59639"/>
                  </a:lnTo>
                  <a:lnTo>
                    <a:pt x="0" y="116141"/>
                  </a:lnTo>
                  <a:lnTo>
                    <a:pt x="0" y="175793"/>
                  </a:lnTo>
                  <a:lnTo>
                    <a:pt x="470877" y="175793"/>
                  </a:lnTo>
                  <a:lnTo>
                    <a:pt x="470877" y="116141"/>
                  </a:lnTo>
                  <a:lnTo>
                    <a:pt x="470877" y="59639"/>
                  </a:lnTo>
                  <a:lnTo>
                    <a:pt x="470877" y="0"/>
                  </a:lnTo>
                  <a:close/>
                </a:path>
              </a:pathLst>
            </a:custGeom>
            <a:solidFill>
              <a:srgbClr val="FFFFFF"/>
            </a:solidFill>
          </p:spPr>
          <p:txBody>
            <a:bodyPr wrap="square" lIns="0" tIns="0" rIns="0" bIns="0" rtlCol="0"/>
            <a:lstStyle/>
            <a:p>
              <a:endParaRPr/>
            </a:p>
          </p:txBody>
        </p:sp>
        <p:sp>
          <p:nvSpPr>
            <p:cNvPr id="42" name="object 51">
              <a:extLst>
                <a:ext uri="{FF2B5EF4-FFF2-40B4-BE49-F238E27FC236}">
                  <a16:creationId xmlns:a16="http://schemas.microsoft.com/office/drawing/2014/main" id="{14A1FD9C-C583-88FE-D59F-755AC1E008D2}"/>
                </a:ext>
              </a:extLst>
            </p:cNvPr>
            <p:cNvSpPr/>
            <p:nvPr/>
          </p:nvSpPr>
          <p:spPr>
            <a:xfrm>
              <a:off x="9136113" y="1055293"/>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CF470A"/>
            </a:solidFill>
          </p:spPr>
          <p:txBody>
            <a:bodyPr wrap="square" lIns="0" tIns="0" rIns="0" bIns="0" rtlCol="0"/>
            <a:lstStyle/>
            <a:p>
              <a:endParaRPr/>
            </a:p>
          </p:txBody>
        </p:sp>
        <p:sp>
          <p:nvSpPr>
            <p:cNvPr id="43" name="object 52">
              <a:extLst>
                <a:ext uri="{FF2B5EF4-FFF2-40B4-BE49-F238E27FC236}">
                  <a16:creationId xmlns:a16="http://schemas.microsoft.com/office/drawing/2014/main" id="{B3946C1C-03E6-010B-9CAD-2AFFA14C658B}"/>
                </a:ext>
              </a:extLst>
            </p:cNvPr>
            <p:cNvSpPr/>
            <p:nvPr/>
          </p:nvSpPr>
          <p:spPr>
            <a:xfrm>
              <a:off x="8903817"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E48E64"/>
            </a:solidFill>
          </p:spPr>
          <p:txBody>
            <a:bodyPr wrap="square" lIns="0" tIns="0" rIns="0" bIns="0" rtlCol="0"/>
            <a:lstStyle/>
            <a:p>
              <a:endParaRPr/>
            </a:p>
          </p:txBody>
        </p:sp>
        <p:sp>
          <p:nvSpPr>
            <p:cNvPr id="44" name="object 53">
              <a:extLst>
                <a:ext uri="{FF2B5EF4-FFF2-40B4-BE49-F238E27FC236}">
                  <a16:creationId xmlns:a16="http://schemas.microsoft.com/office/drawing/2014/main" id="{B4DD0EFC-31A7-41FB-7A11-C76F7995A01C}"/>
                </a:ext>
              </a:extLst>
            </p:cNvPr>
            <p:cNvSpPr/>
            <p:nvPr/>
          </p:nvSpPr>
          <p:spPr>
            <a:xfrm>
              <a:off x="8671547" y="1287589"/>
              <a:ext cx="232410" cy="232410"/>
            </a:xfrm>
            <a:custGeom>
              <a:avLst/>
              <a:gdLst/>
              <a:ahLst/>
              <a:cxnLst/>
              <a:rect l="l" t="t" r="r" b="b"/>
              <a:pathLst>
                <a:path w="232409" h="232409">
                  <a:moveTo>
                    <a:pt x="232270" y="0"/>
                  </a:moveTo>
                  <a:lnTo>
                    <a:pt x="0" y="0"/>
                  </a:lnTo>
                  <a:lnTo>
                    <a:pt x="0" y="232295"/>
                  </a:lnTo>
                  <a:lnTo>
                    <a:pt x="232270" y="232295"/>
                  </a:lnTo>
                  <a:lnTo>
                    <a:pt x="232270" y="0"/>
                  </a:lnTo>
                  <a:close/>
                </a:path>
              </a:pathLst>
            </a:custGeom>
            <a:solidFill>
              <a:srgbClr val="EBAE8D"/>
            </a:solidFill>
          </p:spPr>
          <p:txBody>
            <a:bodyPr wrap="square" lIns="0" tIns="0" rIns="0" bIns="0" rtlCol="0"/>
            <a:lstStyle/>
            <a:p>
              <a:endParaRPr/>
            </a:p>
          </p:txBody>
        </p:sp>
        <p:sp>
          <p:nvSpPr>
            <p:cNvPr id="45" name="object 54">
              <a:extLst>
                <a:ext uri="{FF2B5EF4-FFF2-40B4-BE49-F238E27FC236}">
                  <a16:creationId xmlns:a16="http://schemas.microsoft.com/office/drawing/2014/main" id="{A3BD1707-4AB3-2536-8747-C02D82D4F56D}"/>
                </a:ext>
              </a:extLst>
            </p:cNvPr>
            <p:cNvSpPr/>
            <p:nvPr/>
          </p:nvSpPr>
          <p:spPr>
            <a:xfrm>
              <a:off x="413999" y="1753779"/>
              <a:ext cx="9936480" cy="350520"/>
            </a:xfrm>
            <a:custGeom>
              <a:avLst/>
              <a:gdLst/>
              <a:ahLst/>
              <a:cxnLst/>
              <a:rect l="l" t="t" r="r" b="b"/>
              <a:pathLst>
                <a:path w="9936480" h="350519">
                  <a:moveTo>
                    <a:pt x="0" y="0"/>
                  </a:moveTo>
                  <a:lnTo>
                    <a:pt x="7905953" y="0"/>
                  </a:lnTo>
                  <a:lnTo>
                    <a:pt x="7905953" y="125425"/>
                  </a:lnTo>
                  <a:lnTo>
                    <a:pt x="8136001" y="125425"/>
                  </a:lnTo>
                  <a:lnTo>
                    <a:pt x="8136001" y="349999"/>
                  </a:lnTo>
                  <a:lnTo>
                    <a:pt x="9306001" y="349999"/>
                  </a:lnTo>
                  <a:lnTo>
                    <a:pt x="9306001" y="0"/>
                  </a:lnTo>
                  <a:lnTo>
                    <a:pt x="9935997" y="0"/>
                  </a:lnTo>
                </a:path>
              </a:pathLst>
            </a:custGeom>
            <a:ln w="12700">
              <a:solidFill>
                <a:srgbClr val="CF470A"/>
              </a:solidFill>
            </a:ln>
          </p:spPr>
          <p:txBody>
            <a:bodyPr wrap="square" lIns="0" tIns="0" rIns="0" bIns="0" rtlCol="0"/>
            <a:lstStyle/>
            <a:p>
              <a:endParaRPr/>
            </a:p>
          </p:txBody>
        </p:sp>
        <p:sp>
          <p:nvSpPr>
            <p:cNvPr id="46" name="object 55">
              <a:extLst>
                <a:ext uri="{FF2B5EF4-FFF2-40B4-BE49-F238E27FC236}">
                  <a16:creationId xmlns:a16="http://schemas.microsoft.com/office/drawing/2014/main" id="{615A4B1D-5921-89FF-AFAB-F83BFA4E1F2D}"/>
                </a:ext>
              </a:extLst>
            </p:cNvPr>
            <p:cNvSpPr/>
            <p:nvPr/>
          </p:nvSpPr>
          <p:spPr>
            <a:xfrm>
              <a:off x="5255983" y="1447723"/>
              <a:ext cx="279400" cy="78740"/>
            </a:xfrm>
            <a:custGeom>
              <a:avLst/>
              <a:gdLst/>
              <a:ahLst/>
              <a:cxnLst/>
              <a:rect l="l" t="t" r="r" b="b"/>
              <a:pathLst>
                <a:path w="279400" h="78740">
                  <a:moveTo>
                    <a:pt x="12458" y="685"/>
                  </a:moveTo>
                  <a:lnTo>
                    <a:pt x="11887" y="0"/>
                  </a:lnTo>
                  <a:lnTo>
                    <a:pt x="571" y="0"/>
                  </a:lnTo>
                  <a:lnTo>
                    <a:pt x="0" y="685"/>
                  </a:lnTo>
                  <a:lnTo>
                    <a:pt x="0" y="77711"/>
                  </a:lnTo>
                  <a:lnTo>
                    <a:pt x="571" y="78282"/>
                  </a:lnTo>
                  <a:lnTo>
                    <a:pt x="11887" y="78282"/>
                  </a:lnTo>
                  <a:lnTo>
                    <a:pt x="12458" y="77711"/>
                  </a:lnTo>
                  <a:lnTo>
                    <a:pt x="12458" y="77025"/>
                  </a:lnTo>
                  <a:lnTo>
                    <a:pt x="12458" y="685"/>
                  </a:lnTo>
                  <a:close/>
                </a:path>
                <a:path w="279400" h="78740">
                  <a:moveTo>
                    <a:pt x="108229" y="685"/>
                  </a:moveTo>
                  <a:lnTo>
                    <a:pt x="107543" y="0"/>
                  </a:lnTo>
                  <a:lnTo>
                    <a:pt x="96342" y="0"/>
                  </a:lnTo>
                  <a:lnTo>
                    <a:pt x="95656" y="685"/>
                  </a:lnTo>
                  <a:lnTo>
                    <a:pt x="95656" y="43535"/>
                  </a:lnTo>
                  <a:lnTo>
                    <a:pt x="95859" y="51409"/>
                  </a:lnTo>
                  <a:lnTo>
                    <a:pt x="96367" y="58661"/>
                  </a:lnTo>
                  <a:lnTo>
                    <a:pt x="97599" y="69596"/>
                  </a:lnTo>
                  <a:lnTo>
                    <a:pt x="96570" y="65138"/>
                  </a:lnTo>
                  <a:lnTo>
                    <a:pt x="93370" y="57137"/>
                  </a:lnTo>
                  <a:lnTo>
                    <a:pt x="62738" y="0"/>
                  </a:lnTo>
                  <a:lnTo>
                    <a:pt x="48120" y="0"/>
                  </a:lnTo>
                  <a:lnTo>
                    <a:pt x="47548" y="685"/>
                  </a:lnTo>
                  <a:lnTo>
                    <a:pt x="47548" y="77711"/>
                  </a:lnTo>
                  <a:lnTo>
                    <a:pt x="48120" y="78282"/>
                  </a:lnTo>
                  <a:lnTo>
                    <a:pt x="59436" y="78282"/>
                  </a:lnTo>
                  <a:lnTo>
                    <a:pt x="59994" y="39090"/>
                  </a:lnTo>
                  <a:lnTo>
                    <a:pt x="57950" y="12001"/>
                  </a:lnTo>
                  <a:lnTo>
                    <a:pt x="60350" y="19316"/>
                  </a:lnTo>
                  <a:lnTo>
                    <a:pt x="62966" y="25374"/>
                  </a:lnTo>
                  <a:lnTo>
                    <a:pt x="91198" y="77939"/>
                  </a:lnTo>
                  <a:lnTo>
                    <a:pt x="91884" y="78282"/>
                  </a:lnTo>
                  <a:lnTo>
                    <a:pt x="107543" y="78282"/>
                  </a:lnTo>
                  <a:lnTo>
                    <a:pt x="108229" y="77711"/>
                  </a:lnTo>
                  <a:lnTo>
                    <a:pt x="108229" y="77025"/>
                  </a:lnTo>
                  <a:lnTo>
                    <a:pt x="108229" y="685"/>
                  </a:lnTo>
                  <a:close/>
                </a:path>
                <a:path w="279400" h="78740">
                  <a:moveTo>
                    <a:pt x="155740" y="685"/>
                  </a:moveTo>
                  <a:lnTo>
                    <a:pt x="155168" y="0"/>
                  </a:lnTo>
                  <a:lnTo>
                    <a:pt x="143852" y="0"/>
                  </a:lnTo>
                  <a:lnTo>
                    <a:pt x="143294" y="685"/>
                  </a:lnTo>
                  <a:lnTo>
                    <a:pt x="143294" y="77711"/>
                  </a:lnTo>
                  <a:lnTo>
                    <a:pt x="143852" y="78282"/>
                  </a:lnTo>
                  <a:lnTo>
                    <a:pt x="155168" y="78282"/>
                  </a:lnTo>
                  <a:lnTo>
                    <a:pt x="155740" y="77711"/>
                  </a:lnTo>
                  <a:lnTo>
                    <a:pt x="155740" y="77025"/>
                  </a:lnTo>
                  <a:lnTo>
                    <a:pt x="155740" y="685"/>
                  </a:lnTo>
                  <a:close/>
                </a:path>
                <a:path w="279400" h="78740">
                  <a:moveTo>
                    <a:pt x="240538" y="685"/>
                  </a:moveTo>
                  <a:lnTo>
                    <a:pt x="239852" y="0"/>
                  </a:lnTo>
                  <a:lnTo>
                    <a:pt x="182372" y="0"/>
                  </a:lnTo>
                  <a:lnTo>
                    <a:pt x="181686" y="685"/>
                  </a:lnTo>
                  <a:lnTo>
                    <a:pt x="181686" y="10972"/>
                  </a:lnTo>
                  <a:lnTo>
                    <a:pt x="182372" y="11544"/>
                  </a:lnTo>
                  <a:lnTo>
                    <a:pt x="204876" y="11544"/>
                  </a:lnTo>
                  <a:lnTo>
                    <a:pt x="204876" y="77711"/>
                  </a:lnTo>
                  <a:lnTo>
                    <a:pt x="205562" y="78282"/>
                  </a:lnTo>
                  <a:lnTo>
                    <a:pt x="216763" y="78282"/>
                  </a:lnTo>
                  <a:lnTo>
                    <a:pt x="217335" y="77711"/>
                  </a:lnTo>
                  <a:lnTo>
                    <a:pt x="217335" y="11544"/>
                  </a:lnTo>
                  <a:lnTo>
                    <a:pt x="239852" y="11544"/>
                  </a:lnTo>
                  <a:lnTo>
                    <a:pt x="240538" y="10972"/>
                  </a:lnTo>
                  <a:lnTo>
                    <a:pt x="240538" y="10287"/>
                  </a:lnTo>
                  <a:lnTo>
                    <a:pt x="240538" y="685"/>
                  </a:lnTo>
                  <a:close/>
                </a:path>
                <a:path w="279400" h="78740">
                  <a:moveTo>
                    <a:pt x="278917" y="685"/>
                  </a:moveTo>
                  <a:lnTo>
                    <a:pt x="278345" y="0"/>
                  </a:lnTo>
                  <a:lnTo>
                    <a:pt x="267030" y="0"/>
                  </a:lnTo>
                  <a:lnTo>
                    <a:pt x="266458" y="685"/>
                  </a:lnTo>
                  <a:lnTo>
                    <a:pt x="266458" y="77711"/>
                  </a:lnTo>
                  <a:lnTo>
                    <a:pt x="267030" y="78282"/>
                  </a:lnTo>
                  <a:lnTo>
                    <a:pt x="278345" y="78282"/>
                  </a:lnTo>
                  <a:lnTo>
                    <a:pt x="278917" y="77711"/>
                  </a:lnTo>
                  <a:lnTo>
                    <a:pt x="278917" y="77025"/>
                  </a:lnTo>
                  <a:lnTo>
                    <a:pt x="278917" y="685"/>
                  </a:lnTo>
                  <a:close/>
                </a:path>
              </a:pathLst>
            </a:custGeom>
            <a:solidFill>
              <a:srgbClr val="231F20"/>
            </a:solidFill>
          </p:spPr>
          <p:txBody>
            <a:bodyPr wrap="square" lIns="0" tIns="0" rIns="0" bIns="0" rtlCol="0"/>
            <a:lstStyle/>
            <a:p>
              <a:endParaRPr/>
            </a:p>
          </p:txBody>
        </p:sp>
        <p:pic>
          <p:nvPicPr>
            <p:cNvPr id="47" name="object 56">
              <a:extLst>
                <a:ext uri="{FF2B5EF4-FFF2-40B4-BE49-F238E27FC236}">
                  <a16:creationId xmlns:a16="http://schemas.microsoft.com/office/drawing/2014/main" id="{25FE5EA4-4A24-FD2C-9C6C-851072CA4194}"/>
                </a:ext>
              </a:extLst>
            </p:cNvPr>
            <p:cNvPicPr/>
            <p:nvPr/>
          </p:nvPicPr>
          <p:blipFill>
            <a:blip r:embed="rId4" cstate="print"/>
            <a:stretch>
              <a:fillRect/>
            </a:stretch>
          </p:blipFill>
          <p:spPr>
            <a:xfrm>
              <a:off x="5562673" y="1447711"/>
              <a:ext cx="140893" cy="78286"/>
            </a:xfrm>
            <a:prstGeom prst="rect">
              <a:avLst/>
            </a:prstGeom>
          </p:spPr>
        </p:pic>
        <p:sp>
          <p:nvSpPr>
            <p:cNvPr id="48" name="object 57">
              <a:extLst>
                <a:ext uri="{FF2B5EF4-FFF2-40B4-BE49-F238E27FC236}">
                  <a16:creationId xmlns:a16="http://schemas.microsoft.com/office/drawing/2014/main" id="{C0C745F2-D1CC-2755-9FAC-572A22C1D7C7}"/>
                </a:ext>
              </a:extLst>
            </p:cNvPr>
            <p:cNvSpPr/>
            <p:nvPr/>
          </p:nvSpPr>
          <p:spPr>
            <a:xfrm>
              <a:off x="5729488" y="1447713"/>
              <a:ext cx="12700" cy="78740"/>
            </a:xfrm>
            <a:custGeom>
              <a:avLst/>
              <a:gdLst/>
              <a:ahLst/>
              <a:cxnLst/>
              <a:rect l="l" t="t" r="r" b="b"/>
              <a:pathLst>
                <a:path w="12700" h="78740">
                  <a:moveTo>
                    <a:pt x="11887" y="0"/>
                  </a:moveTo>
                  <a:lnTo>
                    <a:pt x="571" y="0"/>
                  </a:lnTo>
                  <a:lnTo>
                    <a:pt x="0" y="685"/>
                  </a:lnTo>
                  <a:lnTo>
                    <a:pt x="0" y="77711"/>
                  </a:lnTo>
                  <a:lnTo>
                    <a:pt x="571" y="78282"/>
                  </a:lnTo>
                  <a:lnTo>
                    <a:pt x="11887" y="78282"/>
                  </a:lnTo>
                  <a:lnTo>
                    <a:pt x="12458" y="77711"/>
                  </a:lnTo>
                  <a:lnTo>
                    <a:pt x="12458" y="77025"/>
                  </a:lnTo>
                  <a:lnTo>
                    <a:pt x="12458" y="685"/>
                  </a:lnTo>
                  <a:lnTo>
                    <a:pt x="11887" y="0"/>
                  </a:lnTo>
                  <a:close/>
                </a:path>
              </a:pathLst>
            </a:custGeom>
            <a:solidFill>
              <a:srgbClr val="231F20"/>
            </a:solidFill>
          </p:spPr>
          <p:txBody>
            <a:bodyPr wrap="square" lIns="0" tIns="0" rIns="0" bIns="0" rtlCol="0"/>
            <a:lstStyle/>
            <a:p>
              <a:endParaRPr/>
            </a:p>
          </p:txBody>
        </p:sp>
        <p:pic>
          <p:nvPicPr>
            <p:cNvPr id="49" name="object 58">
              <a:extLst>
                <a:ext uri="{FF2B5EF4-FFF2-40B4-BE49-F238E27FC236}">
                  <a16:creationId xmlns:a16="http://schemas.microsoft.com/office/drawing/2014/main" id="{1EF213FA-A170-2595-8A78-C0BE62995222}"/>
                </a:ext>
              </a:extLst>
            </p:cNvPr>
            <p:cNvPicPr/>
            <p:nvPr/>
          </p:nvPicPr>
          <p:blipFill>
            <a:blip r:embed="rId5" cstate="print"/>
            <a:stretch>
              <a:fillRect/>
            </a:stretch>
          </p:blipFill>
          <p:spPr>
            <a:xfrm>
              <a:off x="5768346" y="1447713"/>
              <a:ext cx="67995" cy="78282"/>
            </a:xfrm>
            <a:prstGeom prst="rect">
              <a:avLst/>
            </a:prstGeom>
          </p:spPr>
        </p:pic>
        <p:sp>
          <p:nvSpPr>
            <p:cNvPr id="50" name="object 59">
              <a:extLst>
                <a:ext uri="{FF2B5EF4-FFF2-40B4-BE49-F238E27FC236}">
                  <a16:creationId xmlns:a16="http://schemas.microsoft.com/office/drawing/2014/main" id="{5B5A18C9-239D-4032-CC38-A2AB2FAB5EC3}"/>
                </a:ext>
              </a:extLst>
            </p:cNvPr>
            <p:cNvSpPr/>
            <p:nvPr/>
          </p:nvSpPr>
          <p:spPr>
            <a:xfrm>
              <a:off x="5923280" y="1482114"/>
              <a:ext cx="17780" cy="18415"/>
            </a:xfrm>
            <a:custGeom>
              <a:avLst/>
              <a:gdLst/>
              <a:ahLst/>
              <a:cxnLst/>
              <a:rect l="l" t="t" r="r" b="b"/>
              <a:pathLst>
                <a:path w="17779" h="18415">
                  <a:moveTo>
                    <a:pt x="14973" y="0"/>
                  </a:moveTo>
                  <a:lnTo>
                    <a:pt x="11772" y="0"/>
                  </a:lnTo>
                  <a:lnTo>
                    <a:pt x="2514" y="0"/>
                  </a:lnTo>
                  <a:lnTo>
                    <a:pt x="0" y="2514"/>
                  </a:lnTo>
                  <a:lnTo>
                    <a:pt x="0" y="15646"/>
                  </a:lnTo>
                  <a:lnTo>
                    <a:pt x="2514" y="18173"/>
                  </a:lnTo>
                  <a:lnTo>
                    <a:pt x="14973" y="18173"/>
                  </a:lnTo>
                  <a:lnTo>
                    <a:pt x="17487" y="15646"/>
                  </a:lnTo>
                  <a:lnTo>
                    <a:pt x="17487" y="2514"/>
                  </a:lnTo>
                  <a:lnTo>
                    <a:pt x="14973" y="0"/>
                  </a:lnTo>
                  <a:close/>
                </a:path>
              </a:pathLst>
            </a:custGeom>
            <a:solidFill>
              <a:srgbClr val="231F20"/>
            </a:solidFill>
          </p:spPr>
          <p:txBody>
            <a:bodyPr wrap="square" lIns="0" tIns="0" rIns="0" bIns="0" rtlCol="0"/>
            <a:lstStyle/>
            <a:p>
              <a:endParaRPr/>
            </a:p>
          </p:txBody>
        </p:sp>
        <p:pic>
          <p:nvPicPr>
            <p:cNvPr id="51" name="object 60">
              <a:extLst>
                <a:ext uri="{FF2B5EF4-FFF2-40B4-BE49-F238E27FC236}">
                  <a16:creationId xmlns:a16="http://schemas.microsoft.com/office/drawing/2014/main" id="{5F6834BF-B95B-20A4-617D-5193F3215B32}"/>
                </a:ext>
              </a:extLst>
            </p:cNvPr>
            <p:cNvPicPr/>
            <p:nvPr/>
          </p:nvPicPr>
          <p:blipFill>
            <a:blip r:embed="rId6" cstate="print"/>
            <a:stretch>
              <a:fillRect/>
            </a:stretch>
          </p:blipFill>
          <p:spPr>
            <a:xfrm>
              <a:off x="6036523" y="1447711"/>
              <a:ext cx="232755" cy="78285"/>
            </a:xfrm>
            <a:prstGeom prst="rect">
              <a:avLst/>
            </a:prstGeom>
          </p:spPr>
        </p:pic>
        <p:sp>
          <p:nvSpPr>
            <p:cNvPr id="52" name="object 61">
              <a:extLst>
                <a:ext uri="{FF2B5EF4-FFF2-40B4-BE49-F238E27FC236}">
                  <a16:creationId xmlns:a16="http://schemas.microsoft.com/office/drawing/2014/main" id="{4A53751D-13BD-E309-5BA9-D7BE80A57D02}"/>
                </a:ext>
              </a:extLst>
            </p:cNvPr>
            <p:cNvSpPr/>
            <p:nvPr/>
          </p:nvSpPr>
          <p:spPr>
            <a:xfrm>
              <a:off x="6297358" y="1447710"/>
              <a:ext cx="742315" cy="78740"/>
            </a:xfrm>
            <a:custGeom>
              <a:avLst/>
              <a:gdLst/>
              <a:ahLst/>
              <a:cxnLst/>
              <a:rect l="l" t="t" r="r" b="b"/>
              <a:pathLst>
                <a:path w="742315" h="78740">
                  <a:moveTo>
                    <a:pt x="44462" y="67437"/>
                  </a:moveTo>
                  <a:lnTo>
                    <a:pt x="43776" y="66865"/>
                  </a:lnTo>
                  <a:lnTo>
                    <a:pt x="12458" y="66865"/>
                  </a:lnTo>
                  <a:lnTo>
                    <a:pt x="12458" y="698"/>
                  </a:lnTo>
                  <a:lnTo>
                    <a:pt x="11887" y="12"/>
                  </a:lnTo>
                  <a:lnTo>
                    <a:pt x="584" y="12"/>
                  </a:lnTo>
                  <a:lnTo>
                    <a:pt x="0" y="698"/>
                  </a:lnTo>
                  <a:lnTo>
                    <a:pt x="0" y="77724"/>
                  </a:lnTo>
                  <a:lnTo>
                    <a:pt x="584" y="78295"/>
                  </a:lnTo>
                  <a:lnTo>
                    <a:pt x="43776" y="78295"/>
                  </a:lnTo>
                  <a:lnTo>
                    <a:pt x="44462" y="77724"/>
                  </a:lnTo>
                  <a:lnTo>
                    <a:pt x="44462" y="77038"/>
                  </a:lnTo>
                  <a:lnTo>
                    <a:pt x="44462" y="67437"/>
                  </a:lnTo>
                  <a:close/>
                </a:path>
                <a:path w="742315" h="78740">
                  <a:moveTo>
                    <a:pt x="83997" y="698"/>
                  </a:moveTo>
                  <a:lnTo>
                    <a:pt x="83426" y="12"/>
                  </a:lnTo>
                  <a:lnTo>
                    <a:pt x="72110" y="12"/>
                  </a:lnTo>
                  <a:lnTo>
                    <a:pt x="71539" y="698"/>
                  </a:lnTo>
                  <a:lnTo>
                    <a:pt x="71539" y="77724"/>
                  </a:lnTo>
                  <a:lnTo>
                    <a:pt x="72110" y="78295"/>
                  </a:lnTo>
                  <a:lnTo>
                    <a:pt x="83426" y="78295"/>
                  </a:lnTo>
                  <a:lnTo>
                    <a:pt x="83997" y="77724"/>
                  </a:lnTo>
                  <a:lnTo>
                    <a:pt x="83997" y="77038"/>
                  </a:lnTo>
                  <a:lnTo>
                    <a:pt x="83997" y="698"/>
                  </a:lnTo>
                  <a:close/>
                </a:path>
                <a:path w="742315" h="78740">
                  <a:moveTo>
                    <a:pt x="168783" y="698"/>
                  </a:moveTo>
                  <a:lnTo>
                    <a:pt x="168097" y="12"/>
                  </a:lnTo>
                  <a:lnTo>
                    <a:pt x="110617" y="12"/>
                  </a:lnTo>
                  <a:lnTo>
                    <a:pt x="109931" y="698"/>
                  </a:lnTo>
                  <a:lnTo>
                    <a:pt x="109931" y="10985"/>
                  </a:lnTo>
                  <a:lnTo>
                    <a:pt x="110617" y="11557"/>
                  </a:lnTo>
                  <a:lnTo>
                    <a:pt x="133121" y="11557"/>
                  </a:lnTo>
                  <a:lnTo>
                    <a:pt x="133121" y="77724"/>
                  </a:lnTo>
                  <a:lnTo>
                    <a:pt x="133819" y="78295"/>
                  </a:lnTo>
                  <a:lnTo>
                    <a:pt x="145021" y="78295"/>
                  </a:lnTo>
                  <a:lnTo>
                    <a:pt x="145580" y="77724"/>
                  </a:lnTo>
                  <a:lnTo>
                    <a:pt x="145580" y="11557"/>
                  </a:lnTo>
                  <a:lnTo>
                    <a:pt x="168097" y="11557"/>
                  </a:lnTo>
                  <a:lnTo>
                    <a:pt x="168783" y="10985"/>
                  </a:lnTo>
                  <a:lnTo>
                    <a:pt x="168783" y="10299"/>
                  </a:lnTo>
                  <a:lnTo>
                    <a:pt x="168783" y="698"/>
                  </a:lnTo>
                  <a:close/>
                </a:path>
                <a:path w="742315" h="78740">
                  <a:moveTo>
                    <a:pt x="242938" y="698"/>
                  </a:moveTo>
                  <a:lnTo>
                    <a:pt x="242252" y="12"/>
                  </a:lnTo>
                  <a:lnTo>
                    <a:pt x="195275" y="12"/>
                  </a:lnTo>
                  <a:lnTo>
                    <a:pt x="194703" y="698"/>
                  </a:lnTo>
                  <a:lnTo>
                    <a:pt x="194703" y="77724"/>
                  </a:lnTo>
                  <a:lnTo>
                    <a:pt x="195275" y="78295"/>
                  </a:lnTo>
                  <a:lnTo>
                    <a:pt x="242354" y="78295"/>
                  </a:lnTo>
                  <a:lnTo>
                    <a:pt x="242938" y="77724"/>
                  </a:lnTo>
                  <a:lnTo>
                    <a:pt x="242938" y="77038"/>
                  </a:lnTo>
                  <a:lnTo>
                    <a:pt x="242938" y="68237"/>
                  </a:lnTo>
                  <a:lnTo>
                    <a:pt x="242354" y="67665"/>
                  </a:lnTo>
                  <a:lnTo>
                    <a:pt x="207162" y="67665"/>
                  </a:lnTo>
                  <a:lnTo>
                    <a:pt x="207162" y="42875"/>
                  </a:lnTo>
                  <a:lnTo>
                    <a:pt x="242252" y="42875"/>
                  </a:lnTo>
                  <a:lnTo>
                    <a:pt x="242938" y="42176"/>
                  </a:lnTo>
                  <a:lnTo>
                    <a:pt x="242938" y="32816"/>
                  </a:lnTo>
                  <a:lnTo>
                    <a:pt x="242252" y="32245"/>
                  </a:lnTo>
                  <a:lnTo>
                    <a:pt x="207162" y="32245"/>
                  </a:lnTo>
                  <a:lnTo>
                    <a:pt x="207162" y="10642"/>
                  </a:lnTo>
                  <a:lnTo>
                    <a:pt x="242252" y="10642"/>
                  </a:lnTo>
                  <a:lnTo>
                    <a:pt x="242938" y="10071"/>
                  </a:lnTo>
                  <a:lnTo>
                    <a:pt x="242938" y="698"/>
                  </a:lnTo>
                  <a:close/>
                </a:path>
                <a:path w="742315" h="78740">
                  <a:moveTo>
                    <a:pt x="327152" y="698"/>
                  </a:moveTo>
                  <a:lnTo>
                    <a:pt x="326466" y="12"/>
                  </a:lnTo>
                  <a:lnTo>
                    <a:pt x="268986" y="12"/>
                  </a:lnTo>
                  <a:lnTo>
                    <a:pt x="268300" y="698"/>
                  </a:lnTo>
                  <a:lnTo>
                    <a:pt x="268300" y="10985"/>
                  </a:lnTo>
                  <a:lnTo>
                    <a:pt x="268986" y="11557"/>
                  </a:lnTo>
                  <a:lnTo>
                    <a:pt x="291503" y="11557"/>
                  </a:lnTo>
                  <a:lnTo>
                    <a:pt x="291503" y="77724"/>
                  </a:lnTo>
                  <a:lnTo>
                    <a:pt x="292188" y="78295"/>
                  </a:lnTo>
                  <a:lnTo>
                    <a:pt x="303390" y="78295"/>
                  </a:lnTo>
                  <a:lnTo>
                    <a:pt x="303949" y="77724"/>
                  </a:lnTo>
                  <a:lnTo>
                    <a:pt x="303949" y="11557"/>
                  </a:lnTo>
                  <a:lnTo>
                    <a:pt x="326466" y="11557"/>
                  </a:lnTo>
                  <a:lnTo>
                    <a:pt x="327152" y="10985"/>
                  </a:lnTo>
                  <a:lnTo>
                    <a:pt x="327152" y="10299"/>
                  </a:lnTo>
                  <a:lnTo>
                    <a:pt x="327152" y="698"/>
                  </a:lnTo>
                  <a:close/>
                </a:path>
                <a:path w="742315" h="78740">
                  <a:moveTo>
                    <a:pt x="431126" y="36918"/>
                  </a:moveTo>
                  <a:lnTo>
                    <a:pt x="428612" y="34404"/>
                  </a:lnTo>
                  <a:lnTo>
                    <a:pt x="425411" y="34404"/>
                  </a:lnTo>
                  <a:lnTo>
                    <a:pt x="416153" y="34404"/>
                  </a:lnTo>
                  <a:lnTo>
                    <a:pt x="413639" y="36918"/>
                  </a:lnTo>
                  <a:lnTo>
                    <a:pt x="413639" y="50050"/>
                  </a:lnTo>
                  <a:lnTo>
                    <a:pt x="416153" y="52578"/>
                  </a:lnTo>
                  <a:lnTo>
                    <a:pt x="428612" y="52578"/>
                  </a:lnTo>
                  <a:lnTo>
                    <a:pt x="431126" y="50050"/>
                  </a:lnTo>
                  <a:lnTo>
                    <a:pt x="431126" y="36918"/>
                  </a:lnTo>
                  <a:close/>
                </a:path>
                <a:path w="742315" h="78740">
                  <a:moveTo>
                    <a:pt x="575094" y="698"/>
                  </a:moveTo>
                  <a:lnTo>
                    <a:pt x="574408" y="12"/>
                  </a:lnTo>
                  <a:lnTo>
                    <a:pt x="527443" y="12"/>
                  </a:lnTo>
                  <a:lnTo>
                    <a:pt x="526872" y="698"/>
                  </a:lnTo>
                  <a:lnTo>
                    <a:pt x="526872" y="77724"/>
                  </a:lnTo>
                  <a:lnTo>
                    <a:pt x="527443" y="78295"/>
                  </a:lnTo>
                  <a:lnTo>
                    <a:pt x="538759" y="78295"/>
                  </a:lnTo>
                  <a:lnTo>
                    <a:pt x="539330" y="77724"/>
                  </a:lnTo>
                  <a:lnTo>
                    <a:pt x="539330" y="77038"/>
                  </a:lnTo>
                  <a:lnTo>
                    <a:pt x="539330" y="44805"/>
                  </a:lnTo>
                  <a:lnTo>
                    <a:pt x="574408" y="44805"/>
                  </a:lnTo>
                  <a:lnTo>
                    <a:pt x="575094" y="44132"/>
                  </a:lnTo>
                  <a:lnTo>
                    <a:pt x="575094" y="34759"/>
                  </a:lnTo>
                  <a:lnTo>
                    <a:pt x="574408" y="34175"/>
                  </a:lnTo>
                  <a:lnTo>
                    <a:pt x="539330" y="34175"/>
                  </a:lnTo>
                  <a:lnTo>
                    <a:pt x="539330" y="10642"/>
                  </a:lnTo>
                  <a:lnTo>
                    <a:pt x="574408" y="10642"/>
                  </a:lnTo>
                  <a:lnTo>
                    <a:pt x="575094" y="10071"/>
                  </a:lnTo>
                  <a:lnTo>
                    <a:pt x="575094" y="698"/>
                  </a:lnTo>
                  <a:close/>
                </a:path>
                <a:path w="742315" h="78740">
                  <a:moveTo>
                    <a:pt x="662508" y="77825"/>
                  </a:moveTo>
                  <a:lnTo>
                    <a:pt x="662457" y="77025"/>
                  </a:lnTo>
                  <a:lnTo>
                    <a:pt x="662292" y="76682"/>
                  </a:lnTo>
                  <a:lnTo>
                    <a:pt x="645109" y="47205"/>
                  </a:lnTo>
                  <a:lnTo>
                    <a:pt x="644448" y="46062"/>
                  </a:lnTo>
                  <a:lnTo>
                    <a:pt x="661708" y="25374"/>
                  </a:lnTo>
                  <a:lnTo>
                    <a:pt x="661708" y="21602"/>
                  </a:lnTo>
                  <a:lnTo>
                    <a:pt x="660095" y="12446"/>
                  </a:lnTo>
                  <a:lnTo>
                    <a:pt x="658850" y="10629"/>
                  </a:lnTo>
                  <a:lnTo>
                    <a:pt x="655472" y="5664"/>
                  </a:lnTo>
                  <a:lnTo>
                    <a:pt x="649249" y="2082"/>
                  </a:lnTo>
                  <a:lnTo>
                    <a:pt x="649249" y="15201"/>
                  </a:lnTo>
                  <a:lnTo>
                    <a:pt x="649249" y="32232"/>
                  </a:lnTo>
                  <a:lnTo>
                    <a:pt x="643432" y="36461"/>
                  </a:lnTo>
                  <a:lnTo>
                    <a:pt x="617029" y="36461"/>
                  </a:lnTo>
                  <a:lnTo>
                    <a:pt x="617029" y="10629"/>
                  </a:lnTo>
                  <a:lnTo>
                    <a:pt x="644804" y="10629"/>
                  </a:lnTo>
                  <a:lnTo>
                    <a:pt x="649249" y="15201"/>
                  </a:lnTo>
                  <a:lnTo>
                    <a:pt x="649249" y="2082"/>
                  </a:lnTo>
                  <a:lnTo>
                    <a:pt x="648157" y="1447"/>
                  </a:lnTo>
                  <a:lnTo>
                    <a:pt x="638505" y="0"/>
                  </a:lnTo>
                  <a:lnTo>
                    <a:pt x="605142" y="0"/>
                  </a:lnTo>
                  <a:lnTo>
                    <a:pt x="604570" y="698"/>
                  </a:lnTo>
                  <a:lnTo>
                    <a:pt x="604685" y="77825"/>
                  </a:lnTo>
                  <a:lnTo>
                    <a:pt x="605142" y="78282"/>
                  </a:lnTo>
                  <a:lnTo>
                    <a:pt x="616458" y="78282"/>
                  </a:lnTo>
                  <a:lnTo>
                    <a:pt x="616915" y="77825"/>
                  </a:lnTo>
                  <a:lnTo>
                    <a:pt x="617029" y="47205"/>
                  </a:lnTo>
                  <a:lnTo>
                    <a:pt x="632002" y="47205"/>
                  </a:lnTo>
                  <a:lnTo>
                    <a:pt x="648385" y="77139"/>
                  </a:lnTo>
                  <a:lnTo>
                    <a:pt x="648677" y="77711"/>
                  </a:lnTo>
                  <a:lnTo>
                    <a:pt x="649478" y="78282"/>
                  </a:lnTo>
                  <a:lnTo>
                    <a:pt x="662165" y="78282"/>
                  </a:lnTo>
                  <a:lnTo>
                    <a:pt x="662508" y="77825"/>
                  </a:lnTo>
                  <a:close/>
                </a:path>
                <a:path w="742315" h="78740">
                  <a:moveTo>
                    <a:pt x="741807" y="698"/>
                  </a:moveTo>
                  <a:lnTo>
                    <a:pt x="741121" y="12"/>
                  </a:lnTo>
                  <a:lnTo>
                    <a:pt x="694156" y="12"/>
                  </a:lnTo>
                  <a:lnTo>
                    <a:pt x="693572" y="698"/>
                  </a:lnTo>
                  <a:lnTo>
                    <a:pt x="693572" y="77724"/>
                  </a:lnTo>
                  <a:lnTo>
                    <a:pt x="694156" y="78295"/>
                  </a:lnTo>
                  <a:lnTo>
                    <a:pt x="741235" y="78295"/>
                  </a:lnTo>
                  <a:lnTo>
                    <a:pt x="741807" y="77724"/>
                  </a:lnTo>
                  <a:lnTo>
                    <a:pt x="741807" y="77038"/>
                  </a:lnTo>
                  <a:lnTo>
                    <a:pt x="741807" y="68237"/>
                  </a:lnTo>
                  <a:lnTo>
                    <a:pt x="741235" y="67665"/>
                  </a:lnTo>
                  <a:lnTo>
                    <a:pt x="706031" y="67665"/>
                  </a:lnTo>
                  <a:lnTo>
                    <a:pt x="706031" y="42875"/>
                  </a:lnTo>
                  <a:lnTo>
                    <a:pt x="741121" y="42875"/>
                  </a:lnTo>
                  <a:lnTo>
                    <a:pt x="741807" y="42176"/>
                  </a:lnTo>
                  <a:lnTo>
                    <a:pt x="741807" y="32816"/>
                  </a:lnTo>
                  <a:lnTo>
                    <a:pt x="741121" y="32245"/>
                  </a:lnTo>
                  <a:lnTo>
                    <a:pt x="706031" y="32245"/>
                  </a:lnTo>
                  <a:lnTo>
                    <a:pt x="706031" y="10642"/>
                  </a:lnTo>
                  <a:lnTo>
                    <a:pt x="741121" y="10642"/>
                  </a:lnTo>
                  <a:lnTo>
                    <a:pt x="741807" y="10071"/>
                  </a:lnTo>
                  <a:lnTo>
                    <a:pt x="741807" y="698"/>
                  </a:lnTo>
                  <a:close/>
                </a:path>
              </a:pathLst>
            </a:custGeom>
            <a:solidFill>
              <a:srgbClr val="231F20"/>
            </a:solidFill>
          </p:spPr>
          <p:txBody>
            <a:bodyPr wrap="square" lIns="0" tIns="0" rIns="0" bIns="0" rtlCol="0"/>
            <a:lstStyle/>
            <a:p>
              <a:endParaRPr/>
            </a:p>
          </p:txBody>
        </p:sp>
        <p:pic>
          <p:nvPicPr>
            <p:cNvPr id="53" name="object 62">
              <a:extLst>
                <a:ext uri="{FF2B5EF4-FFF2-40B4-BE49-F238E27FC236}">
                  <a16:creationId xmlns:a16="http://schemas.microsoft.com/office/drawing/2014/main" id="{A914CE96-4815-1528-4935-553DE42353DE}"/>
                </a:ext>
              </a:extLst>
            </p:cNvPr>
            <p:cNvPicPr/>
            <p:nvPr/>
          </p:nvPicPr>
          <p:blipFill>
            <a:blip r:embed="rId7" cstate="print"/>
            <a:stretch>
              <a:fillRect/>
            </a:stretch>
          </p:blipFill>
          <p:spPr>
            <a:xfrm>
              <a:off x="7066806" y="1447713"/>
              <a:ext cx="83426" cy="78282"/>
            </a:xfrm>
            <a:prstGeom prst="rect">
              <a:avLst/>
            </a:prstGeom>
          </p:spPr>
        </p:pic>
        <p:sp>
          <p:nvSpPr>
            <p:cNvPr id="54" name="object 63">
              <a:extLst>
                <a:ext uri="{FF2B5EF4-FFF2-40B4-BE49-F238E27FC236}">
                  <a16:creationId xmlns:a16="http://schemas.microsoft.com/office/drawing/2014/main" id="{831C72A0-FAAB-B9BC-0EC1-AF6048EF0916}"/>
                </a:ext>
              </a:extLst>
            </p:cNvPr>
            <p:cNvSpPr/>
            <p:nvPr/>
          </p:nvSpPr>
          <p:spPr>
            <a:xfrm>
              <a:off x="7172147" y="1447710"/>
              <a:ext cx="191770" cy="78740"/>
            </a:xfrm>
            <a:custGeom>
              <a:avLst/>
              <a:gdLst/>
              <a:ahLst/>
              <a:cxnLst/>
              <a:rect l="l" t="t" r="r" b="b"/>
              <a:pathLst>
                <a:path w="191770" h="78740">
                  <a:moveTo>
                    <a:pt x="58851" y="698"/>
                  </a:moveTo>
                  <a:lnTo>
                    <a:pt x="58166" y="12"/>
                  </a:lnTo>
                  <a:lnTo>
                    <a:pt x="685" y="12"/>
                  </a:lnTo>
                  <a:lnTo>
                    <a:pt x="0" y="698"/>
                  </a:lnTo>
                  <a:lnTo>
                    <a:pt x="0" y="10985"/>
                  </a:lnTo>
                  <a:lnTo>
                    <a:pt x="685" y="11557"/>
                  </a:lnTo>
                  <a:lnTo>
                    <a:pt x="23190" y="11557"/>
                  </a:lnTo>
                  <a:lnTo>
                    <a:pt x="23190" y="77724"/>
                  </a:lnTo>
                  <a:lnTo>
                    <a:pt x="23888" y="78295"/>
                  </a:lnTo>
                  <a:lnTo>
                    <a:pt x="35090" y="78295"/>
                  </a:lnTo>
                  <a:lnTo>
                    <a:pt x="35648" y="77724"/>
                  </a:lnTo>
                  <a:lnTo>
                    <a:pt x="35648" y="11557"/>
                  </a:lnTo>
                  <a:lnTo>
                    <a:pt x="58166" y="11557"/>
                  </a:lnTo>
                  <a:lnTo>
                    <a:pt x="58851" y="10985"/>
                  </a:lnTo>
                  <a:lnTo>
                    <a:pt x="58851" y="10299"/>
                  </a:lnTo>
                  <a:lnTo>
                    <a:pt x="58851" y="698"/>
                  </a:lnTo>
                  <a:close/>
                </a:path>
                <a:path w="191770" h="78740">
                  <a:moveTo>
                    <a:pt x="97243" y="698"/>
                  </a:moveTo>
                  <a:lnTo>
                    <a:pt x="96672" y="12"/>
                  </a:lnTo>
                  <a:lnTo>
                    <a:pt x="85356" y="12"/>
                  </a:lnTo>
                  <a:lnTo>
                    <a:pt x="84785" y="698"/>
                  </a:lnTo>
                  <a:lnTo>
                    <a:pt x="84785" y="77724"/>
                  </a:lnTo>
                  <a:lnTo>
                    <a:pt x="85356" y="78295"/>
                  </a:lnTo>
                  <a:lnTo>
                    <a:pt x="96672" y="78295"/>
                  </a:lnTo>
                  <a:lnTo>
                    <a:pt x="97243" y="77724"/>
                  </a:lnTo>
                  <a:lnTo>
                    <a:pt x="97243" y="77038"/>
                  </a:lnTo>
                  <a:lnTo>
                    <a:pt x="97243" y="698"/>
                  </a:lnTo>
                  <a:close/>
                </a:path>
                <a:path w="191770" h="78740">
                  <a:moveTo>
                    <a:pt x="191287" y="24688"/>
                  </a:moveTo>
                  <a:lnTo>
                    <a:pt x="189496" y="14274"/>
                  </a:lnTo>
                  <a:lnTo>
                    <a:pt x="187096" y="10642"/>
                  </a:lnTo>
                  <a:lnTo>
                    <a:pt x="184365" y="6515"/>
                  </a:lnTo>
                  <a:lnTo>
                    <a:pt x="178828" y="3225"/>
                  </a:lnTo>
                  <a:lnTo>
                    <a:pt x="178828" y="15544"/>
                  </a:lnTo>
                  <a:lnTo>
                    <a:pt x="178828" y="62750"/>
                  </a:lnTo>
                  <a:lnTo>
                    <a:pt x="172542" y="67652"/>
                  </a:lnTo>
                  <a:lnTo>
                    <a:pt x="144780" y="67652"/>
                  </a:lnTo>
                  <a:lnTo>
                    <a:pt x="144780" y="10642"/>
                  </a:lnTo>
                  <a:lnTo>
                    <a:pt x="172542" y="10642"/>
                  </a:lnTo>
                  <a:lnTo>
                    <a:pt x="178828" y="15544"/>
                  </a:lnTo>
                  <a:lnTo>
                    <a:pt x="178828" y="3225"/>
                  </a:lnTo>
                  <a:lnTo>
                    <a:pt x="176237" y="1676"/>
                  </a:lnTo>
                  <a:lnTo>
                    <a:pt x="165455" y="0"/>
                  </a:lnTo>
                  <a:lnTo>
                    <a:pt x="132892" y="0"/>
                  </a:lnTo>
                  <a:lnTo>
                    <a:pt x="132321" y="698"/>
                  </a:lnTo>
                  <a:lnTo>
                    <a:pt x="132321" y="77724"/>
                  </a:lnTo>
                  <a:lnTo>
                    <a:pt x="132892" y="78282"/>
                  </a:lnTo>
                  <a:lnTo>
                    <a:pt x="165455" y="78282"/>
                  </a:lnTo>
                  <a:lnTo>
                    <a:pt x="191287" y="53606"/>
                  </a:lnTo>
                  <a:lnTo>
                    <a:pt x="191287" y="24688"/>
                  </a:lnTo>
                  <a:close/>
                </a:path>
              </a:pathLst>
            </a:custGeom>
            <a:solidFill>
              <a:srgbClr val="231F20"/>
            </a:solidFill>
          </p:spPr>
          <p:txBody>
            <a:bodyPr wrap="square" lIns="0" tIns="0" rIns="0" bIns="0" rtlCol="0"/>
            <a:lstStyle/>
            <a:p>
              <a:endParaRPr/>
            </a:p>
          </p:txBody>
        </p:sp>
      </p:grpSp>
    </p:spTree>
    <p:extLst>
      <p:ext uri="{BB962C8B-B14F-4D97-AF65-F5344CB8AC3E}">
        <p14:creationId xmlns:p14="http://schemas.microsoft.com/office/powerpoint/2010/main" val="2985811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A6CC8E-07C0-4478-B50C-7F9E73E988B0}"/>
              </a:ext>
            </a:extLst>
          </p:cNvPr>
          <p:cNvSpPr>
            <a:spLocks noGrp="1"/>
          </p:cNvSpPr>
          <p:nvPr>
            <p:ph type="title"/>
          </p:nvPr>
        </p:nvSpPr>
        <p:spPr/>
        <p:txBody>
          <a:bodyPr/>
          <a:lstStyle/>
          <a:p>
            <a:r>
              <a:rPr lang="en-US" b="1" dirty="0" err="1"/>
              <a:t>Syv</a:t>
            </a:r>
            <a:r>
              <a:rPr lang="en-US" b="1" dirty="0"/>
              <a:t> </a:t>
            </a:r>
            <a:r>
              <a:rPr lang="en-US" b="1" dirty="0" err="1"/>
              <a:t>anbefalinger</a:t>
            </a:r>
            <a:endParaRPr lang="da-DK" b="1" dirty="0"/>
          </a:p>
        </p:txBody>
      </p:sp>
      <p:sp>
        <p:nvSpPr>
          <p:cNvPr id="5" name="Tekstfelt 4">
            <a:extLst>
              <a:ext uri="{FF2B5EF4-FFF2-40B4-BE49-F238E27FC236}">
                <a16:creationId xmlns:a16="http://schemas.microsoft.com/office/drawing/2014/main" id="{E4DA3F57-3817-4BCB-AFCB-9C1277249F7F}"/>
              </a:ext>
            </a:extLst>
          </p:cNvPr>
          <p:cNvSpPr txBox="1"/>
          <p:nvPr/>
        </p:nvSpPr>
        <p:spPr>
          <a:xfrm>
            <a:off x="691376" y="1561171"/>
            <a:ext cx="8451694" cy="4862870"/>
          </a:xfrm>
          <a:prstGeom prst="rect">
            <a:avLst/>
          </a:prstGeom>
          <a:noFill/>
        </p:spPr>
        <p:txBody>
          <a:bodyPr wrap="square">
            <a:spAutoFit/>
          </a:bodyPr>
          <a:lstStyle/>
          <a:p>
            <a:r>
              <a:rPr lang="da-DK" sz="1800" i="0" u="none" strike="noStrike" baseline="0" dirty="0">
                <a:solidFill>
                  <a:srgbClr val="000000"/>
                </a:solidFill>
                <a:latin typeface="Sweco Sans"/>
              </a:rPr>
              <a:t>N</a:t>
            </a:r>
            <a:r>
              <a:rPr lang="da-DK" sz="1800" b="0" i="0" u="none" strike="noStrike" baseline="0" dirty="0">
                <a:solidFill>
                  <a:srgbClr val="000000"/>
                </a:solidFill>
                <a:latin typeface="Sweco Sans"/>
              </a:rPr>
              <a:t>edenfor præsenteres de 7 anbefalinger, som skal sætte gang i en ny udvikling i Nakskov Fjord. Anbefalingerne er bygget op om destinationer, forbindelser og fælles indsatser. </a:t>
            </a:r>
          </a:p>
          <a:p>
            <a:endParaRPr lang="da-DK" sz="2800" b="0" i="0" u="none" strike="noStrike" baseline="0" dirty="0">
              <a:solidFill>
                <a:srgbClr val="000000"/>
              </a:solidFill>
              <a:latin typeface="Sweco Sans Medium"/>
            </a:endParaRPr>
          </a:p>
          <a:p>
            <a:r>
              <a:rPr lang="da-DK" sz="2800" b="0" i="0" u="none" strike="noStrike" baseline="0" dirty="0">
                <a:solidFill>
                  <a:srgbClr val="000000"/>
                </a:solidFill>
                <a:latin typeface="Sweco Sans Medium"/>
              </a:rPr>
              <a:t>Destinationer </a:t>
            </a:r>
          </a:p>
          <a:p>
            <a:r>
              <a:rPr lang="da-DK" sz="1800" b="0" i="0" u="none" strike="noStrike" baseline="0" dirty="0">
                <a:solidFill>
                  <a:srgbClr val="000000"/>
                </a:solidFill>
                <a:latin typeface="Sweco Sans"/>
              </a:rPr>
              <a:t>1. Vandsportscenter på Hestehovedet </a:t>
            </a:r>
          </a:p>
          <a:p>
            <a:r>
              <a:rPr lang="da-DK" sz="1800" b="0" i="0" u="none" strike="noStrike" baseline="0" dirty="0">
                <a:solidFill>
                  <a:srgbClr val="000000"/>
                </a:solidFill>
                <a:latin typeface="Sweco Sans"/>
              </a:rPr>
              <a:t>2. Helhedsplaner for Tårs og Langø </a:t>
            </a:r>
          </a:p>
          <a:p>
            <a:endParaRPr lang="da-DK" sz="1800" b="0" i="0" u="none" strike="noStrike" baseline="0" dirty="0">
              <a:solidFill>
                <a:srgbClr val="000000"/>
              </a:solidFill>
              <a:latin typeface="Sweco Sans"/>
            </a:endParaRPr>
          </a:p>
          <a:p>
            <a:r>
              <a:rPr lang="da-DK" sz="2800" b="0" i="0" u="none" strike="noStrike" baseline="0" dirty="0">
                <a:solidFill>
                  <a:srgbClr val="000000"/>
                </a:solidFill>
                <a:latin typeface="Sweco Sans Medium"/>
              </a:rPr>
              <a:t>Forbindelser </a:t>
            </a:r>
          </a:p>
          <a:p>
            <a:r>
              <a:rPr lang="da-DK" sz="1800" b="0" i="0" u="none" strike="noStrike" baseline="0" dirty="0">
                <a:solidFill>
                  <a:srgbClr val="000000"/>
                </a:solidFill>
                <a:latin typeface="Sweco Sans"/>
              </a:rPr>
              <a:t>3. Havnestien - fra Nakskov til Hestehovedet </a:t>
            </a:r>
          </a:p>
          <a:p>
            <a:r>
              <a:rPr lang="da-DK" sz="1800" b="0" i="0" u="none" strike="noStrike" baseline="0" dirty="0">
                <a:solidFill>
                  <a:srgbClr val="000000"/>
                </a:solidFill>
                <a:latin typeface="Sweco Sans"/>
              </a:rPr>
              <a:t>4. </a:t>
            </a:r>
            <a:r>
              <a:rPr lang="da-DK" sz="1800" b="0" i="0" u="none" strike="noStrike" baseline="0" dirty="0" err="1">
                <a:solidFill>
                  <a:srgbClr val="000000"/>
                </a:solidFill>
                <a:latin typeface="Sweco Sans"/>
              </a:rPr>
              <a:t>Landveje</a:t>
            </a:r>
            <a:r>
              <a:rPr lang="da-DK" sz="1800" b="0" i="0" u="none" strike="noStrike" baseline="0" dirty="0">
                <a:solidFill>
                  <a:srgbClr val="000000"/>
                </a:solidFill>
                <a:latin typeface="Sweco Sans"/>
              </a:rPr>
              <a:t> </a:t>
            </a:r>
          </a:p>
          <a:p>
            <a:r>
              <a:rPr lang="da-DK" sz="1800" b="0" i="0" u="none" strike="noStrike" baseline="0" dirty="0">
                <a:solidFill>
                  <a:srgbClr val="000000"/>
                </a:solidFill>
                <a:latin typeface="Sweco Sans"/>
              </a:rPr>
              <a:t>5. Vandveje </a:t>
            </a:r>
          </a:p>
          <a:p>
            <a:endParaRPr lang="da-DK" sz="1800" b="0" i="0" u="none" strike="noStrike" baseline="0" dirty="0">
              <a:solidFill>
                <a:srgbClr val="000000"/>
              </a:solidFill>
              <a:latin typeface="Sweco Sans"/>
            </a:endParaRPr>
          </a:p>
          <a:p>
            <a:r>
              <a:rPr lang="da-DK" sz="2800" b="0" i="0" u="none" strike="noStrike" baseline="0" dirty="0">
                <a:solidFill>
                  <a:srgbClr val="000000"/>
                </a:solidFill>
                <a:latin typeface="Sweco Sans Medium"/>
              </a:rPr>
              <a:t>Fælles indsatser </a:t>
            </a:r>
          </a:p>
          <a:p>
            <a:r>
              <a:rPr lang="da-DK" sz="1800" b="0" i="0" u="none" strike="noStrike" baseline="0" dirty="0">
                <a:solidFill>
                  <a:srgbClr val="000000"/>
                </a:solidFill>
                <a:latin typeface="Sweco Sans"/>
              </a:rPr>
              <a:t>6. Formidlingsstrategi </a:t>
            </a:r>
          </a:p>
          <a:p>
            <a:r>
              <a:rPr lang="da-DK" sz="1800" b="0" i="0" u="none" strike="noStrike" baseline="0" dirty="0">
                <a:solidFill>
                  <a:srgbClr val="000000"/>
                </a:solidFill>
                <a:latin typeface="Sweco Sans"/>
              </a:rPr>
              <a:t>7. Visuel identitet </a:t>
            </a:r>
          </a:p>
        </p:txBody>
      </p:sp>
      <p:pic>
        <p:nvPicPr>
          <p:cNvPr id="6" name="Billede 5">
            <a:extLst>
              <a:ext uri="{FF2B5EF4-FFF2-40B4-BE49-F238E27FC236}">
                <a16:creationId xmlns:a16="http://schemas.microsoft.com/office/drawing/2014/main" id="{E4083A26-E57D-4262-8C9A-A57ED43D9ED2}"/>
              </a:ext>
            </a:extLst>
          </p:cNvPr>
          <p:cNvPicPr>
            <a:picLocks noChangeAspect="1"/>
          </p:cNvPicPr>
          <p:nvPr/>
        </p:nvPicPr>
        <p:blipFill>
          <a:blip r:embed="rId2"/>
          <a:stretch>
            <a:fillRect/>
          </a:stretch>
        </p:blipFill>
        <p:spPr>
          <a:xfrm>
            <a:off x="5446127" y="2527093"/>
            <a:ext cx="6745874" cy="4444743"/>
          </a:xfrm>
          <a:prstGeom prst="rect">
            <a:avLst/>
          </a:prstGeom>
        </p:spPr>
      </p:pic>
      <p:grpSp>
        <p:nvGrpSpPr>
          <p:cNvPr id="3" name="object 14">
            <a:extLst>
              <a:ext uri="{FF2B5EF4-FFF2-40B4-BE49-F238E27FC236}">
                <a16:creationId xmlns:a16="http://schemas.microsoft.com/office/drawing/2014/main" id="{F5B58AA3-7901-821E-696D-DF326E0408D7}"/>
              </a:ext>
            </a:extLst>
          </p:cNvPr>
          <p:cNvGrpSpPr/>
          <p:nvPr/>
        </p:nvGrpSpPr>
        <p:grpSpPr>
          <a:xfrm>
            <a:off x="2255520" y="564282"/>
            <a:ext cx="9936480" cy="1108645"/>
            <a:chOff x="413999" y="995654"/>
            <a:chExt cx="9936480" cy="1108645"/>
          </a:xfrm>
        </p:grpSpPr>
        <p:sp>
          <p:nvSpPr>
            <p:cNvPr id="4" name="object 15">
              <a:extLst>
                <a:ext uri="{FF2B5EF4-FFF2-40B4-BE49-F238E27FC236}">
                  <a16:creationId xmlns:a16="http://schemas.microsoft.com/office/drawing/2014/main" id="{70D5ABA2-2761-A474-7A66-453E738B7140}"/>
                </a:ext>
              </a:extLst>
            </p:cNvPr>
            <p:cNvSpPr/>
            <p:nvPr/>
          </p:nvSpPr>
          <p:spPr>
            <a:xfrm>
              <a:off x="8552256" y="1752193"/>
              <a:ext cx="471170" cy="119380"/>
            </a:xfrm>
            <a:custGeom>
              <a:avLst/>
              <a:gdLst/>
              <a:ahLst/>
              <a:cxnLst/>
              <a:rect l="l" t="t" r="r" b="b"/>
              <a:pathLst>
                <a:path w="471170" h="119380">
                  <a:moveTo>
                    <a:pt x="119278" y="0"/>
                  </a:moveTo>
                  <a:lnTo>
                    <a:pt x="0" y="0"/>
                  </a:lnTo>
                  <a:lnTo>
                    <a:pt x="0" y="119291"/>
                  </a:lnTo>
                  <a:lnTo>
                    <a:pt x="119278" y="119291"/>
                  </a:lnTo>
                  <a:lnTo>
                    <a:pt x="119278" y="0"/>
                  </a:lnTo>
                  <a:close/>
                </a:path>
                <a:path w="471170" h="119380">
                  <a:moveTo>
                    <a:pt x="470852" y="12"/>
                  </a:moveTo>
                  <a:lnTo>
                    <a:pt x="351548" y="12"/>
                  </a:lnTo>
                  <a:lnTo>
                    <a:pt x="351548" y="119291"/>
                  </a:lnTo>
                  <a:lnTo>
                    <a:pt x="470852" y="119291"/>
                  </a:lnTo>
                  <a:lnTo>
                    <a:pt x="470852" y="12"/>
                  </a:lnTo>
                  <a:close/>
                </a:path>
              </a:pathLst>
            </a:custGeom>
            <a:solidFill>
              <a:srgbClr val="FFFFFF"/>
            </a:solidFill>
          </p:spPr>
          <p:txBody>
            <a:bodyPr wrap="square" lIns="0" tIns="0" rIns="0" bIns="0" rtlCol="0"/>
            <a:lstStyle/>
            <a:p>
              <a:endParaRPr/>
            </a:p>
          </p:txBody>
        </p:sp>
        <p:sp>
          <p:nvSpPr>
            <p:cNvPr id="7" name="object 16">
              <a:extLst>
                <a:ext uri="{FF2B5EF4-FFF2-40B4-BE49-F238E27FC236}">
                  <a16:creationId xmlns:a16="http://schemas.microsoft.com/office/drawing/2014/main" id="{E14480CB-000C-BE00-393A-5CDCA350BFE5}"/>
                </a:ext>
              </a:extLst>
            </p:cNvPr>
            <p:cNvSpPr/>
            <p:nvPr/>
          </p:nvSpPr>
          <p:spPr>
            <a:xfrm>
              <a:off x="8319960" y="1811838"/>
              <a:ext cx="471170" cy="0"/>
            </a:xfrm>
            <a:custGeom>
              <a:avLst/>
              <a:gdLst/>
              <a:ahLst/>
              <a:cxnLst/>
              <a:rect l="l" t="t" r="r" b="b"/>
              <a:pathLst>
                <a:path w="471170">
                  <a:moveTo>
                    <a:pt x="0" y="0"/>
                  </a:moveTo>
                  <a:lnTo>
                    <a:pt x="470877" y="0"/>
                  </a:lnTo>
                </a:path>
              </a:pathLst>
            </a:custGeom>
            <a:ln w="119292">
              <a:solidFill>
                <a:srgbClr val="FFFFFF"/>
              </a:solidFill>
            </a:ln>
          </p:spPr>
          <p:txBody>
            <a:bodyPr wrap="square" lIns="0" tIns="0" rIns="0" bIns="0" rtlCol="0"/>
            <a:lstStyle/>
            <a:p>
              <a:endParaRPr/>
            </a:p>
          </p:txBody>
        </p:sp>
        <p:sp>
          <p:nvSpPr>
            <p:cNvPr id="8" name="object 17">
              <a:extLst>
                <a:ext uri="{FF2B5EF4-FFF2-40B4-BE49-F238E27FC236}">
                  <a16:creationId xmlns:a16="http://schemas.microsoft.com/office/drawing/2014/main" id="{369279D3-0877-4C77-5F71-17FA2B0BD4F0}"/>
                </a:ext>
              </a:extLst>
            </p:cNvPr>
            <p:cNvSpPr/>
            <p:nvPr/>
          </p:nvSpPr>
          <p:spPr>
            <a:xfrm>
              <a:off x="9195759" y="1752192"/>
              <a:ext cx="0" cy="119380"/>
            </a:xfrm>
            <a:custGeom>
              <a:avLst/>
              <a:gdLst/>
              <a:ahLst/>
              <a:cxnLst/>
              <a:rect l="l" t="t" r="r" b="b"/>
              <a:pathLst>
                <a:path h="119380">
                  <a:moveTo>
                    <a:pt x="0" y="0"/>
                  </a:moveTo>
                  <a:lnTo>
                    <a:pt x="0" y="119292"/>
                  </a:lnTo>
                </a:path>
              </a:pathLst>
            </a:custGeom>
            <a:ln w="119291">
              <a:solidFill>
                <a:srgbClr val="FFFFFF"/>
              </a:solidFill>
            </a:ln>
          </p:spPr>
          <p:txBody>
            <a:bodyPr wrap="square" lIns="0" tIns="0" rIns="0" bIns="0" rtlCol="0"/>
            <a:lstStyle/>
            <a:p>
              <a:endParaRPr/>
            </a:p>
          </p:txBody>
        </p:sp>
        <p:sp>
          <p:nvSpPr>
            <p:cNvPr id="9" name="object 18">
              <a:extLst>
                <a:ext uri="{FF2B5EF4-FFF2-40B4-BE49-F238E27FC236}">
                  <a16:creationId xmlns:a16="http://schemas.microsoft.com/office/drawing/2014/main" id="{B13D238C-9841-01DB-F83F-07AEBAD76A69}"/>
                </a:ext>
              </a:extLst>
            </p:cNvPr>
            <p:cNvSpPr/>
            <p:nvPr/>
          </p:nvSpPr>
          <p:spPr>
            <a:xfrm>
              <a:off x="9016822" y="1632902"/>
              <a:ext cx="471170" cy="351790"/>
            </a:xfrm>
            <a:custGeom>
              <a:avLst/>
              <a:gdLst/>
              <a:ahLst/>
              <a:cxnLst/>
              <a:rect l="l" t="t" r="r" b="b"/>
              <a:pathLst>
                <a:path w="471170" h="351789">
                  <a:moveTo>
                    <a:pt x="119278" y="0"/>
                  </a:moveTo>
                  <a:lnTo>
                    <a:pt x="0" y="0"/>
                  </a:lnTo>
                  <a:lnTo>
                    <a:pt x="0" y="119291"/>
                  </a:lnTo>
                  <a:lnTo>
                    <a:pt x="119278" y="119291"/>
                  </a:lnTo>
                  <a:lnTo>
                    <a:pt x="119278" y="0"/>
                  </a:lnTo>
                  <a:close/>
                </a:path>
                <a:path w="471170" h="351789">
                  <a:moveTo>
                    <a:pt x="351586" y="119291"/>
                  </a:moveTo>
                  <a:lnTo>
                    <a:pt x="119291" y="119291"/>
                  </a:lnTo>
                  <a:lnTo>
                    <a:pt x="119291" y="235445"/>
                  </a:lnTo>
                  <a:lnTo>
                    <a:pt x="119291" y="238594"/>
                  </a:lnTo>
                  <a:lnTo>
                    <a:pt x="119291" y="351586"/>
                  </a:lnTo>
                  <a:lnTo>
                    <a:pt x="351586" y="351586"/>
                  </a:lnTo>
                  <a:lnTo>
                    <a:pt x="351586" y="238594"/>
                  </a:lnTo>
                  <a:lnTo>
                    <a:pt x="351586" y="235445"/>
                  </a:lnTo>
                  <a:lnTo>
                    <a:pt x="351586" y="119291"/>
                  </a:lnTo>
                  <a:close/>
                </a:path>
                <a:path w="471170" h="351789">
                  <a:moveTo>
                    <a:pt x="470877" y="12"/>
                  </a:moveTo>
                  <a:lnTo>
                    <a:pt x="351586" y="12"/>
                  </a:lnTo>
                  <a:lnTo>
                    <a:pt x="351586" y="119291"/>
                  </a:lnTo>
                  <a:lnTo>
                    <a:pt x="470877" y="119291"/>
                  </a:lnTo>
                  <a:lnTo>
                    <a:pt x="470877" y="12"/>
                  </a:lnTo>
                  <a:close/>
                </a:path>
              </a:pathLst>
            </a:custGeom>
            <a:solidFill>
              <a:srgbClr val="FFFFFF"/>
            </a:solidFill>
          </p:spPr>
          <p:txBody>
            <a:bodyPr wrap="square" lIns="0" tIns="0" rIns="0" bIns="0" rtlCol="0"/>
            <a:lstStyle/>
            <a:p>
              <a:endParaRPr/>
            </a:p>
          </p:txBody>
        </p:sp>
        <p:sp>
          <p:nvSpPr>
            <p:cNvPr id="10" name="object 19">
              <a:extLst>
                <a:ext uri="{FF2B5EF4-FFF2-40B4-BE49-F238E27FC236}">
                  <a16:creationId xmlns:a16="http://schemas.microsoft.com/office/drawing/2014/main" id="{9293C825-C0CC-E952-7F02-11C54B3E65CA}"/>
                </a:ext>
              </a:extLst>
            </p:cNvPr>
            <p:cNvSpPr/>
            <p:nvPr/>
          </p:nvSpPr>
          <p:spPr>
            <a:xfrm>
              <a:off x="9136113" y="1956237"/>
              <a:ext cx="351790" cy="0"/>
            </a:xfrm>
            <a:custGeom>
              <a:avLst/>
              <a:gdLst/>
              <a:ahLst/>
              <a:cxnLst/>
              <a:rect l="l" t="t" r="r" b="b"/>
              <a:pathLst>
                <a:path w="351790">
                  <a:moveTo>
                    <a:pt x="0" y="0"/>
                  </a:moveTo>
                  <a:lnTo>
                    <a:pt x="351589" y="0"/>
                  </a:lnTo>
                </a:path>
              </a:pathLst>
            </a:custGeom>
            <a:ln w="56502">
              <a:solidFill>
                <a:srgbClr val="FFFFFF"/>
              </a:solidFill>
            </a:ln>
          </p:spPr>
          <p:txBody>
            <a:bodyPr wrap="square" lIns="0" tIns="0" rIns="0" bIns="0" rtlCol="0"/>
            <a:lstStyle/>
            <a:p>
              <a:endParaRPr/>
            </a:p>
          </p:txBody>
        </p:sp>
        <p:sp>
          <p:nvSpPr>
            <p:cNvPr id="11" name="object 20">
              <a:extLst>
                <a:ext uri="{FF2B5EF4-FFF2-40B4-BE49-F238E27FC236}">
                  <a16:creationId xmlns:a16="http://schemas.microsoft.com/office/drawing/2014/main" id="{17EEF7F1-9D09-4260-8E99-DA5F8250552A}"/>
                </a:ext>
              </a:extLst>
            </p:cNvPr>
            <p:cNvSpPr/>
            <p:nvPr/>
          </p:nvSpPr>
          <p:spPr>
            <a:xfrm>
              <a:off x="9016824" y="2014311"/>
              <a:ext cx="471170" cy="0"/>
            </a:xfrm>
            <a:custGeom>
              <a:avLst/>
              <a:gdLst/>
              <a:ahLst/>
              <a:cxnLst/>
              <a:rect l="l" t="t" r="r" b="b"/>
              <a:pathLst>
                <a:path w="471170">
                  <a:moveTo>
                    <a:pt x="0" y="0"/>
                  </a:moveTo>
                  <a:lnTo>
                    <a:pt x="470877" y="0"/>
                  </a:lnTo>
                </a:path>
              </a:pathLst>
            </a:custGeom>
            <a:ln w="56502">
              <a:solidFill>
                <a:srgbClr val="FFFFFF"/>
              </a:solidFill>
            </a:ln>
          </p:spPr>
          <p:txBody>
            <a:bodyPr wrap="square" lIns="0" tIns="0" rIns="0" bIns="0" rtlCol="0"/>
            <a:lstStyle/>
            <a:p>
              <a:endParaRPr/>
            </a:p>
          </p:txBody>
        </p:sp>
        <p:sp>
          <p:nvSpPr>
            <p:cNvPr id="12" name="object 21">
              <a:extLst>
                <a:ext uri="{FF2B5EF4-FFF2-40B4-BE49-F238E27FC236}">
                  <a16:creationId xmlns:a16="http://schemas.microsoft.com/office/drawing/2014/main" id="{3992AD99-535C-9007-1C56-9653A20D8BB3}"/>
                </a:ext>
              </a:extLst>
            </p:cNvPr>
            <p:cNvSpPr/>
            <p:nvPr/>
          </p:nvSpPr>
          <p:spPr>
            <a:xfrm>
              <a:off x="9249117" y="1692548"/>
              <a:ext cx="471170" cy="0"/>
            </a:xfrm>
            <a:custGeom>
              <a:avLst/>
              <a:gdLst/>
              <a:ahLst/>
              <a:cxnLst/>
              <a:rect l="l" t="t" r="r" b="b"/>
              <a:pathLst>
                <a:path w="471170">
                  <a:moveTo>
                    <a:pt x="0" y="0"/>
                  </a:moveTo>
                  <a:lnTo>
                    <a:pt x="470877" y="0"/>
                  </a:lnTo>
                </a:path>
              </a:pathLst>
            </a:custGeom>
            <a:ln w="119291">
              <a:solidFill>
                <a:srgbClr val="FFFFFF"/>
              </a:solidFill>
            </a:ln>
          </p:spPr>
          <p:txBody>
            <a:bodyPr wrap="square" lIns="0" tIns="0" rIns="0" bIns="0" rtlCol="0"/>
            <a:lstStyle/>
            <a:p>
              <a:endParaRPr/>
            </a:p>
          </p:txBody>
        </p:sp>
        <p:sp>
          <p:nvSpPr>
            <p:cNvPr id="13" name="object 22">
              <a:extLst>
                <a:ext uri="{FF2B5EF4-FFF2-40B4-BE49-F238E27FC236}">
                  <a16:creationId xmlns:a16="http://schemas.microsoft.com/office/drawing/2014/main" id="{ADCE5CC6-6DA6-9CBF-8950-F88FF4FB5A14}"/>
                </a:ext>
              </a:extLst>
            </p:cNvPr>
            <p:cNvSpPr/>
            <p:nvPr/>
          </p:nvSpPr>
          <p:spPr>
            <a:xfrm>
              <a:off x="9249117" y="1926414"/>
              <a:ext cx="471170" cy="0"/>
            </a:xfrm>
            <a:custGeom>
              <a:avLst/>
              <a:gdLst/>
              <a:ahLst/>
              <a:cxnLst/>
              <a:rect l="l" t="t" r="r" b="b"/>
              <a:pathLst>
                <a:path w="471170">
                  <a:moveTo>
                    <a:pt x="0" y="0"/>
                  </a:moveTo>
                  <a:lnTo>
                    <a:pt x="119291" y="0"/>
                  </a:lnTo>
                </a:path>
                <a:path w="471170">
                  <a:moveTo>
                    <a:pt x="351586" y="0"/>
                  </a:moveTo>
                  <a:lnTo>
                    <a:pt x="470877" y="0"/>
                  </a:lnTo>
                </a:path>
              </a:pathLst>
            </a:custGeom>
            <a:ln w="116146">
              <a:solidFill>
                <a:srgbClr val="FFFFFF"/>
              </a:solidFill>
            </a:ln>
          </p:spPr>
          <p:txBody>
            <a:bodyPr wrap="square" lIns="0" tIns="0" rIns="0" bIns="0" rtlCol="0"/>
            <a:lstStyle/>
            <a:p>
              <a:endParaRPr/>
            </a:p>
          </p:txBody>
        </p:sp>
        <p:sp>
          <p:nvSpPr>
            <p:cNvPr id="14" name="object 23">
              <a:extLst>
                <a:ext uri="{FF2B5EF4-FFF2-40B4-BE49-F238E27FC236}">
                  <a16:creationId xmlns:a16="http://schemas.microsoft.com/office/drawing/2014/main" id="{9CBB8AFB-0F50-40B4-C6C9-3EDD88A357C4}"/>
                </a:ext>
              </a:extLst>
            </p:cNvPr>
            <p:cNvSpPr/>
            <p:nvPr/>
          </p:nvSpPr>
          <p:spPr>
            <a:xfrm>
              <a:off x="8784514" y="1632902"/>
              <a:ext cx="935990" cy="410209"/>
            </a:xfrm>
            <a:custGeom>
              <a:avLst/>
              <a:gdLst/>
              <a:ahLst/>
              <a:cxnLst/>
              <a:rect l="l" t="t" r="r" b="b"/>
              <a:pathLst>
                <a:path w="935990" h="410210">
                  <a:moveTo>
                    <a:pt x="119303" y="0"/>
                  </a:moveTo>
                  <a:lnTo>
                    <a:pt x="0" y="0"/>
                  </a:lnTo>
                  <a:lnTo>
                    <a:pt x="0" y="119291"/>
                  </a:lnTo>
                  <a:lnTo>
                    <a:pt x="119303" y="119291"/>
                  </a:lnTo>
                  <a:lnTo>
                    <a:pt x="119303" y="0"/>
                  </a:lnTo>
                  <a:close/>
                </a:path>
                <a:path w="935990" h="410210">
                  <a:moveTo>
                    <a:pt x="935482" y="353161"/>
                  </a:moveTo>
                  <a:lnTo>
                    <a:pt x="464591" y="353161"/>
                  </a:lnTo>
                  <a:lnTo>
                    <a:pt x="464591" y="409663"/>
                  </a:lnTo>
                  <a:lnTo>
                    <a:pt x="935482" y="409663"/>
                  </a:lnTo>
                  <a:lnTo>
                    <a:pt x="935482" y="353161"/>
                  </a:lnTo>
                  <a:close/>
                </a:path>
                <a:path w="935990" h="410210">
                  <a:moveTo>
                    <a:pt x="935482" y="295084"/>
                  </a:moveTo>
                  <a:lnTo>
                    <a:pt x="464591" y="295084"/>
                  </a:lnTo>
                  <a:lnTo>
                    <a:pt x="464591" y="351599"/>
                  </a:lnTo>
                  <a:lnTo>
                    <a:pt x="935482" y="351599"/>
                  </a:lnTo>
                  <a:lnTo>
                    <a:pt x="935482" y="295084"/>
                  </a:lnTo>
                  <a:close/>
                </a:path>
              </a:pathLst>
            </a:custGeom>
            <a:solidFill>
              <a:srgbClr val="FFFFFF"/>
            </a:solidFill>
          </p:spPr>
          <p:txBody>
            <a:bodyPr wrap="square" lIns="0" tIns="0" rIns="0" bIns="0" rtlCol="0"/>
            <a:lstStyle/>
            <a:p>
              <a:endParaRPr/>
            </a:p>
          </p:txBody>
        </p:sp>
        <p:sp>
          <p:nvSpPr>
            <p:cNvPr id="15" name="object 24">
              <a:extLst>
                <a:ext uri="{FF2B5EF4-FFF2-40B4-BE49-F238E27FC236}">
                  <a16:creationId xmlns:a16="http://schemas.microsoft.com/office/drawing/2014/main" id="{A17CB3F0-BDBA-92CE-CB36-A967C2498936}"/>
                </a:ext>
              </a:extLst>
            </p:cNvPr>
            <p:cNvSpPr/>
            <p:nvPr/>
          </p:nvSpPr>
          <p:spPr>
            <a:xfrm>
              <a:off x="9136113" y="1926414"/>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16" name="object 25">
              <a:extLst>
                <a:ext uri="{FF2B5EF4-FFF2-40B4-BE49-F238E27FC236}">
                  <a16:creationId xmlns:a16="http://schemas.microsoft.com/office/drawing/2014/main" id="{9551028F-274D-4AC9-4D5F-261FD072A8C7}"/>
                </a:ext>
              </a:extLst>
            </p:cNvPr>
            <p:cNvSpPr/>
            <p:nvPr/>
          </p:nvSpPr>
          <p:spPr>
            <a:xfrm>
              <a:off x="8784526" y="1956237"/>
              <a:ext cx="471170" cy="58419"/>
            </a:xfrm>
            <a:custGeom>
              <a:avLst/>
              <a:gdLst/>
              <a:ahLst/>
              <a:cxnLst/>
              <a:rect l="l" t="t" r="r" b="b"/>
              <a:pathLst>
                <a:path w="471170" h="58419">
                  <a:moveTo>
                    <a:pt x="119287" y="0"/>
                  </a:moveTo>
                  <a:lnTo>
                    <a:pt x="470877" y="0"/>
                  </a:lnTo>
                </a:path>
                <a:path w="471170" h="58419">
                  <a:moveTo>
                    <a:pt x="0" y="58073"/>
                  </a:moveTo>
                  <a:lnTo>
                    <a:pt x="470877" y="58073"/>
                  </a:lnTo>
                </a:path>
              </a:pathLst>
            </a:custGeom>
            <a:ln w="56501">
              <a:solidFill>
                <a:srgbClr val="FFFFFF"/>
              </a:solidFill>
            </a:ln>
          </p:spPr>
          <p:txBody>
            <a:bodyPr wrap="square" lIns="0" tIns="0" rIns="0" bIns="0" rtlCol="0"/>
            <a:lstStyle/>
            <a:p>
              <a:endParaRPr/>
            </a:p>
          </p:txBody>
        </p:sp>
        <p:sp>
          <p:nvSpPr>
            <p:cNvPr id="17" name="object 26">
              <a:extLst>
                <a:ext uri="{FF2B5EF4-FFF2-40B4-BE49-F238E27FC236}">
                  <a16:creationId xmlns:a16="http://schemas.microsoft.com/office/drawing/2014/main" id="{1227EA51-648D-EFEF-A3AE-C86F222BA752}"/>
                </a:ext>
              </a:extLst>
            </p:cNvPr>
            <p:cNvSpPr/>
            <p:nvPr/>
          </p:nvSpPr>
          <p:spPr>
            <a:xfrm>
              <a:off x="8671547" y="1692547"/>
              <a:ext cx="232410" cy="0"/>
            </a:xfrm>
            <a:custGeom>
              <a:avLst/>
              <a:gdLst/>
              <a:ahLst/>
              <a:cxnLst/>
              <a:rect l="l" t="t" r="r" b="b"/>
              <a:pathLst>
                <a:path w="232409">
                  <a:moveTo>
                    <a:pt x="0" y="0"/>
                  </a:moveTo>
                  <a:lnTo>
                    <a:pt x="232270" y="0"/>
                  </a:lnTo>
                </a:path>
              </a:pathLst>
            </a:custGeom>
            <a:ln w="119292">
              <a:solidFill>
                <a:srgbClr val="FFFFFF"/>
              </a:solidFill>
            </a:ln>
          </p:spPr>
          <p:txBody>
            <a:bodyPr wrap="square" lIns="0" tIns="0" rIns="0" bIns="0" rtlCol="0"/>
            <a:lstStyle/>
            <a:p>
              <a:endParaRPr/>
            </a:p>
          </p:txBody>
        </p:sp>
        <p:sp>
          <p:nvSpPr>
            <p:cNvPr id="18" name="object 27">
              <a:extLst>
                <a:ext uri="{FF2B5EF4-FFF2-40B4-BE49-F238E27FC236}">
                  <a16:creationId xmlns:a16="http://schemas.microsoft.com/office/drawing/2014/main" id="{9C597E41-1FA0-E4BB-7A74-A67954D9E177}"/>
                </a:ext>
              </a:extLst>
            </p:cNvPr>
            <p:cNvSpPr/>
            <p:nvPr/>
          </p:nvSpPr>
          <p:spPr>
            <a:xfrm>
              <a:off x="8552244" y="1868347"/>
              <a:ext cx="471170" cy="174625"/>
            </a:xfrm>
            <a:custGeom>
              <a:avLst/>
              <a:gdLst/>
              <a:ahLst/>
              <a:cxnLst/>
              <a:rect l="l" t="t" r="r" b="b"/>
              <a:pathLst>
                <a:path w="471170" h="174625">
                  <a:moveTo>
                    <a:pt x="470852" y="117716"/>
                  </a:moveTo>
                  <a:lnTo>
                    <a:pt x="0" y="117716"/>
                  </a:lnTo>
                  <a:lnTo>
                    <a:pt x="0" y="174218"/>
                  </a:lnTo>
                  <a:lnTo>
                    <a:pt x="470852" y="174218"/>
                  </a:lnTo>
                  <a:lnTo>
                    <a:pt x="470852" y="117716"/>
                  </a:lnTo>
                  <a:close/>
                </a:path>
                <a:path w="471170" h="174625">
                  <a:moveTo>
                    <a:pt x="470852" y="0"/>
                  </a:moveTo>
                  <a:lnTo>
                    <a:pt x="351561" y="0"/>
                  </a:lnTo>
                  <a:lnTo>
                    <a:pt x="351561" y="59639"/>
                  </a:lnTo>
                  <a:lnTo>
                    <a:pt x="119291" y="59639"/>
                  </a:lnTo>
                  <a:lnTo>
                    <a:pt x="119291" y="0"/>
                  </a:lnTo>
                  <a:lnTo>
                    <a:pt x="0" y="0"/>
                  </a:lnTo>
                  <a:lnTo>
                    <a:pt x="0" y="59639"/>
                  </a:lnTo>
                  <a:lnTo>
                    <a:pt x="0" y="116141"/>
                  </a:lnTo>
                  <a:lnTo>
                    <a:pt x="119291" y="116141"/>
                  </a:lnTo>
                  <a:lnTo>
                    <a:pt x="351561" y="116141"/>
                  </a:lnTo>
                  <a:lnTo>
                    <a:pt x="470852" y="116141"/>
                  </a:lnTo>
                  <a:lnTo>
                    <a:pt x="470852" y="59639"/>
                  </a:lnTo>
                  <a:lnTo>
                    <a:pt x="470852" y="0"/>
                  </a:lnTo>
                  <a:close/>
                </a:path>
              </a:pathLst>
            </a:custGeom>
            <a:solidFill>
              <a:srgbClr val="FFFFFF"/>
            </a:solidFill>
          </p:spPr>
          <p:txBody>
            <a:bodyPr wrap="square" lIns="0" tIns="0" rIns="0" bIns="0" rtlCol="0"/>
            <a:lstStyle/>
            <a:p>
              <a:endParaRPr/>
            </a:p>
          </p:txBody>
        </p:sp>
        <p:sp>
          <p:nvSpPr>
            <p:cNvPr id="19" name="object 28">
              <a:extLst>
                <a:ext uri="{FF2B5EF4-FFF2-40B4-BE49-F238E27FC236}">
                  <a16:creationId xmlns:a16="http://schemas.microsoft.com/office/drawing/2014/main" id="{41E73806-EC3A-DE08-58DE-5BF1EE8B2D16}"/>
                </a:ext>
              </a:extLst>
            </p:cNvPr>
            <p:cNvSpPr/>
            <p:nvPr/>
          </p:nvSpPr>
          <p:spPr>
            <a:xfrm>
              <a:off x="8319960" y="1518319"/>
              <a:ext cx="1167765" cy="59690"/>
            </a:xfrm>
            <a:custGeom>
              <a:avLst/>
              <a:gdLst/>
              <a:ahLst/>
              <a:cxnLst/>
              <a:rect l="l" t="t" r="r" b="b"/>
              <a:pathLst>
                <a:path w="1167765" h="59690">
                  <a:moveTo>
                    <a:pt x="583857" y="0"/>
                  </a:moveTo>
                  <a:lnTo>
                    <a:pt x="703148" y="0"/>
                  </a:lnTo>
                </a:path>
                <a:path w="1167765" h="59690">
                  <a:moveTo>
                    <a:pt x="232295" y="59646"/>
                  </a:moveTo>
                  <a:lnTo>
                    <a:pt x="703148" y="59646"/>
                  </a:lnTo>
                </a:path>
                <a:path w="1167765" h="59690">
                  <a:moveTo>
                    <a:pt x="0" y="59646"/>
                  </a:moveTo>
                  <a:lnTo>
                    <a:pt x="470877" y="59646"/>
                  </a:lnTo>
                </a:path>
                <a:path w="1167765" h="59690">
                  <a:moveTo>
                    <a:pt x="464566" y="59646"/>
                  </a:moveTo>
                  <a:lnTo>
                    <a:pt x="935443" y="59646"/>
                  </a:lnTo>
                </a:path>
                <a:path w="1167765" h="59690">
                  <a:moveTo>
                    <a:pt x="696861" y="59646"/>
                  </a:moveTo>
                  <a:lnTo>
                    <a:pt x="1167739" y="59646"/>
                  </a:lnTo>
                </a:path>
                <a:path w="1167765" h="59690">
                  <a:moveTo>
                    <a:pt x="816152" y="0"/>
                  </a:moveTo>
                  <a:lnTo>
                    <a:pt x="935443" y="0"/>
                  </a:lnTo>
                </a:path>
                <a:path w="1167765" h="59690">
                  <a:moveTo>
                    <a:pt x="816152" y="0"/>
                  </a:moveTo>
                  <a:lnTo>
                    <a:pt x="1167739" y="0"/>
                  </a:lnTo>
                </a:path>
              </a:pathLst>
            </a:custGeom>
            <a:ln w="3175">
              <a:solidFill>
                <a:srgbClr val="FFFFFF"/>
              </a:solidFill>
            </a:ln>
          </p:spPr>
          <p:txBody>
            <a:bodyPr wrap="square" lIns="0" tIns="0" rIns="0" bIns="0" rtlCol="0"/>
            <a:lstStyle/>
            <a:p>
              <a:endParaRPr/>
            </a:p>
          </p:txBody>
        </p:sp>
        <p:sp>
          <p:nvSpPr>
            <p:cNvPr id="20" name="object 29">
              <a:extLst>
                <a:ext uri="{FF2B5EF4-FFF2-40B4-BE49-F238E27FC236}">
                  <a16:creationId xmlns:a16="http://schemas.microsoft.com/office/drawing/2014/main" id="{C75E9EAD-88FF-71D8-E5F4-0B227A53C681}"/>
                </a:ext>
              </a:extLst>
            </p:cNvPr>
            <p:cNvSpPr/>
            <p:nvPr/>
          </p:nvSpPr>
          <p:spPr>
            <a:xfrm>
              <a:off x="9016810" y="1519897"/>
              <a:ext cx="471170" cy="119380"/>
            </a:xfrm>
            <a:custGeom>
              <a:avLst/>
              <a:gdLst/>
              <a:ahLst/>
              <a:cxnLst/>
              <a:rect l="l" t="t" r="r" b="b"/>
              <a:pathLst>
                <a:path w="471170" h="119380">
                  <a:moveTo>
                    <a:pt x="119291" y="0"/>
                  </a:moveTo>
                  <a:lnTo>
                    <a:pt x="0" y="0"/>
                  </a:lnTo>
                  <a:lnTo>
                    <a:pt x="0" y="119278"/>
                  </a:lnTo>
                  <a:lnTo>
                    <a:pt x="119291" y="119278"/>
                  </a:lnTo>
                  <a:lnTo>
                    <a:pt x="119291" y="0"/>
                  </a:lnTo>
                  <a:close/>
                </a:path>
                <a:path w="471170" h="119380">
                  <a:moveTo>
                    <a:pt x="470890" y="0"/>
                  </a:moveTo>
                  <a:lnTo>
                    <a:pt x="351599" y="0"/>
                  </a:lnTo>
                  <a:lnTo>
                    <a:pt x="351599" y="119278"/>
                  </a:lnTo>
                  <a:lnTo>
                    <a:pt x="470890" y="119278"/>
                  </a:lnTo>
                  <a:lnTo>
                    <a:pt x="470890" y="0"/>
                  </a:lnTo>
                  <a:close/>
                </a:path>
              </a:pathLst>
            </a:custGeom>
            <a:solidFill>
              <a:srgbClr val="FFFFFF"/>
            </a:solidFill>
          </p:spPr>
          <p:txBody>
            <a:bodyPr wrap="square" lIns="0" tIns="0" rIns="0" bIns="0" rtlCol="0"/>
            <a:lstStyle/>
            <a:p>
              <a:endParaRPr/>
            </a:p>
          </p:txBody>
        </p:sp>
        <p:sp>
          <p:nvSpPr>
            <p:cNvPr id="21" name="object 30">
              <a:extLst>
                <a:ext uri="{FF2B5EF4-FFF2-40B4-BE49-F238E27FC236}">
                  <a16:creationId xmlns:a16="http://schemas.microsoft.com/office/drawing/2014/main" id="{136B0879-CBF0-FEBB-5B83-FB24438302EE}"/>
                </a:ext>
              </a:extLst>
            </p:cNvPr>
            <p:cNvSpPr/>
            <p:nvPr/>
          </p:nvSpPr>
          <p:spPr>
            <a:xfrm>
              <a:off x="8319960" y="1518319"/>
              <a:ext cx="471170" cy="0"/>
            </a:xfrm>
            <a:custGeom>
              <a:avLst/>
              <a:gdLst/>
              <a:ahLst/>
              <a:cxnLst/>
              <a:rect l="l" t="t" r="r" b="b"/>
              <a:pathLst>
                <a:path w="471170">
                  <a:moveTo>
                    <a:pt x="232295" y="0"/>
                  </a:moveTo>
                  <a:lnTo>
                    <a:pt x="351586" y="0"/>
                  </a:lnTo>
                </a:path>
                <a:path w="471170">
                  <a:moveTo>
                    <a:pt x="0" y="0"/>
                  </a:moveTo>
                  <a:lnTo>
                    <a:pt x="470877" y="0"/>
                  </a:lnTo>
                </a:path>
              </a:pathLst>
            </a:custGeom>
            <a:ln w="3175">
              <a:solidFill>
                <a:srgbClr val="FFFFFF"/>
              </a:solidFill>
            </a:ln>
          </p:spPr>
          <p:txBody>
            <a:bodyPr wrap="square" lIns="0" tIns="0" rIns="0" bIns="0" rtlCol="0"/>
            <a:lstStyle/>
            <a:p>
              <a:endParaRPr/>
            </a:p>
          </p:txBody>
        </p:sp>
        <p:sp>
          <p:nvSpPr>
            <p:cNvPr id="22" name="object 31">
              <a:extLst>
                <a:ext uri="{FF2B5EF4-FFF2-40B4-BE49-F238E27FC236}">
                  <a16:creationId xmlns:a16="http://schemas.microsoft.com/office/drawing/2014/main" id="{2C102A5D-8F3C-BDAD-9833-B57783EFE232}"/>
                </a:ext>
              </a:extLst>
            </p:cNvPr>
            <p:cNvSpPr/>
            <p:nvPr/>
          </p:nvSpPr>
          <p:spPr>
            <a:xfrm>
              <a:off x="8671547" y="1519897"/>
              <a:ext cx="232410" cy="119380"/>
            </a:xfrm>
            <a:custGeom>
              <a:avLst/>
              <a:gdLst/>
              <a:ahLst/>
              <a:cxnLst/>
              <a:rect l="l" t="t" r="r" b="b"/>
              <a:pathLst>
                <a:path w="232409" h="119380">
                  <a:moveTo>
                    <a:pt x="232270" y="0"/>
                  </a:moveTo>
                  <a:lnTo>
                    <a:pt x="112966" y="0"/>
                  </a:lnTo>
                  <a:lnTo>
                    <a:pt x="0" y="0"/>
                  </a:lnTo>
                  <a:lnTo>
                    <a:pt x="0" y="119278"/>
                  </a:lnTo>
                  <a:lnTo>
                    <a:pt x="112966" y="119278"/>
                  </a:lnTo>
                  <a:lnTo>
                    <a:pt x="232270" y="119278"/>
                  </a:lnTo>
                  <a:lnTo>
                    <a:pt x="232270" y="0"/>
                  </a:lnTo>
                  <a:close/>
                </a:path>
              </a:pathLst>
            </a:custGeom>
            <a:solidFill>
              <a:srgbClr val="FFFFFF"/>
            </a:solidFill>
          </p:spPr>
          <p:txBody>
            <a:bodyPr wrap="square" lIns="0" tIns="0" rIns="0" bIns="0" rtlCol="0"/>
            <a:lstStyle/>
            <a:p>
              <a:endParaRPr/>
            </a:p>
          </p:txBody>
        </p:sp>
        <p:sp>
          <p:nvSpPr>
            <p:cNvPr id="23" name="object 32">
              <a:extLst>
                <a:ext uri="{FF2B5EF4-FFF2-40B4-BE49-F238E27FC236}">
                  <a16:creationId xmlns:a16="http://schemas.microsoft.com/office/drawing/2014/main" id="{8AEAD433-AD45-2E42-2559-C272867164F7}"/>
                </a:ext>
              </a:extLst>
            </p:cNvPr>
            <p:cNvSpPr/>
            <p:nvPr/>
          </p:nvSpPr>
          <p:spPr>
            <a:xfrm>
              <a:off x="8671547" y="1519897"/>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73C167"/>
            </a:solidFill>
          </p:spPr>
          <p:txBody>
            <a:bodyPr wrap="square" lIns="0" tIns="0" rIns="0" bIns="0" rtlCol="0"/>
            <a:lstStyle/>
            <a:p>
              <a:endParaRPr/>
            </a:p>
          </p:txBody>
        </p:sp>
        <p:sp>
          <p:nvSpPr>
            <p:cNvPr id="24" name="object 33">
              <a:extLst>
                <a:ext uri="{FF2B5EF4-FFF2-40B4-BE49-F238E27FC236}">
                  <a16:creationId xmlns:a16="http://schemas.microsoft.com/office/drawing/2014/main" id="{CC049C96-E4BC-950A-CD52-B1C45E325F3E}"/>
                </a:ext>
              </a:extLst>
            </p:cNvPr>
            <p:cNvSpPr/>
            <p:nvPr/>
          </p:nvSpPr>
          <p:spPr>
            <a:xfrm>
              <a:off x="8439251"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3B649"/>
            </a:solidFill>
          </p:spPr>
          <p:txBody>
            <a:bodyPr wrap="square" lIns="0" tIns="0" rIns="0" bIns="0" rtlCol="0"/>
            <a:lstStyle/>
            <a:p>
              <a:endParaRPr/>
            </a:p>
          </p:txBody>
        </p:sp>
        <p:sp>
          <p:nvSpPr>
            <p:cNvPr id="25" name="object 34">
              <a:extLst>
                <a:ext uri="{FF2B5EF4-FFF2-40B4-BE49-F238E27FC236}">
                  <a16:creationId xmlns:a16="http://schemas.microsoft.com/office/drawing/2014/main" id="{05815B68-2C62-AC6F-9DE8-455D8463FAB4}"/>
                </a:ext>
              </a:extLst>
            </p:cNvPr>
            <p:cNvSpPr/>
            <p:nvPr/>
          </p:nvSpPr>
          <p:spPr>
            <a:xfrm>
              <a:off x="8903817"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95CE8B"/>
            </a:solidFill>
          </p:spPr>
          <p:txBody>
            <a:bodyPr wrap="square" lIns="0" tIns="0" rIns="0" bIns="0" rtlCol="0"/>
            <a:lstStyle/>
            <a:p>
              <a:endParaRPr/>
            </a:p>
          </p:txBody>
        </p:sp>
        <p:sp>
          <p:nvSpPr>
            <p:cNvPr id="26" name="object 35">
              <a:extLst>
                <a:ext uri="{FF2B5EF4-FFF2-40B4-BE49-F238E27FC236}">
                  <a16:creationId xmlns:a16="http://schemas.microsoft.com/office/drawing/2014/main" id="{A9C8A701-36A7-D229-8E0C-B0BDB8950893}"/>
                </a:ext>
              </a:extLst>
            </p:cNvPr>
            <p:cNvSpPr/>
            <p:nvPr/>
          </p:nvSpPr>
          <p:spPr>
            <a:xfrm>
              <a:off x="9136113"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B8DDAE"/>
            </a:solidFill>
          </p:spPr>
          <p:txBody>
            <a:bodyPr wrap="square" lIns="0" tIns="0" rIns="0" bIns="0" rtlCol="0"/>
            <a:lstStyle/>
            <a:p>
              <a:endParaRPr/>
            </a:p>
          </p:txBody>
        </p:sp>
        <p:sp>
          <p:nvSpPr>
            <p:cNvPr id="27" name="object 36">
              <a:extLst>
                <a:ext uri="{FF2B5EF4-FFF2-40B4-BE49-F238E27FC236}">
                  <a16:creationId xmlns:a16="http://schemas.microsoft.com/office/drawing/2014/main" id="{1133C40A-6020-7932-6C84-7960CDF57B2C}"/>
                </a:ext>
              </a:extLst>
            </p:cNvPr>
            <p:cNvSpPr/>
            <p:nvPr/>
          </p:nvSpPr>
          <p:spPr>
            <a:xfrm>
              <a:off x="9136116"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26C8F"/>
            </a:solidFill>
          </p:spPr>
          <p:txBody>
            <a:bodyPr wrap="square" lIns="0" tIns="0" rIns="0" bIns="0" rtlCol="0"/>
            <a:lstStyle/>
            <a:p>
              <a:endParaRPr/>
            </a:p>
          </p:txBody>
        </p:sp>
        <p:sp>
          <p:nvSpPr>
            <p:cNvPr id="28" name="object 37">
              <a:extLst>
                <a:ext uri="{FF2B5EF4-FFF2-40B4-BE49-F238E27FC236}">
                  <a16:creationId xmlns:a16="http://schemas.microsoft.com/office/drawing/2014/main" id="{72798CDA-C0B8-CDB1-F82C-7A668B8B1902}"/>
                </a:ext>
              </a:extLst>
            </p:cNvPr>
            <p:cNvSpPr/>
            <p:nvPr/>
          </p:nvSpPr>
          <p:spPr>
            <a:xfrm>
              <a:off x="9368408" y="1752193"/>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00577E"/>
            </a:solidFill>
          </p:spPr>
          <p:txBody>
            <a:bodyPr wrap="square" lIns="0" tIns="0" rIns="0" bIns="0" rtlCol="0"/>
            <a:lstStyle/>
            <a:p>
              <a:endParaRPr/>
            </a:p>
          </p:txBody>
        </p:sp>
        <p:sp>
          <p:nvSpPr>
            <p:cNvPr id="29" name="object 38">
              <a:extLst>
                <a:ext uri="{FF2B5EF4-FFF2-40B4-BE49-F238E27FC236}">
                  <a16:creationId xmlns:a16="http://schemas.microsoft.com/office/drawing/2014/main" id="{EE84752B-DE20-B714-F3B1-930868015D55}"/>
                </a:ext>
              </a:extLst>
            </p:cNvPr>
            <p:cNvSpPr/>
            <p:nvPr/>
          </p:nvSpPr>
          <p:spPr>
            <a:xfrm>
              <a:off x="8903817"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6B85A3"/>
            </a:solidFill>
          </p:spPr>
          <p:txBody>
            <a:bodyPr wrap="square" lIns="0" tIns="0" rIns="0" bIns="0" rtlCol="0"/>
            <a:lstStyle/>
            <a:p>
              <a:endParaRPr/>
            </a:p>
          </p:txBody>
        </p:sp>
        <p:sp>
          <p:nvSpPr>
            <p:cNvPr id="30" name="object 39">
              <a:extLst>
                <a:ext uri="{FF2B5EF4-FFF2-40B4-BE49-F238E27FC236}">
                  <a16:creationId xmlns:a16="http://schemas.microsoft.com/office/drawing/2014/main" id="{5DE7C50C-6E84-D103-9277-3859707A50B3}"/>
                </a:ext>
              </a:extLst>
            </p:cNvPr>
            <p:cNvSpPr/>
            <p:nvPr/>
          </p:nvSpPr>
          <p:spPr>
            <a:xfrm>
              <a:off x="8671543" y="1752192"/>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95A5BC"/>
            </a:solidFill>
          </p:spPr>
          <p:txBody>
            <a:bodyPr wrap="square" lIns="0" tIns="0" rIns="0" bIns="0" rtlCol="0"/>
            <a:lstStyle/>
            <a:p>
              <a:endParaRPr/>
            </a:p>
          </p:txBody>
        </p:sp>
        <p:sp>
          <p:nvSpPr>
            <p:cNvPr id="31" name="object 40">
              <a:extLst>
                <a:ext uri="{FF2B5EF4-FFF2-40B4-BE49-F238E27FC236}">
                  <a16:creationId xmlns:a16="http://schemas.microsoft.com/office/drawing/2014/main" id="{44532607-3061-94EF-BB34-C5DD5B5EAFA9}"/>
                </a:ext>
              </a:extLst>
            </p:cNvPr>
            <p:cNvSpPr/>
            <p:nvPr/>
          </p:nvSpPr>
          <p:spPr>
            <a:xfrm>
              <a:off x="9136113" y="1345663"/>
              <a:ext cx="351790" cy="0"/>
            </a:xfrm>
            <a:custGeom>
              <a:avLst/>
              <a:gdLst/>
              <a:ahLst/>
              <a:cxnLst/>
              <a:rect l="l" t="t" r="r" b="b"/>
              <a:pathLst>
                <a:path w="351790">
                  <a:moveTo>
                    <a:pt x="0" y="0"/>
                  </a:moveTo>
                  <a:lnTo>
                    <a:pt x="351586" y="0"/>
                  </a:lnTo>
                </a:path>
              </a:pathLst>
            </a:custGeom>
            <a:ln w="116147">
              <a:solidFill>
                <a:srgbClr val="FFFFFF"/>
              </a:solidFill>
            </a:ln>
          </p:spPr>
          <p:txBody>
            <a:bodyPr wrap="square" lIns="0" tIns="0" rIns="0" bIns="0" rtlCol="0"/>
            <a:lstStyle/>
            <a:p>
              <a:endParaRPr/>
            </a:p>
          </p:txBody>
        </p:sp>
        <p:sp>
          <p:nvSpPr>
            <p:cNvPr id="32" name="object 41">
              <a:extLst>
                <a:ext uri="{FF2B5EF4-FFF2-40B4-BE49-F238E27FC236}">
                  <a16:creationId xmlns:a16="http://schemas.microsoft.com/office/drawing/2014/main" id="{336D6295-9D73-38FC-9E22-57D5E5718D63}"/>
                </a:ext>
              </a:extLst>
            </p:cNvPr>
            <p:cNvSpPr/>
            <p:nvPr/>
          </p:nvSpPr>
          <p:spPr>
            <a:xfrm>
              <a:off x="9016810" y="1227949"/>
              <a:ext cx="471170" cy="118110"/>
            </a:xfrm>
            <a:custGeom>
              <a:avLst/>
              <a:gdLst/>
              <a:ahLst/>
              <a:cxnLst/>
              <a:rect l="l" t="t" r="r" b="b"/>
              <a:pathLst>
                <a:path w="471170" h="118109">
                  <a:moveTo>
                    <a:pt x="470890" y="0"/>
                  </a:moveTo>
                  <a:lnTo>
                    <a:pt x="0" y="0"/>
                  </a:lnTo>
                  <a:lnTo>
                    <a:pt x="0" y="29819"/>
                  </a:lnTo>
                  <a:lnTo>
                    <a:pt x="0" y="59651"/>
                  </a:lnTo>
                  <a:lnTo>
                    <a:pt x="0" y="87896"/>
                  </a:lnTo>
                  <a:lnTo>
                    <a:pt x="0" y="117716"/>
                  </a:lnTo>
                  <a:lnTo>
                    <a:pt x="470890" y="117716"/>
                  </a:lnTo>
                  <a:lnTo>
                    <a:pt x="470890" y="87896"/>
                  </a:lnTo>
                  <a:lnTo>
                    <a:pt x="470890" y="59651"/>
                  </a:lnTo>
                  <a:lnTo>
                    <a:pt x="470890" y="29819"/>
                  </a:lnTo>
                  <a:lnTo>
                    <a:pt x="470890" y="0"/>
                  </a:lnTo>
                  <a:close/>
                </a:path>
              </a:pathLst>
            </a:custGeom>
            <a:solidFill>
              <a:srgbClr val="FFFFFF"/>
            </a:solidFill>
          </p:spPr>
          <p:txBody>
            <a:bodyPr wrap="square" lIns="0" tIns="0" rIns="0" bIns="0" rtlCol="0"/>
            <a:lstStyle/>
            <a:p>
              <a:endParaRPr/>
            </a:p>
          </p:txBody>
        </p:sp>
        <p:sp>
          <p:nvSpPr>
            <p:cNvPr id="33" name="object 42">
              <a:extLst>
                <a:ext uri="{FF2B5EF4-FFF2-40B4-BE49-F238E27FC236}">
                  <a16:creationId xmlns:a16="http://schemas.microsoft.com/office/drawing/2014/main" id="{C0900BBE-20A7-A4D2-C322-03EB4E022990}"/>
                </a:ext>
              </a:extLst>
            </p:cNvPr>
            <p:cNvSpPr/>
            <p:nvPr/>
          </p:nvSpPr>
          <p:spPr>
            <a:xfrm>
              <a:off x="9136113" y="1347235"/>
              <a:ext cx="351790" cy="0"/>
            </a:xfrm>
            <a:custGeom>
              <a:avLst/>
              <a:gdLst/>
              <a:ahLst/>
              <a:cxnLst/>
              <a:rect l="l" t="t" r="r" b="b"/>
              <a:pathLst>
                <a:path w="351790">
                  <a:moveTo>
                    <a:pt x="0" y="0"/>
                  </a:moveTo>
                  <a:lnTo>
                    <a:pt x="351586" y="0"/>
                  </a:lnTo>
                </a:path>
              </a:pathLst>
            </a:custGeom>
            <a:ln w="119291">
              <a:solidFill>
                <a:srgbClr val="FFFFFF"/>
              </a:solidFill>
            </a:ln>
          </p:spPr>
          <p:txBody>
            <a:bodyPr wrap="square" lIns="0" tIns="0" rIns="0" bIns="0" rtlCol="0"/>
            <a:lstStyle/>
            <a:p>
              <a:endParaRPr/>
            </a:p>
          </p:txBody>
        </p:sp>
        <p:sp>
          <p:nvSpPr>
            <p:cNvPr id="34" name="object 43">
              <a:extLst>
                <a:ext uri="{FF2B5EF4-FFF2-40B4-BE49-F238E27FC236}">
                  <a16:creationId xmlns:a16="http://schemas.microsoft.com/office/drawing/2014/main" id="{D952AF3D-4646-03E0-2139-4A5D3316DA30}"/>
                </a:ext>
              </a:extLst>
            </p:cNvPr>
            <p:cNvSpPr/>
            <p:nvPr/>
          </p:nvSpPr>
          <p:spPr>
            <a:xfrm>
              <a:off x="9136113" y="1345663"/>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35" name="object 44">
              <a:extLst>
                <a:ext uri="{FF2B5EF4-FFF2-40B4-BE49-F238E27FC236}">
                  <a16:creationId xmlns:a16="http://schemas.microsoft.com/office/drawing/2014/main" id="{92214034-B856-CDE8-9C37-6EAE69321811}"/>
                </a:ext>
              </a:extLst>
            </p:cNvPr>
            <p:cNvSpPr/>
            <p:nvPr/>
          </p:nvSpPr>
          <p:spPr>
            <a:xfrm>
              <a:off x="8784526" y="1227950"/>
              <a:ext cx="471170" cy="59690"/>
            </a:xfrm>
            <a:custGeom>
              <a:avLst/>
              <a:gdLst/>
              <a:ahLst/>
              <a:cxnLst/>
              <a:rect l="l" t="t" r="r" b="b"/>
              <a:pathLst>
                <a:path w="471170" h="59690">
                  <a:moveTo>
                    <a:pt x="0" y="59639"/>
                  </a:moveTo>
                  <a:lnTo>
                    <a:pt x="470877" y="59639"/>
                  </a:lnTo>
                  <a:lnTo>
                    <a:pt x="470877" y="0"/>
                  </a:lnTo>
                  <a:lnTo>
                    <a:pt x="0" y="0"/>
                  </a:lnTo>
                  <a:lnTo>
                    <a:pt x="0" y="59639"/>
                  </a:lnTo>
                  <a:close/>
                </a:path>
              </a:pathLst>
            </a:custGeom>
            <a:solidFill>
              <a:srgbClr val="FFFFFF"/>
            </a:solidFill>
          </p:spPr>
          <p:txBody>
            <a:bodyPr wrap="square" lIns="0" tIns="0" rIns="0" bIns="0" rtlCol="0"/>
            <a:lstStyle/>
            <a:p>
              <a:endParaRPr/>
            </a:p>
          </p:txBody>
        </p:sp>
        <p:sp>
          <p:nvSpPr>
            <p:cNvPr id="36" name="object 45">
              <a:extLst>
                <a:ext uri="{FF2B5EF4-FFF2-40B4-BE49-F238E27FC236}">
                  <a16:creationId xmlns:a16="http://schemas.microsoft.com/office/drawing/2014/main" id="{B373B264-717C-C880-0786-F5DE581E85D0}"/>
                </a:ext>
              </a:extLst>
            </p:cNvPr>
            <p:cNvSpPr/>
            <p:nvPr/>
          </p:nvSpPr>
          <p:spPr>
            <a:xfrm>
              <a:off x="8903817" y="1316626"/>
              <a:ext cx="351790" cy="0"/>
            </a:xfrm>
            <a:custGeom>
              <a:avLst/>
              <a:gdLst/>
              <a:ahLst/>
              <a:cxnLst/>
              <a:rect l="l" t="t" r="r" b="b"/>
              <a:pathLst>
                <a:path w="351790">
                  <a:moveTo>
                    <a:pt x="0" y="0"/>
                  </a:moveTo>
                  <a:lnTo>
                    <a:pt x="351586" y="0"/>
                  </a:lnTo>
                </a:path>
              </a:pathLst>
            </a:custGeom>
            <a:ln w="58073">
              <a:solidFill>
                <a:srgbClr val="FFFFFF"/>
              </a:solidFill>
            </a:ln>
          </p:spPr>
          <p:txBody>
            <a:bodyPr wrap="square" lIns="0" tIns="0" rIns="0" bIns="0" rtlCol="0"/>
            <a:lstStyle/>
            <a:p>
              <a:endParaRPr/>
            </a:p>
          </p:txBody>
        </p:sp>
        <p:sp>
          <p:nvSpPr>
            <p:cNvPr id="37" name="object 46">
              <a:extLst>
                <a:ext uri="{FF2B5EF4-FFF2-40B4-BE49-F238E27FC236}">
                  <a16:creationId xmlns:a16="http://schemas.microsoft.com/office/drawing/2014/main" id="{029368C3-E0C1-A473-AA3E-9165FD0E6F3F}"/>
                </a:ext>
              </a:extLst>
            </p:cNvPr>
            <p:cNvSpPr/>
            <p:nvPr/>
          </p:nvSpPr>
          <p:spPr>
            <a:xfrm>
              <a:off x="8784514" y="1258556"/>
              <a:ext cx="471170" cy="57785"/>
            </a:xfrm>
            <a:custGeom>
              <a:avLst/>
              <a:gdLst/>
              <a:ahLst/>
              <a:cxnLst/>
              <a:rect l="l" t="t" r="r" b="b"/>
              <a:pathLst>
                <a:path w="471170" h="57784">
                  <a:moveTo>
                    <a:pt x="470890" y="29032"/>
                  </a:moveTo>
                  <a:lnTo>
                    <a:pt x="0" y="29032"/>
                  </a:lnTo>
                  <a:lnTo>
                    <a:pt x="0" y="57289"/>
                  </a:lnTo>
                  <a:lnTo>
                    <a:pt x="470890" y="57289"/>
                  </a:lnTo>
                  <a:lnTo>
                    <a:pt x="470890" y="29032"/>
                  </a:lnTo>
                  <a:close/>
                </a:path>
                <a:path w="471170" h="57784">
                  <a:moveTo>
                    <a:pt x="470890" y="0"/>
                  </a:moveTo>
                  <a:lnTo>
                    <a:pt x="0" y="0"/>
                  </a:lnTo>
                  <a:lnTo>
                    <a:pt x="0" y="28257"/>
                  </a:lnTo>
                  <a:lnTo>
                    <a:pt x="470890" y="28257"/>
                  </a:lnTo>
                  <a:lnTo>
                    <a:pt x="470890" y="0"/>
                  </a:lnTo>
                  <a:close/>
                </a:path>
              </a:pathLst>
            </a:custGeom>
            <a:solidFill>
              <a:srgbClr val="FFFFFF"/>
            </a:solidFill>
          </p:spPr>
          <p:txBody>
            <a:bodyPr wrap="square" lIns="0" tIns="0" rIns="0" bIns="0" rtlCol="0"/>
            <a:lstStyle/>
            <a:p>
              <a:endParaRPr/>
            </a:p>
          </p:txBody>
        </p:sp>
        <p:sp>
          <p:nvSpPr>
            <p:cNvPr id="38" name="object 47">
              <a:extLst>
                <a:ext uri="{FF2B5EF4-FFF2-40B4-BE49-F238E27FC236}">
                  <a16:creationId xmlns:a16="http://schemas.microsoft.com/office/drawing/2014/main" id="{C5F46AA8-42BE-B8F9-50D1-63199A22E48B}"/>
                </a:ext>
              </a:extLst>
            </p:cNvPr>
            <p:cNvSpPr/>
            <p:nvPr/>
          </p:nvSpPr>
          <p:spPr>
            <a:xfrm>
              <a:off x="8552256" y="1345663"/>
              <a:ext cx="471170" cy="0"/>
            </a:xfrm>
            <a:custGeom>
              <a:avLst/>
              <a:gdLst/>
              <a:ahLst/>
              <a:cxnLst/>
              <a:rect l="l" t="t" r="r" b="b"/>
              <a:pathLst>
                <a:path w="471170">
                  <a:moveTo>
                    <a:pt x="351561" y="0"/>
                  </a:moveTo>
                  <a:lnTo>
                    <a:pt x="470852" y="0"/>
                  </a:lnTo>
                </a:path>
                <a:path w="471170">
                  <a:moveTo>
                    <a:pt x="0" y="0"/>
                  </a:moveTo>
                  <a:lnTo>
                    <a:pt x="119291" y="0"/>
                  </a:lnTo>
                </a:path>
              </a:pathLst>
            </a:custGeom>
            <a:ln w="116147">
              <a:solidFill>
                <a:srgbClr val="FFFFFF"/>
              </a:solidFill>
            </a:ln>
          </p:spPr>
          <p:txBody>
            <a:bodyPr wrap="square" lIns="0" tIns="0" rIns="0" bIns="0" rtlCol="0"/>
            <a:lstStyle/>
            <a:p>
              <a:endParaRPr/>
            </a:p>
          </p:txBody>
        </p:sp>
        <p:sp>
          <p:nvSpPr>
            <p:cNvPr id="39" name="object 48">
              <a:extLst>
                <a:ext uri="{FF2B5EF4-FFF2-40B4-BE49-F238E27FC236}">
                  <a16:creationId xmlns:a16="http://schemas.microsoft.com/office/drawing/2014/main" id="{543C90E4-78FD-032C-A653-8EF3247309FF}"/>
                </a:ext>
              </a:extLst>
            </p:cNvPr>
            <p:cNvSpPr/>
            <p:nvPr/>
          </p:nvSpPr>
          <p:spPr>
            <a:xfrm>
              <a:off x="8552256" y="1229524"/>
              <a:ext cx="471170" cy="114935"/>
            </a:xfrm>
            <a:custGeom>
              <a:avLst/>
              <a:gdLst/>
              <a:ahLst/>
              <a:cxnLst/>
              <a:rect l="l" t="t" r="r" b="b"/>
              <a:pathLst>
                <a:path w="471170" h="114934">
                  <a:moveTo>
                    <a:pt x="470852" y="58077"/>
                  </a:moveTo>
                  <a:lnTo>
                    <a:pt x="0" y="58077"/>
                  </a:lnTo>
                  <a:lnTo>
                    <a:pt x="0" y="114579"/>
                  </a:lnTo>
                  <a:lnTo>
                    <a:pt x="470852" y="114579"/>
                  </a:lnTo>
                  <a:lnTo>
                    <a:pt x="470852" y="58077"/>
                  </a:lnTo>
                  <a:close/>
                </a:path>
                <a:path w="471170" h="114934">
                  <a:moveTo>
                    <a:pt x="470852" y="0"/>
                  </a:moveTo>
                  <a:lnTo>
                    <a:pt x="0" y="0"/>
                  </a:lnTo>
                  <a:lnTo>
                    <a:pt x="0" y="56502"/>
                  </a:lnTo>
                  <a:lnTo>
                    <a:pt x="470852" y="56502"/>
                  </a:lnTo>
                  <a:lnTo>
                    <a:pt x="470852" y="0"/>
                  </a:lnTo>
                  <a:close/>
                </a:path>
              </a:pathLst>
            </a:custGeom>
            <a:solidFill>
              <a:srgbClr val="FFFFFF"/>
            </a:solidFill>
          </p:spPr>
          <p:txBody>
            <a:bodyPr wrap="square" lIns="0" tIns="0" rIns="0" bIns="0" rtlCol="0"/>
            <a:lstStyle/>
            <a:p>
              <a:endParaRPr/>
            </a:p>
          </p:txBody>
        </p:sp>
        <p:sp>
          <p:nvSpPr>
            <p:cNvPr id="40" name="object 49">
              <a:extLst>
                <a:ext uri="{FF2B5EF4-FFF2-40B4-BE49-F238E27FC236}">
                  <a16:creationId xmlns:a16="http://schemas.microsoft.com/office/drawing/2014/main" id="{41E98963-C4ED-FDA6-F5A8-C048AC1E63F1}"/>
                </a:ext>
              </a:extLst>
            </p:cNvPr>
            <p:cNvSpPr/>
            <p:nvPr/>
          </p:nvSpPr>
          <p:spPr>
            <a:xfrm>
              <a:off x="9136113"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DB6F3D"/>
            </a:solidFill>
          </p:spPr>
          <p:txBody>
            <a:bodyPr wrap="square" lIns="0" tIns="0" rIns="0" bIns="0" rtlCol="0"/>
            <a:lstStyle/>
            <a:p>
              <a:endParaRPr/>
            </a:p>
          </p:txBody>
        </p:sp>
        <p:sp>
          <p:nvSpPr>
            <p:cNvPr id="41" name="object 50">
              <a:extLst>
                <a:ext uri="{FF2B5EF4-FFF2-40B4-BE49-F238E27FC236}">
                  <a16:creationId xmlns:a16="http://schemas.microsoft.com/office/drawing/2014/main" id="{09E0F2B9-BC8B-530D-034B-EB97F639DB70}"/>
                </a:ext>
              </a:extLst>
            </p:cNvPr>
            <p:cNvSpPr/>
            <p:nvPr/>
          </p:nvSpPr>
          <p:spPr>
            <a:xfrm>
              <a:off x="9016822" y="995654"/>
              <a:ext cx="471170" cy="175895"/>
            </a:xfrm>
            <a:custGeom>
              <a:avLst/>
              <a:gdLst/>
              <a:ahLst/>
              <a:cxnLst/>
              <a:rect l="l" t="t" r="r" b="b"/>
              <a:pathLst>
                <a:path w="471170" h="175894">
                  <a:moveTo>
                    <a:pt x="470877" y="0"/>
                  </a:moveTo>
                  <a:lnTo>
                    <a:pt x="0" y="0"/>
                  </a:lnTo>
                  <a:lnTo>
                    <a:pt x="0" y="59639"/>
                  </a:lnTo>
                  <a:lnTo>
                    <a:pt x="0" y="116141"/>
                  </a:lnTo>
                  <a:lnTo>
                    <a:pt x="0" y="175793"/>
                  </a:lnTo>
                  <a:lnTo>
                    <a:pt x="470877" y="175793"/>
                  </a:lnTo>
                  <a:lnTo>
                    <a:pt x="470877" y="116141"/>
                  </a:lnTo>
                  <a:lnTo>
                    <a:pt x="470877" y="59639"/>
                  </a:lnTo>
                  <a:lnTo>
                    <a:pt x="470877" y="0"/>
                  </a:lnTo>
                  <a:close/>
                </a:path>
              </a:pathLst>
            </a:custGeom>
            <a:solidFill>
              <a:srgbClr val="FFFFFF"/>
            </a:solidFill>
          </p:spPr>
          <p:txBody>
            <a:bodyPr wrap="square" lIns="0" tIns="0" rIns="0" bIns="0" rtlCol="0"/>
            <a:lstStyle/>
            <a:p>
              <a:endParaRPr/>
            </a:p>
          </p:txBody>
        </p:sp>
        <p:sp>
          <p:nvSpPr>
            <p:cNvPr id="42" name="object 51">
              <a:extLst>
                <a:ext uri="{FF2B5EF4-FFF2-40B4-BE49-F238E27FC236}">
                  <a16:creationId xmlns:a16="http://schemas.microsoft.com/office/drawing/2014/main" id="{E0F08A98-82A7-0541-052A-CF8DFEAC1D95}"/>
                </a:ext>
              </a:extLst>
            </p:cNvPr>
            <p:cNvSpPr/>
            <p:nvPr/>
          </p:nvSpPr>
          <p:spPr>
            <a:xfrm>
              <a:off x="9136113" y="1055293"/>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CF470A"/>
            </a:solidFill>
          </p:spPr>
          <p:txBody>
            <a:bodyPr wrap="square" lIns="0" tIns="0" rIns="0" bIns="0" rtlCol="0"/>
            <a:lstStyle/>
            <a:p>
              <a:endParaRPr/>
            </a:p>
          </p:txBody>
        </p:sp>
        <p:sp>
          <p:nvSpPr>
            <p:cNvPr id="43" name="object 52">
              <a:extLst>
                <a:ext uri="{FF2B5EF4-FFF2-40B4-BE49-F238E27FC236}">
                  <a16:creationId xmlns:a16="http://schemas.microsoft.com/office/drawing/2014/main" id="{A9B96A62-47CF-DFA5-C6ED-6EFA04CAD3FF}"/>
                </a:ext>
              </a:extLst>
            </p:cNvPr>
            <p:cNvSpPr/>
            <p:nvPr/>
          </p:nvSpPr>
          <p:spPr>
            <a:xfrm>
              <a:off x="8903817"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E48E64"/>
            </a:solidFill>
          </p:spPr>
          <p:txBody>
            <a:bodyPr wrap="square" lIns="0" tIns="0" rIns="0" bIns="0" rtlCol="0"/>
            <a:lstStyle/>
            <a:p>
              <a:endParaRPr/>
            </a:p>
          </p:txBody>
        </p:sp>
        <p:sp>
          <p:nvSpPr>
            <p:cNvPr id="44" name="object 53">
              <a:extLst>
                <a:ext uri="{FF2B5EF4-FFF2-40B4-BE49-F238E27FC236}">
                  <a16:creationId xmlns:a16="http://schemas.microsoft.com/office/drawing/2014/main" id="{A073F97B-CD19-0F03-4332-7C7BFBF7DAA3}"/>
                </a:ext>
              </a:extLst>
            </p:cNvPr>
            <p:cNvSpPr/>
            <p:nvPr/>
          </p:nvSpPr>
          <p:spPr>
            <a:xfrm>
              <a:off x="8671547" y="1287589"/>
              <a:ext cx="232410" cy="232410"/>
            </a:xfrm>
            <a:custGeom>
              <a:avLst/>
              <a:gdLst/>
              <a:ahLst/>
              <a:cxnLst/>
              <a:rect l="l" t="t" r="r" b="b"/>
              <a:pathLst>
                <a:path w="232409" h="232409">
                  <a:moveTo>
                    <a:pt x="232270" y="0"/>
                  </a:moveTo>
                  <a:lnTo>
                    <a:pt x="0" y="0"/>
                  </a:lnTo>
                  <a:lnTo>
                    <a:pt x="0" y="232295"/>
                  </a:lnTo>
                  <a:lnTo>
                    <a:pt x="232270" y="232295"/>
                  </a:lnTo>
                  <a:lnTo>
                    <a:pt x="232270" y="0"/>
                  </a:lnTo>
                  <a:close/>
                </a:path>
              </a:pathLst>
            </a:custGeom>
            <a:solidFill>
              <a:srgbClr val="EBAE8D"/>
            </a:solidFill>
          </p:spPr>
          <p:txBody>
            <a:bodyPr wrap="square" lIns="0" tIns="0" rIns="0" bIns="0" rtlCol="0"/>
            <a:lstStyle/>
            <a:p>
              <a:endParaRPr/>
            </a:p>
          </p:txBody>
        </p:sp>
        <p:sp>
          <p:nvSpPr>
            <p:cNvPr id="45" name="object 54">
              <a:extLst>
                <a:ext uri="{FF2B5EF4-FFF2-40B4-BE49-F238E27FC236}">
                  <a16:creationId xmlns:a16="http://schemas.microsoft.com/office/drawing/2014/main" id="{EAFF9222-B772-095F-573B-F7E10DDDB6DD}"/>
                </a:ext>
              </a:extLst>
            </p:cNvPr>
            <p:cNvSpPr/>
            <p:nvPr/>
          </p:nvSpPr>
          <p:spPr>
            <a:xfrm>
              <a:off x="413999" y="1753779"/>
              <a:ext cx="9936480" cy="350520"/>
            </a:xfrm>
            <a:custGeom>
              <a:avLst/>
              <a:gdLst/>
              <a:ahLst/>
              <a:cxnLst/>
              <a:rect l="l" t="t" r="r" b="b"/>
              <a:pathLst>
                <a:path w="9936480" h="350519">
                  <a:moveTo>
                    <a:pt x="0" y="0"/>
                  </a:moveTo>
                  <a:lnTo>
                    <a:pt x="7905953" y="0"/>
                  </a:lnTo>
                  <a:lnTo>
                    <a:pt x="7905953" y="125425"/>
                  </a:lnTo>
                  <a:lnTo>
                    <a:pt x="8136001" y="125425"/>
                  </a:lnTo>
                  <a:lnTo>
                    <a:pt x="8136001" y="349999"/>
                  </a:lnTo>
                  <a:lnTo>
                    <a:pt x="9306001" y="349999"/>
                  </a:lnTo>
                  <a:lnTo>
                    <a:pt x="9306001" y="0"/>
                  </a:lnTo>
                  <a:lnTo>
                    <a:pt x="9935997" y="0"/>
                  </a:lnTo>
                </a:path>
              </a:pathLst>
            </a:custGeom>
            <a:ln w="12700">
              <a:solidFill>
                <a:srgbClr val="CF470A"/>
              </a:solidFill>
            </a:ln>
          </p:spPr>
          <p:txBody>
            <a:bodyPr wrap="square" lIns="0" tIns="0" rIns="0" bIns="0" rtlCol="0"/>
            <a:lstStyle/>
            <a:p>
              <a:endParaRPr/>
            </a:p>
          </p:txBody>
        </p:sp>
        <p:sp>
          <p:nvSpPr>
            <p:cNvPr id="46" name="object 55">
              <a:extLst>
                <a:ext uri="{FF2B5EF4-FFF2-40B4-BE49-F238E27FC236}">
                  <a16:creationId xmlns:a16="http://schemas.microsoft.com/office/drawing/2014/main" id="{0F7BC48F-7BBB-BA22-93D5-140B6FD46C7F}"/>
                </a:ext>
              </a:extLst>
            </p:cNvPr>
            <p:cNvSpPr/>
            <p:nvPr/>
          </p:nvSpPr>
          <p:spPr>
            <a:xfrm>
              <a:off x="5255983" y="1447723"/>
              <a:ext cx="279400" cy="78740"/>
            </a:xfrm>
            <a:custGeom>
              <a:avLst/>
              <a:gdLst/>
              <a:ahLst/>
              <a:cxnLst/>
              <a:rect l="l" t="t" r="r" b="b"/>
              <a:pathLst>
                <a:path w="279400" h="78740">
                  <a:moveTo>
                    <a:pt x="12458" y="685"/>
                  </a:moveTo>
                  <a:lnTo>
                    <a:pt x="11887" y="0"/>
                  </a:lnTo>
                  <a:lnTo>
                    <a:pt x="571" y="0"/>
                  </a:lnTo>
                  <a:lnTo>
                    <a:pt x="0" y="685"/>
                  </a:lnTo>
                  <a:lnTo>
                    <a:pt x="0" y="77711"/>
                  </a:lnTo>
                  <a:lnTo>
                    <a:pt x="571" y="78282"/>
                  </a:lnTo>
                  <a:lnTo>
                    <a:pt x="11887" y="78282"/>
                  </a:lnTo>
                  <a:lnTo>
                    <a:pt x="12458" y="77711"/>
                  </a:lnTo>
                  <a:lnTo>
                    <a:pt x="12458" y="77025"/>
                  </a:lnTo>
                  <a:lnTo>
                    <a:pt x="12458" y="685"/>
                  </a:lnTo>
                  <a:close/>
                </a:path>
                <a:path w="279400" h="78740">
                  <a:moveTo>
                    <a:pt x="108229" y="685"/>
                  </a:moveTo>
                  <a:lnTo>
                    <a:pt x="107543" y="0"/>
                  </a:lnTo>
                  <a:lnTo>
                    <a:pt x="96342" y="0"/>
                  </a:lnTo>
                  <a:lnTo>
                    <a:pt x="95656" y="685"/>
                  </a:lnTo>
                  <a:lnTo>
                    <a:pt x="95656" y="43535"/>
                  </a:lnTo>
                  <a:lnTo>
                    <a:pt x="95859" y="51409"/>
                  </a:lnTo>
                  <a:lnTo>
                    <a:pt x="96367" y="58661"/>
                  </a:lnTo>
                  <a:lnTo>
                    <a:pt x="97599" y="69596"/>
                  </a:lnTo>
                  <a:lnTo>
                    <a:pt x="96570" y="65138"/>
                  </a:lnTo>
                  <a:lnTo>
                    <a:pt x="93370" y="57137"/>
                  </a:lnTo>
                  <a:lnTo>
                    <a:pt x="62738" y="0"/>
                  </a:lnTo>
                  <a:lnTo>
                    <a:pt x="48120" y="0"/>
                  </a:lnTo>
                  <a:lnTo>
                    <a:pt x="47548" y="685"/>
                  </a:lnTo>
                  <a:lnTo>
                    <a:pt x="47548" y="77711"/>
                  </a:lnTo>
                  <a:lnTo>
                    <a:pt x="48120" y="78282"/>
                  </a:lnTo>
                  <a:lnTo>
                    <a:pt x="59436" y="78282"/>
                  </a:lnTo>
                  <a:lnTo>
                    <a:pt x="59994" y="39090"/>
                  </a:lnTo>
                  <a:lnTo>
                    <a:pt x="57950" y="12001"/>
                  </a:lnTo>
                  <a:lnTo>
                    <a:pt x="60350" y="19316"/>
                  </a:lnTo>
                  <a:lnTo>
                    <a:pt x="62966" y="25374"/>
                  </a:lnTo>
                  <a:lnTo>
                    <a:pt x="91198" y="77939"/>
                  </a:lnTo>
                  <a:lnTo>
                    <a:pt x="91884" y="78282"/>
                  </a:lnTo>
                  <a:lnTo>
                    <a:pt x="107543" y="78282"/>
                  </a:lnTo>
                  <a:lnTo>
                    <a:pt x="108229" y="77711"/>
                  </a:lnTo>
                  <a:lnTo>
                    <a:pt x="108229" y="77025"/>
                  </a:lnTo>
                  <a:lnTo>
                    <a:pt x="108229" y="685"/>
                  </a:lnTo>
                  <a:close/>
                </a:path>
                <a:path w="279400" h="78740">
                  <a:moveTo>
                    <a:pt x="155740" y="685"/>
                  </a:moveTo>
                  <a:lnTo>
                    <a:pt x="155168" y="0"/>
                  </a:lnTo>
                  <a:lnTo>
                    <a:pt x="143852" y="0"/>
                  </a:lnTo>
                  <a:lnTo>
                    <a:pt x="143294" y="685"/>
                  </a:lnTo>
                  <a:lnTo>
                    <a:pt x="143294" y="77711"/>
                  </a:lnTo>
                  <a:lnTo>
                    <a:pt x="143852" y="78282"/>
                  </a:lnTo>
                  <a:lnTo>
                    <a:pt x="155168" y="78282"/>
                  </a:lnTo>
                  <a:lnTo>
                    <a:pt x="155740" y="77711"/>
                  </a:lnTo>
                  <a:lnTo>
                    <a:pt x="155740" y="77025"/>
                  </a:lnTo>
                  <a:lnTo>
                    <a:pt x="155740" y="685"/>
                  </a:lnTo>
                  <a:close/>
                </a:path>
                <a:path w="279400" h="78740">
                  <a:moveTo>
                    <a:pt x="240538" y="685"/>
                  </a:moveTo>
                  <a:lnTo>
                    <a:pt x="239852" y="0"/>
                  </a:lnTo>
                  <a:lnTo>
                    <a:pt x="182372" y="0"/>
                  </a:lnTo>
                  <a:lnTo>
                    <a:pt x="181686" y="685"/>
                  </a:lnTo>
                  <a:lnTo>
                    <a:pt x="181686" y="10972"/>
                  </a:lnTo>
                  <a:lnTo>
                    <a:pt x="182372" y="11544"/>
                  </a:lnTo>
                  <a:lnTo>
                    <a:pt x="204876" y="11544"/>
                  </a:lnTo>
                  <a:lnTo>
                    <a:pt x="204876" y="77711"/>
                  </a:lnTo>
                  <a:lnTo>
                    <a:pt x="205562" y="78282"/>
                  </a:lnTo>
                  <a:lnTo>
                    <a:pt x="216763" y="78282"/>
                  </a:lnTo>
                  <a:lnTo>
                    <a:pt x="217335" y="77711"/>
                  </a:lnTo>
                  <a:lnTo>
                    <a:pt x="217335" y="11544"/>
                  </a:lnTo>
                  <a:lnTo>
                    <a:pt x="239852" y="11544"/>
                  </a:lnTo>
                  <a:lnTo>
                    <a:pt x="240538" y="10972"/>
                  </a:lnTo>
                  <a:lnTo>
                    <a:pt x="240538" y="10287"/>
                  </a:lnTo>
                  <a:lnTo>
                    <a:pt x="240538" y="685"/>
                  </a:lnTo>
                  <a:close/>
                </a:path>
                <a:path w="279400" h="78740">
                  <a:moveTo>
                    <a:pt x="278917" y="685"/>
                  </a:moveTo>
                  <a:lnTo>
                    <a:pt x="278345" y="0"/>
                  </a:lnTo>
                  <a:lnTo>
                    <a:pt x="267030" y="0"/>
                  </a:lnTo>
                  <a:lnTo>
                    <a:pt x="266458" y="685"/>
                  </a:lnTo>
                  <a:lnTo>
                    <a:pt x="266458" y="77711"/>
                  </a:lnTo>
                  <a:lnTo>
                    <a:pt x="267030" y="78282"/>
                  </a:lnTo>
                  <a:lnTo>
                    <a:pt x="278345" y="78282"/>
                  </a:lnTo>
                  <a:lnTo>
                    <a:pt x="278917" y="77711"/>
                  </a:lnTo>
                  <a:lnTo>
                    <a:pt x="278917" y="77025"/>
                  </a:lnTo>
                  <a:lnTo>
                    <a:pt x="278917" y="685"/>
                  </a:lnTo>
                  <a:close/>
                </a:path>
              </a:pathLst>
            </a:custGeom>
            <a:solidFill>
              <a:srgbClr val="231F20"/>
            </a:solidFill>
          </p:spPr>
          <p:txBody>
            <a:bodyPr wrap="square" lIns="0" tIns="0" rIns="0" bIns="0" rtlCol="0"/>
            <a:lstStyle/>
            <a:p>
              <a:endParaRPr/>
            </a:p>
          </p:txBody>
        </p:sp>
        <p:pic>
          <p:nvPicPr>
            <p:cNvPr id="47" name="object 56">
              <a:extLst>
                <a:ext uri="{FF2B5EF4-FFF2-40B4-BE49-F238E27FC236}">
                  <a16:creationId xmlns:a16="http://schemas.microsoft.com/office/drawing/2014/main" id="{1B4F9031-6616-17AB-B801-8F60B72D999B}"/>
                </a:ext>
              </a:extLst>
            </p:cNvPr>
            <p:cNvPicPr/>
            <p:nvPr/>
          </p:nvPicPr>
          <p:blipFill>
            <a:blip r:embed="rId3" cstate="print"/>
            <a:stretch>
              <a:fillRect/>
            </a:stretch>
          </p:blipFill>
          <p:spPr>
            <a:xfrm>
              <a:off x="5562673" y="1447711"/>
              <a:ext cx="140893" cy="78286"/>
            </a:xfrm>
            <a:prstGeom prst="rect">
              <a:avLst/>
            </a:prstGeom>
          </p:spPr>
        </p:pic>
        <p:sp>
          <p:nvSpPr>
            <p:cNvPr id="48" name="object 57">
              <a:extLst>
                <a:ext uri="{FF2B5EF4-FFF2-40B4-BE49-F238E27FC236}">
                  <a16:creationId xmlns:a16="http://schemas.microsoft.com/office/drawing/2014/main" id="{C8FE3A70-34B4-E7F0-2DF6-93A0A9E8A2B8}"/>
                </a:ext>
              </a:extLst>
            </p:cNvPr>
            <p:cNvSpPr/>
            <p:nvPr/>
          </p:nvSpPr>
          <p:spPr>
            <a:xfrm>
              <a:off x="5729488" y="1447713"/>
              <a:ext cx="12700" cy="78740"/>
            </a:xfrm>
            <a:custGeom>
              <a:avLst/>
              <a:gdLst/>
              <a:ahLst/>
              <a:cxnLst/>
              <a:rect l="l" t="t" r="r" b="b"/>
              <a:pathLst>
                <a:path w="12700" h="78740">
                  <a:moveTo>
                    <a:pt x="11887" y="0"/>
                  </a:moveTo>
                  <a:lnTo>
                    <a:pt x="571" y="0"/>
                  </a:lnTo>
                  <a:lnTo>
                    <a:pt x="0" y="685"/>
                  </a:lnTo>
                  <a:lnTo>
                    <a:pt x="0" y="77711"/>
                  </a:lnTo>
                  <a:lnTo>
                    <a:pt x="571" y="78282"/>
                  </a:lnTo>
                  <a:lnTo>
                    <a:pt x="11887" y="78282"/>
                  </a:lnTo>
                  <a:lnTo>
                    <a:pt x="12458" y="77711"/>
                  </a:lnTo>
                  <a:lnTo>
                    <a:pt x="12458" y="77025"/>
                  </a:lnTo>
                  <a:lnTo>
                    <a:pt x="12458" y="685"/>
                  </a:lnTo>
                  <a:lnTo>
                    <a:pt x="11887" y="0"/>
                  </a:lnTo>
                  <a:close/>
                </a:path>
              </a:pathLst>
            </a:custGeom>
            <a:solidFill>
              <a:srgbClr val="231F20"/>
            </a:solidFill>
          </p:spPr>
          <p:txBody>
            <a:bodyPr wrap="square" lIns="0" tIns="0" rIns="0" bIns="0" rtlCol="0"/>
            <a:lstStyle/>
            <a:p>
              <a:endParaRPr/>
            </a:p>
          </p:txBody>
        </p:sp>
        <p:pic>
          <p:nvPicPr>
            <p:cNvPr id="49" name="object 58">
              <a:extLst>
                <a:ext uri="{FF2B5EF4-FFF2-40B4-BE49-F238E27FC236}">
                  <a16:creationId xmlns:a16="http://schemas.microsoft.com/office/drawing/2014/main" id="{E4DA138B-22EF-D94F-0C6D-8FAB33BFDD34}"/>
                </a:ext>
              </a:extLst>
            </p:cNvPr>
            <p:cNvPicPr/>
            <p:nvPr/>
          </p:nvPicPr>
          <p:blipFill>
            <a:blip r:embed="rId4" cstate="print"/>
            <a:stretch>
              <a:fillRect/>
            </a:stretch>
          </p:blipFill>
          <p:spPr>
            <a:xfrm>
              <a:off x="5768346" y="1447713"/>
              <a:ext cx="67995" cy="78282"/>
            </a:xfrm>
            <a:prstGeom prst="rect">
              <a:avLst/>
            </a:prstGeom>
          </p:spPr>
        </p:pic>
        <p:sp>
          <p:nvSpPr>
            <p:cNvPr id="50" name="object 59">
              <a:extLst>
                <a:ext uri="{FF2B5EF4-FFF2-40B4-BE49-F238E27FC236}">
                  <a16:creationId xmlns:a16="http://schemas.microsoft.com/office/drawing/2014/main" id="{524FE39F-8D3F-052A-4003-75C94C7A3F43}"/>
                </a:ext>
              </a:extLst>
            </p:cNvPr>
            <p:cNvSpPr/>
            <p:nvPr/>
          </p:nvSpPr>
          <p:spPr>
            <a:xfrm>
              <a:off x="5923280" y="1482114"/>
              <a:ext cx="17780" cy="18415"/>
            </a:xfrm>
            <a:custGeom>
              <a:avLst/>
              <a:gdLst/>
              <a:ahLst/>
              <a:cxnLst/>
              <a:rect l="l" t="t" r="r" b="b"/>
              <a:pathLst>
                <a:path w="17779" h="18415">
                  <a:moveTo>
                    <a:pt x="14973" y="0"/>
                  </a:moveTo>
                  <a:lnTo>
                    <a:pt x="11772" y="0"/>
                  </a:lnTo>
                  <a:lnTo>
                    <a:pt x="2514" y="0"/>
                  </a:lnTo>
                  <a:lnTo>
                    <a:pt x="0" y="2514"/>
                  </a:lnTo>
                  <a:lnTo>
                    <a:pt x="0" y="15646"/>
                  </a:lnTo>
                  <a:lnTo>
                    <a:pt x="2514" y="18173"/>
                  </a:lnTo>
                  <a:lnTo>
                    <a:pt x="14973" y="18173"/>
                  </a:lnTo>
                  <a:lnTo>
                    <a:pt x="17487" y="15646"/>
                  </a:lnTo>
                  <a:lnTo>
                    <a:pt x="17487" y="2514"/>
                  </a:lnTo>
                  <a:lnTo>
                    <a:pt x="14973" y="0"/>
                  </a:lnTo>
                  <a:close/>
                </a:path>
              </a:pathLst>
            </a:custGeom>
            <a:solidFill>
              <a:srgbClr val="231F20"/>
            </a:solidFill>
          </p:spPr>
          <p:txBody>
            <a:bodyPr wrap="square" lIns="0" tIns="0" rIns="0" bIns="0" rtlCol="0"/>
            <a:lstStyle/>
            <a:p>
              <a:endParaRPr/>
            </a:p>
          </p:txBody>
        </p:sp>
        <p:pic>
          <p:nvPicPr>
            <p:cNvPr id="51" name="object 60">
              <a:extLst>
                <a:ext uri="{FF2B5EF4-FFF2-40B4-BE49-F238E27FC236}">
                  <a16:creationId xmlns:a16="http://schemas.microsoft.com/office/drawing/2014/main" id="{47EA9F85-F24F-527D-D69B-5ED9B65B62FE}"/>
                </a:ext>
              </a:extLst>
            </p:cNvPr>
            <p:cNvPicPr/>
            <p:nvPr/>
          </p:nvPicPr>
          <p:blipFill>
            <a:blip r:embed="rId5" cstate="print"/>
            <a:stretch>
              <a:fillRect/>
            </a:stretch>
          </p:blipFill>
          <p:spPr>
            <a:xfrm>
              <a:off x="6036523" y="1447711"/>
              <a:ext cx="232755" cy="78285"/>
            </a:xfrm>
            <a:prstGeom prst="rect">
              <a:avLst/>
            </a:prstGeom>
          </p:spPr>
        </p:pic>
        <p:sp>
          <p:nvSpPr>
            <p:cNvPr id="52" name="object 61">
              <a:extLst>
                <a:ext uri="{FF2B5EF4-FFF2-40B4-BE49-F238E27FC236}">
                  <a16:creationId xmlns:a16="http://schemas.microsoft.com/office/drawing/2014/main" id="{F443BC56-47FE-FAF5-8C77-1ADE8B610B53}"/>
                </a:ext>
              </a:extLst>
            </p:cNvPr>
            <p:cNvSpPr/>
            <p:nvPr/>
          </p:nvSpPr>
          <p:spPr>
            <a:xfrm>
              <a:off x="6297358" y="1447710"/>
              <a:ext cx="742315" cy="78740"/>
            </a:xfrm>
            <a:custGeom>
              <a:avLst/>
              <a:gdLst/>
              <a:ahLst/>
              <a:cxnLst/>
              <a:rect l="l" t="t" r="r" b="b"/>
              <a:pathLst>
                <a:path w="742315" h="78740">
                  <a:moveTo>
                    <a:pt x="44462" y="67437"/>
                  </a:moveTo>
                  <a:lnTo>
                    <a:pt x="43776" y="66865"/>
                  </a:lnTo>
                  <a:lnTo>
                    <a:pt x="12458" y="66865"/>
                  </a:lnTo>
                  <a:lnTo>
                    <a:pt x="12458" y="698"/>
                  </a:lnTo>
                  <a:lnTo>
                    <a:pt x="11887" y="12"/>
                  </a:lnTo>
                  <a:lnTo>
                    <a:pt x="584" y="12"/>
                  </a:lnTo>
                  <a:lnTo>
                    <a:pt x="0" y="698"/>
                  </a:lnTo>
                  <a:lnTo>
                    <a:pt x="0" y="77724"/>
                  </a:lnTo>
                  <a:lnTo>
                    <a:pt x="584" y="78295"/>
                  </a:lnTo>
                  <a:lnTo>
                    <a:pt x="43776" y="78295"/>
                  </a:lnTo>
                  <a:lnTo>
                    <a:pt x="44462" y="77724"/>
                  </a:lnTo>
                  <a:lnTo>
                    <a:pt x="44462" y="77038"/>
                  </a:lnTo>
                  <a:lnTo>
                    <a:pt x="44462" y="67437"/>
                  </a:lnTo>
                  <a:close/>
                </a:path>
                <a:path w="742315" h="78740">
                  <a:moveTo>
                    <a:pt x="83997" y="698"/>
                  </a:moveTo>
                  <a:lnTo>
                    <a:pt x="83426" y="12"/>
                  </a:lnTo>
                  <a:lnTo>
                    <a:pt x="72110" y="12"/>
                  </a:lnTo>
                  <a:lnTo>
                    <a:pt x="71539" y="698"/>
                  </a:lnTo>
                  <a:lnTo>
                    <a:pt x="71539" y="77724"/>
                  </a:lnTo>
                  <a:lnTo>
                    <a:pt x="72110" y="78295"/>
                  </a:lnTo>
                  <a:lnTo>
                    <a:pt x="83426" y="78295"/>
                  </a:lnTo>
                  <a:lnTo>
                    <a:pt x="83997" y="77724"/>
                  </a:lnTo>
                  <a:lnTo>
                    <a:pt x="83997" y="77038"/>
                  </a:lnTo>
                  <a:lnTo>
                    <a:pt x="83997" y="698"/>
                  </a:lnTo>
                  <a:close/>
                </a:path>
                <a:path w="742315" h="78740">
                  <a:moveTo>
                    <a:pt x="168783" y="698"/>
                  </a:moveTo>
                  <a:lnTo>
                    <a:pt x="168097" y="12"/>
                  </a:lnTo>
                  <a:lnTo>
                    <a:pt x="110617" y="12"/>
                  </a:lnTo>
                  <a:lnTo>
                    <a:pt x="109931" y="698"/>
                  </a:lnTo>
                  <a:lnTo>
                    <a:pt x="109931" y="10985"/>
                  </a:lnTo>
                  <a:lnTo>
                    <a:pt x="110617" y="11557"/>
                  </a:lnTo>
                  <a:lnTo>
                    <a:pt x="133121" y="11557"/>
                  </a:lnTo>
                  <a:lnTo>
                    <a:pt x="133121" y="77724"/>
                  </a:lnTo>
                  <a:lnTo>
                    <a:pt x="133819" y="78295"/>
                  </a:lnTo>
                  <a:lnTo>
                    <a:pt x="145021" y="78295"/>
                  </a:lnTo>
                  <a:lnTo>
                    <a:pt x="145580" y="77724"/>
                  </a:lnTo>
                  <a:lnTo>
                    <a:pt x="145580" y="11557"/>
                  </a:lnTo>
                  <a:lnTo>
                    <a:pt x="168097" y="11557"/>
                  </a:lnTo>
                  <a:lnTo>
                    <a:pt x="168783" y="10985"/>
                  </a:lnTo>
                  <a:lnTo>
                    <a:pt x="168783" y="10299"/>
                  </a:lnTo>
                  <a:lnTo>
                    <a:pt x="168783" y="698"/>
                  </a:lnTo>
                  <a:close/>
                </a:path>
                <a:path w="742315" h="78740">
                  <a:moveTo>
                    <a:pt x="242938" y="698"/>
                  </a:moveTo>
                  <a:lnTo>
                    <a:pt x="242252" y="12"/>
                  </a:lnTo>
                  <a:lnTo>
                    <a:pt x="195275" y="12"/>
                  </a:lnTo>
                  <a:lnTo>
                    <a:pt x="194703" y="698"/>
                  </a:lnTo>
                  <a:lnTo>
                    <a:pt x="194703" y="77724"/>
                  </a:lnTo>
                  <a:lnTo>
                    <a:pt x="195275" y="78295"/>
                  </a:lnTo>
                  <a:lnTo>
                    <a:pt x="242354" y="78295"/>
                  </a:lnTo>
                  <a:lnTo>
                    <a:pt x="242938" y="77724"/>
                  </a:lnTo>
                  <a:lnTo>
                    <a:pt x="242938" y="77038"/>
                  </a:lnTo>
                  <a:lnTo>
                    <a:pt x="242938" y="68237"/>
                  </a:lnTo>
                  <a:lnTo>
                    <a:pt x="242354" y="67665"/>
                  </a:lnTo>
                  <a:lnTo>
                    <a:pt x="207162" y="67665"/>
                  </a:lnTo>
                  <a:lnTo>
                    <a:pt x="207162" y="42875"/>
                  </a:lnTo>
                  <a:lnTo>
                    <a:pt x="242252" y="42875"/>
                  </a:lnTo>
                  <a:lnTo>
                    <a:pt x="242938" y="42176"/>
                  </a:lnTo>
                  <a:lnTo>
                    <a:pt x="242938" y="32816"/>
                  </a:lnTo>
                  <a:lnTo>
                    <a:pt x="242252" y="32245"/>
                  </a:lnTo>
                  <a:lnTo>
                    <a:pt x="207162" y="32245"/>
                  </a:lnTo>
                  <a:lnTo>
                    <a:pt x="207162" y="10642"/>
                  </a:lnTo>
                  <a:lnTo>
                    <a:pt x="242252" y="10642"/>
                  </a:lnTo>
                  <a:lnTo>
                    <a:pt x="242938" y="10071"/>
                  </a:lnTo>
                  <a:lnTo>
                    <a:pt x="242938" y="698"/>
                  </a:lnTo>
                  <a:close/>
                </a:path>
                <a:path w="742315" h="78740">
                  <a:moveTo>
                    <a:pt x="327152" y="698"/>
                  </a:moveTo>
                  <a:lnTo>
                    <a:pt x="326466" y="12"/>
                  </a:lnTo>
                  <a:lnTo>
                    <a:pt x="268986" y="12"/>
                  </a:lnTo>
                  <a:lnTo>
                    <a:pt x="268300" y="698"/>
                  </a:lnTo>
                  <a:lnTo>
                    <a:pt x="268300" y="10985"/>
                  </a:lnTo>
                  <a:lnTo>
                    <a:pt x="268986" y="11557"/>
                  </a:lnTo>
                  <a:lnTo>
                    <a:pt x="291503" y="11557"/>
                  </a:lnTo>
                  <a:lnTo>
                    <a:pt x="291503" y="77724"/>
                  </a:lnTo>
                  <a:lnTo>
                    <a:pt x="292188" y="78295"/>
                  </a:lnTo>
                  <a:lnTo>
                    <a:pt x="303390" y="78295"/>
                  </a:lnTo>
                  <a:lnTo>
                    <a:pt x="303949" y="77724"/>
                  </a:lnTo>
                  <a:lnTo>
                    <a:pt x="303949" y="11557"/>
                  </a:lnTo>
                  <a:lnTo>
                    <a:pt x="326466" y="11557"/>
                  </a:lnTo>
                  <a:lnTo>
                    <a:pt x="327152" y="10985"/>
                  </a:lnTo>
                  <a:lnTo>
                    <a:pt x="327152" y="10299"/>
                  </a:lnTo>
                  <a:lnTo>
                    <a:pt x="327152" y="698"/>
                  </a:lnTo>
                  <a:close/>
                </a:path>
                <a:path w="742315" h="78740">
                  <a:moveTo>
                    <a:pt x="431126" y="36918"/>
                  </a:moveTo>
                  <a:lnTo>
                    <a:pt x="428612" y="34404"/>
                  </a:lnTo>
                  <a:lnTo>
                    <a:pt x="425411" y="34404"/>
                  </a:lnTo>
                  <a:lnTo>
                    <a:pt x="416153" y="34404"/>
                  </a:lnTo>
                  <a:lnTo>
                    <a:pt x="413639" y="36918"/>
                  </a:lnTo>
                  <a:lnTo>
                    <a:pt x="413639" y="50050"/>
                  </a:lnTo>
                  <a:lnTo>
                    <a:pt x="416153" y="52578"/>
                  </a:lnTo>
                  <a:lnTo>
                    <a:pt x="428612" y="52578"/>
                  </a:lnTo>
                  <a:lnTo>
                    <a:pt x="431126" y="50050"/>
                  </a:lnTo>
                  <a:lnTo>
                    <a:pt x="431126" y="36918"/>
                  </a:lnTo>
                  <a:close/>
                </a:path>
                <a:path w="742315" h="78740">
                  <a:moveTo>
                    <a:pt x="575094" y="698"/>
                  </a:moveTo>
                  <a:lnTo>
                    <a:pt x="574408" y="12"/>
                  </a:lnTo>
                  <a:lnTo>
                    <a:pt x="527443" y="12"/>
                  </a:lnTo>
                  <a:lnTo>
                    <a:pt x="526872" y="698"/>
                  </a:lnTo>
                  <a:lnTo>
                    <a:pt x="526872" y="77724"/>
                  </a:lnTo>
                  <a:lnTo>
                    <a:pt x="527443" y="78295"/>
                  </a:lnTo>
                  <a:lnTo>
                    <a:pt x="538759" y="78295"/>
                  </a:lnTo>
                  <a:lnTo>
                    <a:pt x="539330" y="77724"/>
                  </a:lnTo>
                  <a:lnTo>
                    <a:pt x="539330" y="77038"/>
                  </a:lnTo>
                  <a:lnTo>
                    <a:pt x="539330" y="44805"/>
                  </a:lnTo>
                  <a:lnTo>
                    <a:pt x="574408" y="44805"/>
                  </a:lnTo>
                  <a:lnTo>
                    <a:pt x="575094" y="44132"/>
                  </a:lnTo>
                  <a:lnTo>
                    <a:pt x="575094" y="34759"/>
                  </a:lnTo>
                  <a:lnTo>
                    <a:pt x="574408" y="34175"/>
                  </a:lnTo>
                  <a:lnTo>
                    <a:pt x="539330" y="34175"/>
                  </a:lnTo>
                  <a:lnTo>
                    <a:pt x="539330" y="10642"/>
                  </a:lnTo>
                  <a:lnTo>
                    <a:pt x="574408" y="10642"/>
                  </a:lnTo>
                  <a:lnTo>
                    <a:pt x="575094" y="10071"/>
                  </a:lnTo>
                  <a:lnTo>
                    <a:pt x="575094" y="698"/>
                  </a:lnTo>
                  <a:close/>
                </a:path>
                <a:path w="742315" h="78740">
                  <a:moveTo>
                    <a:pt x="662508" y="77825"/>
                  </a:moveTo>
                  <a:lnTo>
                    <a:pt x="662457" y="77025"/>
                  </a:lnTo>
                  <a:lnTo>
                    <a:pt x="662292" y="76682"/>
                  </a:lnTo>
                  <a:lnTo>
                    <a:pt x="645109" y="47205"/>
                  </a:lnTo>
                  <a:lnTo>
                    <a:pt x="644448" y="46062"/>
                  </a:lnTo>
                  <a:lnTo>
                    <a:pt x="661708" y="25374"/>
                  </a:lnTo>
                  <a:lnTo>
                    <a:pt x="661708" y="21602"/>
                  </a:lnTo>
                  <a:lnTo>
                    <a:pt x="660095" y="12446"/>
                  </a:lnTo>
                  <a:lnTo>
                    <a:pt x="658850" y="10629"/>
                  </a:lnTo>
                  <a:lnTo>
                    <a:pt x="655472" y="5664"/>
                  </a:lnTo>
                  <a:lnTo>
                    <a:pt x="649249" y="2082"/>
                  </a:lnTo>
                  <a:lnTo>
                    <a:pt x="649249" y="15201"/>
                  </a:lnTo>
                  <a:lnTo>
                    <a:pt x="649249" y="32232"/>
                  </a:lnTo>
                  <a:lnTo>
                    <a:pt x="643432" y="36461"/>
                  </a:lnTo>
                  <a:lnTo>
                    <a:pt x="617029" y="36461"/>
                  </a:lnTo>
                  <a:lnTo>
                    <a:pt x="617029" y="10629"/>
                  </a:lnTo>
                  <a:lnTo>
                    <a:pt x="644804" y="10629"/>
                  </a:lnTo>
                  <a:lnTo>
                    <a:pt x="649249" y="15201"/>
                  </a:lnTo>
                  <a:lnTo>
                    <a:pt x="649249" y="2082"/>
                  </a:lnTo>
                  <a:lnTo>
                    <a:pt x="648157" y="1447"/>
                  </a:lnTo>
                  <a:lnTo>
                    <a:pt x="638505" y="0"/>
                  </a:lnTo>
                  <a:lnTo>
                    <a:pt x="605142" y="0"/>
                  </a:lnTo>
                  <a:lnTo>
                    <a:pt x="604570" y="698"/>
                  </a:lnTo>
                  <a:lnTo>
                    <a:pt x="604685" y="77825"/>
                  </a:lnTo>
                  <a:lnTo>
                    <a:pt x="605142" y="78282"/>
                  </a:lnTo>
                  <a:lnTo>
                    <a:pt x="616458" y="78282"/>
                  </a:lnTo>
                  <a:lnTo>
                    <a:pt x="616915" y="77825"/>
                  </a:lnTo>
                  <a:lnTo>
                    <a:pt x="617029" y="47205"/>
                  </a:lnTo>
                  <a:lnTo>
                    <a:pt x="632002" y="47205"/>
                  </a:lnTo>
                  <a:lnTo>
                    <a:pt x="648385" y="77139"/>
                  </a:lnTo>
                  <a:lnTo>
                    <a:pt x="648677" y="77711"/>
                  </a:lnTo>
                  <a:lnTo>
                    <a:pt x="649478" y="78282"/>
                  </a:lnTo>
                  <a:lnTo>
                    <a:pt x="662165" y="78282"/>
                  </a:lnTo>
                  <a:lnTo>
                    <a:pt x="662508" y="77825"/>
                  </a:lnTo>
                  <a:close/>
                </a:path>
                <a:path w="742315" h="78740">
                  <a:moveTo>
                    <a:pt x="741807" y="698"/>
                  </a:moveTo>
                  <a:lnTo>
                    <a:pt x="741121" y="12"/>
                  </a:lnTo>
                  <a:lnTo>
                    <a:pt x="694156" y="12"/>
                  </a:lnTo>
                  <a:lnTo>
                    <a:pt x="693572" y="698"/>
                  </a:lnTo>
                  <a:lnTo>
                    <a:pt x="693572" y="77724"/>
                  </a:lnTo>
                  <a:lnTo>
                    <a:pt x="694156" y="78295"/>
                  </a:lnTo>
                  <a:lnTo>
                    <a:pt x="741235" y="78295"/>
                  </a:lnTo>
                  <a:lnTo>
                    <a:pt x="741807" y="77724"/>
                  </a:lnTo>
                  <a:lnTo>
                    <a:pt x="741807" y="77038"/>
                  </a:lnTo>
                  <a:lnTo>
                    <a:pt x="741807" y="68237"/>
                  </a:lnTo>
                  <a:lnTo>
                    <a:pt x="741235" y="67665"/>
                  </a:lnTo>
                  <a:lnTo>
                    <a:pt x="706031" y="67665"/>
                  </a:lnTo>
                  <a:lnTo>
                    <a:pt x="706031" y="42875"/>
                  </a:lnTo>
                  <a:lnTo>
                    <a:pt x="741121" y="42875"/>
                  </a:lnTo>
                  <a:lnTo>
                    <a:pt x="741807" y="42176"/>
                  </a:lnTo>
                  <a:lnTo>
                    <a:pt x="741807" y="32816"/>
                  </a:lnTo>
                  <a:lnTo>
                    <a:pt x="741121" y="32245"/>
                  </a:lnTo>
                  <a:lnTo>
                    <a:pt x="706031" y="32245"/>
                  </a:lnTo>
                  <a:lnTo>
                    <a:pt x="706031" y="10642"/>
                  </a:lnTo>
                  <a:lnTo>
                    <a:pt x="741121" y="10642"/>
                  </a:lnTo>
                  <a:lnTo>
                    <a:pt x="741807" y="10071"/>
                  </a:lnTo>
                  <a:lnTo>
                    <a:pt x="741807" y="698"/>
                  </a:lnTo>
                  <a:close/>
                </a:path>
              </a:pathLst>
            </a:custGeom>
            <a:solidFill>
              <a:srgbClr val="231F20"/>
            </a:solidFill>
          </p:spPr>
          <p:txBody>
            <a:bodyPr wrap="square" lIns="0" tIns="0" rIns="0" bIns="0" rtlCol="0"/>
            <a:lstStyle/>
            <a:p>
              <a:endParaRPr/>
            </a:p>
          </p:txBody>
        </p:sp>
        <p:pic>
          <p:nvPicPr>
            <p:cNvPr id="53" name="object 62">
              <a:extLst>
                <a:ext uri="{FF2B5EF4-FFF2-40B4-BE49-F238E27FC236}">
                  <a16:creationId xmlns:a16="http://schemas.microsoft.com/office/drawing/2014/main" id="{ABD5A88F-0D0B-A333-8895-816BE3D35D23}"/>
                </a:ext>
              </a:extLst>
            </p:cNvPr>
            <p:cNvPicPr/>
            <p:nvPr/>
          </p:nvPicPr>
          <p:blipFill>
            <a:blip r:embed="rId6" cstate="print"/>
            <a:stretch>
              <a:fillRect/>
            </a:stretch>
          </p:blipFill>
          <p:spPr>
            <a:xfrm>
              <a:off x="7066806" y="1447713"/>
              <a:ext cx="83426" cy="78282"/>
            </a:xfrm>
            <a:prstGeom prst="rect">
              <a:avLst/>
            </a:prstGeom>
          </p:spPr>
        </p:pic>
        <p:sp>
          <p:nvSpPr>
            <p:cNvPr id="54" name="object 63">
              <a:extLst>
                <a:ext uri="{FF2B5EF4-FFF2-40B4-BE49-F238E27FC236}">
                  <a16:creationId xmlns:a16="http://schemas.microsoft.com/office/drawing/2014/main" id="{57E99B92-FF48-180C-9E76-755F5BFE6767}"/>
                </a:ext>
              </a:extLst>
            </p:cNvPr>
            <p:cNvSpPr/>
            <p:nvPr/>
          </p:nvSpPr>
          <p:spPr>
            <a:xfrm>
              <a:off x="7172147" y="1447710"/>
              <a:ext cx="191770" cy="78740"/>
            </a:xfrm>
            <a:custGeom>
              <a:avLst/>
              <a:gdLst/>
              <a:ahLst/>
              <a:cxnLst/>
              <a:rect l="l" t="t" r="r" b="b"/>
              <a:pathLst>
                <a:path w="191770" h="78740">
                  <a:moveTo>
                    <a:pt x="58851" y="698"/>
                  </a:moveTo>
                  <a:lnTo>
                    <a:pt x="58166" y="12"/>
                  </a:lnTo>
                  <a:lnTo>
                    <a:pt x="685" y="12"/>
                  </a:lnTo>
                  <a:lnTo>
                    <a:pt x="0" y="698"/>
                  </a:lnTo>
                  <a:lnTo>
                    <a:pt x="0" y="10985"/>
                  </a:lnTo>
                  <a:lnTo>
                    <a:pt x="685" y="11557"/>
                  </a:lnTo>
                  <a:lnTo>
                    <a:pt x="23190" y="11557"/>
                  </a:lnTo>
                  <a:lnTo>
                    <a:pt x="23190" y="77724"/>
                  </a:lnTo>
                  <a:lnTo>
                    <a:pt x="23888" y="78295"/>
                  </a:lnTo>
                  <a:lnTo>
                    <a:pt x="35090" y="78295"/>
                  </a:lnTo>
                  <a:lnTo>
                    <a:pt x="35648" y="77724"/>
                  </a:lnTo>
                  <a:lnTo>
                    <a:pt x="35648" y="11557"/>
                  </a:lnTo>
                  <a:lnTo>
                    <a:pt x="58166" y="11557"/>
                  </a:lnTo>
                  <a:lnTo>
                    <a:pt x="58851" y="10985"/>
                  </a:lnTo>
                  <a:lnTo>
                    <a:pt x="58851" y="10299"/>
                  </a:lnTo>
                  <a:lnTo>
                    <a:pt x="58851" y="698"/>
                  </a:lnTo>
                  <a:close/>
                </a:path>
                <a:path w="191770" h="78740">
                  <a:moveTo>
                    <a:pt x="97243" y="698"/>
                  </a:moveTo>
                  <a:lnTo>
                    <a:pt x="96672" y="12"/>
                  </a:lnTo>
                  <a:lnTo>
                    <a:pt x="85356" y="12"/>
                  </a:lnTo>
                  <a:lnTo>
                    <a:pt x="84785" y="698"/>
                  </a:lnTo>
                  <a:lnTo>
                    <a:pt x="84785" y="77724"/>
                  </a:lnTo>
                  <a:lnTo>
                    <a:pt x="85356" y="78295"/>
                  </a:lnTo>
                  <a:lnTo>
                    <a:pt x="96672" y="78295"/>
                  </a:lnTo>
                  <a:lnTo>
                    <a:pt x="97243" y="77724"/>
                  </a:lnTo>
                  <a:lnTo>
                    <a:pt x="97243" y="77038"/>
                  </a:lnTo>
                  <a:lnTo>
                    <a:pt x="97243" y="698"/>
                  </a:lnTo>
                  <a:close/>
                </a:path>
                <a:path w="191770" h="78740">
                  <a:moveTo>
                    <a:pt x="191287" y="24688"/>
                  </a:moveTo>
                  <a:lnTo>
                    <a:pt x="189496" y="14274"/>
                  </a:lnTo>
                  <a:lnTo>
                    <a:pt x="187096" y="10642"/>
                  </a:lnTo>
                  <a:lnTo>
                    <a:pt x="184365" y="6515"/>
                  </a:lnTo>
                  <a:lnTo>
                    <a:pt x="178828" y="3225"/>
                  </a:lnTo>
                  <a:lnTo>
                    <a:pt x="178828" y="15544"/>
                  </a:lnTo>
                  <a:lnTo>
                    <a:pt x="178828" y="62750"/>
                  </a:lnTo>
                  <a:lnTo>
                    <a:pt x="172542" y="67652"/>
                  </a:lnTo>
                  <a:lnTo>
                    <a:pt x="144780" y="67652"/>
                  </a:lnTo>
                  <a:lnTo>
                    <a:pt x="144780" y="10642"/>
                  </a:lnTo>
                  <a:lnTo>
                    <a:pt x="172542" y="10642"/>
                  </a:lnTo>
                  <a:lnTo>
                    <a:pt x="178828" y="15544"/>
                  </a:lnTo>
                  <a:lnTo>
                    <a:pt x="178828" y="3225"/>
                  </a:lnTo>
                  <a:lnTo>
                    <a:pt x="176237" y="1676"/>
                  </a:lnTo>
                  <a:lnTo>
                    <a:pt x="165455" y="0"/>
                  </a:lnTo>
                  <a:lnTo>
                    <a:pt x="132892" y="0"/>
                  </a:lnTo>
                  <a:lnTo>
                    <a:pt x="132321" y="698"/>
                  </a:lnTo>
                  <a:lnTo>
                    <a:pt x="132321" y="77724"/>
                  </a:lnTo>
                  <a:lnTo>
                    <a:pt x="132892" y="78282"/>
                  </a:lnTo>
                  <a:lnTo>
                    <a:pt x="165455" y="78282"/>
                  </a:lnTo>
                  <a:lnTo>
                    <a:pt x="191287" y="53606"/>
                  </a:lnTo>
                  <a:lnTo>
                    <a:pt x="191287" y="24688"/>
                  </a:lnTo>
                  <a:close/>
                </a:path>
              </a:pathLst>
            </a:custGeom>
            <a:solidFill>
              <a:srgbClr val="231F20"/>
            </a:solidFill>
          </p:spPr>
          <p:txBody>
            <a:bodyPr wrap="square" lIns="0" tIns="0" rIns="0" bIns="0" rtlCol="0"/>
            <a:lstStyle/>
            <a:p>
              <a:endParaRPr/>
            </a:p>
          </p:txBody>
        </p:sp>
      </p:grpSp>
    </p:spTree>
    <p:extLst>
      <p:ext uri="{BB962C8B-B14F-4D97-AF65-F5344CB8AC3E}">
        <p14:creationId xmlns:p14="http://schemas.microsoft.com/office/powerpoint/2010/main" val="23138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lede 16">
            <a:extLst>
              <a:ext uri="{FF2B5EF4-FFF2-40B4-BE49-F238E27FC236}">
                <a16:creationId xmlns:a16="http://schemas.microsoft.com/office/drawing/2014/main" id="{AF069930-91F0-47C9-84B3-93D1C87E2190}"/>
              </a:ext>
            </a:extLst>
          </p:cNvPr>
          <p:cNvPicPr>
            <a:picLocks noChangeAspect="1"/>
          </p:cNvPicPr>
          <p:nvPr/>
        </p:nvPicPr>
        <p:blipFill>
          <a:blip r:embed="rId2"/>
          <a:stretch>
            <a:fillRect/>
          </a:stretch>
        </p:blipFill>
        <p:spPr>
          <a:xfrm>
            <a:off x="581721" y="1828122"/>
            <a:ext cx="7725973" cy="3201755"/>
          </a:xfrm>
          <a:prstGeom prst="rect">
            <a:avLst/>
          </a:prstGeom>
        </p:spPr>
      </p:pic>
      <p:sp>
        <p:nvSpPr>
          <p:cNvPr id="2" name="Titel 1">
            <a:extLst>
              <a:ext uri="{FF2B5EF4-FFF2-40B4-BE49-F238E27FC236}">
                <a16:creationId xmlns:a16="http://schemas.microsoft.com/office/drawing/2014/main" id="{9A363305-FF7D-4380-886B-C037AFCB5FDD}"/>
              </a:ext>
            </a:extLst>
          </p:cNvPr>
          <p:cNvSpPr>
            <a:spLocks noGrp="1"/>
          </p:cNvSpPr>
          <p:nvPr>
            <p:ph type="title"/>
          </p:nvPr>
        </p:nvSpPr>
        <p:spPr>
          <a:xfrm>
            <a:off x="678961" y="900032"/>
            <a:ext cx="10515600" cy="1325563"/>
          </a:xfrm>
        </p:spPr>
        <p:txBody>
          <a:bodyPr>
            <a:normAutofit fontScale="90000"/>
          </a:bodyPr>
          <a:lstStyle/>
          <a:p>
            <a:r>
              <a:rPr lang="da-DK" sz="4400" b="0" i="0" u="none" strike="noStrike" baseline="0" dirty="0">
                <a:solidFill>
                  <a:srgbClr val="000000"/>
                </a:solidFill>
                <a:latin typeface="Sweco Sans"/>
              </a:rPr>
              <a:t>1. Vandsportscenter på Hestehovedet </a:t>
            </a:r>
            <a:br>
              <a:rPr lang="da-DK" sz="4400" b="0" i="0" u="none" strike="noStrike" baseline="0" dirty="0">
                <a:solidFill>
                  <a:srgbClr val="000000"/>
                </a:solidFill>
                <a:latin typeface="Sweco Sans"/>
              </a:rPr>
            </a:br>
            <a:br>
              <a:rPr lang="da-DK" sz="4400" b="0" i="0" u="none" strike="noStrike" baseline="0" dirty="0">
                <a:solidFill>
                  <a:srgbClr val="000000"/>
                </a:solidFill>
                <a:latin typeface="Sweco Sans"/>
              </a:rPr>
            </a:br>
            <a:br>
              <a:rPr lang="da-DK" sz="4400" b="0" i="0" u="none" strike="noStrike" baseline="0" dirty="0">
                <a:solidFill>
                  <a:srgbClr val="000000"/>
                </a:solidFill>
                <a:latin typeface="Sweco Sans"/>
              </a:rPr>
            </a:br>
            <a:br>
              <a:rPr lang="da-DK" sz="4400" b="0" i="0" u="none" strike="noStrike" baseline="0" dirty="0">
                <a:solidFill>
                  <a:srgbClr val="000000"/>
                </a:solidFill>
                <a:latin typeface="Sweco Sans"/>
              </a:rPr>
            </a:br>
            <a:endParaRPr lang="da-DK" dirty="0"/>
          </a:p>
        </p:txBody>
      </p:sp>
      <p:sp>
        <p:nvSpPr>
          <p:cNvPr id="3" name="Pladsholder til indhold 2">
            <a:extLst>
              <a:ext uri="{FF2B5EF4-FFF2-40B4-BE49-F238E27FC236}">
                <a16:creationId xmlns:a16="http://schemas.microsoft.com/office/drawing/2014/main" id="{1302856C-01E1-4155-9474-1DBD01DF0BE6}"/>
              </a:ext>
            </a:extLst>
          </p:cNvPr>
          <p:cNvSpPr>
            <a:spLocks noGrp="1"/>
          </p:cNvSpPr>
          <p:nvPr>
            <p:ph idx="1"/>
          </p:nvPr>
        </p:nvSpPr>
        <p:spPr>
          <a:xfrm>
            <a:off x="487150" y="1344843"/>
            <a:ext cx="10392937" cy="1928222"/>
          </a:xfrm>
        </p:spPr>
        <p:txBody>
          <a:bodyPr/>
          <a:lstStyle/>
          <a:p>
            <a:r>
              <a:rPr lang="en-US" dirty="0"/>
              <a:t>Etablering af </a:t>
            </a:r>
            <a:r>
              <a:rPr lang="en-US" dirty="0" err="1"/>
              <a:t>vandsportcenter</a:t>
            </a:r>
            <a:r>
              <a:rPr lang="en-US" dirty="0"/>
              <a:t> mv. </a:t>
            </a:r>
            <a:endParaRPr lang="da-DK" dirty="0"/>
          </a:p>
        </p:txBody>
      </p:sp>
      <p:pic>
        <p:nvPicPr>
          <p:cNvPr id="7" name="Billede 6">
            <a:extLst>
              <a:ext uri="{FF2B5EF4-FFF2-40B4-BE49-F238E27FC236}">
                <a16:creationId xmlns:a16="http://schemas.microsoft.com/office/drawing/2014/main" id="{900682A6-3487-4C2E-97E2-C77B96A07CCC}"/>
              </a:ext>
            </a:extLst>
          </p:cNvPr>
          <p:cNvPicPr>
            <a:picLocks noChangeAspect="1"/>
          </p:cNvPicPr>
          <p:nvPr/>
        </p:nvPicPr>
        <p:blipFill>
          <a:blip r:embed="rId3"/>
          <a:stretch>
            <a:fillRect/>
          </a:stretch>
        </p:blipFill>
        <p:spPr>
          <a:xfrm>
            <a:off x="8436614" y="1415232"/>
            <a:ext cx="4152900" cy="5753100"/>
          </a:xfrm>
          <a:prstGeom prst="rect">
            <a:avLst/>
          </a:prstGeom>
        </p:spPr>
      </p:pic>
      <p:pic>
        <p:nvPicPr>
          <p:cNvPr id="15" name="Billede 14">
            <a:extLst>
              <a:ext uri="{FF2B5EF4-FFF2-40B4-BE49-F238E27FC236}">
                <a16:creationId xmlns:a16="http://schemas.microsoft.com/office/drawing/2014/main" id="{C2340BD9-8F24-41E8-AAD7-BA96960B5B2B}"/>
              </a:ext>
            </a:extLst>
          </p:cNvPr>
          <p:cNvPicPr>
            <a:picLocks noChangeAspect="1"/>
          </p:cNvPicPr>
          <p:nvPr/>
        </p:nvPicPr>
        <p:blipFill>
          <a:blip r:embed="rId4"/>
          <a:stretch>
            <a:fillRect/>
          </a:stretch>
        </p:blipFill>
        <p:spPr>
          <a:xfrm>
            <a:off x="0" y="4924202"/>
            <a:ext cx="8552985" cy="1928222"/>
          </a:xfrm>
          <a:prstGeom prst="rect">
            <a:avLst/>
          </a:prstGeom>
        </p:spPr>
      </p:pic>
      <p:grpSp>
        <p:nvGrpSpPr>
          <p:cNvPr id="4" name="object 14">
            <a:extLst>
              <a:ext uri="{FF2B5EF4-FFF2-40B4-BE49-F238E27FC236}">
                <a16:creationId xmlns:a16="http://schemas.microsoft.com/office/drawing/2014/main" id="{7FF06A7B-756D-A813-C1E1-D5B7F33C37BA}"/>
              </a:ext>
            </a:extLst>
          </p:cNvPr>
          <p:cNvGrpSpPr/>
          <p:nvPr/>
        </p:nvGrpSpPr>
        <p:grpSpPr>
          <a:xfrm>
            <a:off x="2255520" y="442874"/>
            <a:ext cx="9936480" cy="1108645"/>
            <a:chOff x="413999" y="995654"/>
            <a:chExt cx="9936480" cy="1108645"/>
          </a:xfrm>
        </p:grpSpPr>
        <p:sp>
          <p:nvSpPr>
            <p:cNvPr id="5" name="object 15">
              <a:extLst>
                <a:ext uri="{FF2B5EF4-FFF2-40B4-BE49-F238E27FC236}">
                  <a16:creationId xmlns:a16="http://schemas.microsoft.com/office/drawing/2014/main" id="{38FCE411-2391-F779-7AD8-5D36D08FCB34}"/>
                </a:ext>
              </a:extLst>
            </p:cNvPr>
            <p:cNvSpPr/>
            <p:nvPr/>
          </p:nvSpPr>
          <p:spPr>
            <a:xfrm>
              <a:off x="8552256" y="1752193"/>
              <a:ext cx="471170" cy="119380"/>
            </a:xfrm>
            <a:custGeom>
              <a:avLst/>
              <a:gdLst/>
              <a:ahLst/>
              <a:cxnLst/>
              <a:rect l="l" t="t" r="r" b="b"/>
              <a:pathLst>
                <a:path w="471170" h="119380">
                  <a:moveTo>
                    <a:pt x="119278" y="0"/>
                  </a:moveTo>
                  <a:lnTo>
                    <a:pt x="0" y="0"/>
                  </a:lnTo>
                  <a:lnTo>
                    <a:pt x="0" y="119291"/>
                  </a:lnTo>
                  <a:lnTo>
                    <a:pt x="119278" y="119291"/>
                  </a:lnTo>
                  <a:lnTo>
                    <a:pt x="119278" y="0"/>
                  </a:lnTo>
                  <a:close/>
                </a:path>
                <a:path w="471170" h="119380">
                  <a:moveTo>
                    <a:pt x="470852" y="12"/>
                  </a:moveTo>
                  <a:lnTo>
                    <a:pt x="351548" y="12"/>
                  </a:lnTo>
                  <a:lnTo>
                    <a:pt x="351548" y="119291"/>
                  </a:lnTo>
                  <a:lnTo>
                    <a:pt x="470852" y="119291"/>
                  </a:lnTo>
                  <a:lnTo>
                    <a:pt x="470852" y="12"/>
                  </a:lnTo>
                  <a:close/>
                </a:path>
              </a:pathLst>
            </a:custGeom>
            <a:solidFill>
              <a:srgbClr val="FFFFFF"/>
            </a:solidFill>
          </p:spPr>
          <p:txBody>
            <a:bodyPr wrap="square" lIns="0" tIns="0" rIns="0" bIns="0" rtlCol="0"/>
            <a:lstStyle/>
            <a:p>
              <a:endParaRPr/>
            </a:p>
          </p:txBody>
        </p:sp>
        <p:sp>
          <p:nvSpPr>
            <p:cNvPr id="6" name="object 16">
              <a:extLst>
                <a:ext uri="{FF2B5EF4-FFF2-40B4-BE49-F238E27FC236}">
                  <a16:creationId xmlns:a16="http://schemas.microsoft.com/office/drawing/2014/main" id="{83269D81-440F-25B1-0E28-DDC64EE96EBD}"/>
                </a:ext>
              </a:extLst>
            </p:cNvPr>
            <p:cNvSpPr/>
            <p:nvPr/>
          </p:nvSpPr>
          <p:spPr>
            <a:xfrm>
              <a:off x="8319960" y="1811838"/>
              <a:ext cx="471170" cy="0"/>
            </a:xfrm>
            <a:custGeom>
              <a:avLst/>
              <a:gdLst/>
              <a:ahLst/>
              <a:cxnLst/>
              <a:rect l="l" t="t" r="r" b="b"/>
              <a:pathLst>
                <a:path w="471170">
                  <a:moveTo>
                    <a:pt x="0" y="0"/>
                  </a:moveTo>
                  <a:lnTo>
                    <a:pt x="470877" y="0"/>
                  </a:lnTo>
                </a:path>
              </a:pathLst>
            </a:custGeom>
            <a:ln w="119292">
              <a:solidFill>
                <a:srgbClr val="FFFFFF"/>
              </a:solidFill>
            </a:ln>
          </p:spPr>
          <p:txBody>
            <a:bodyPr wrap="square" lIns="0" tIns="0" rIns="0" bIns="0" rtlCol="0"/>
            <a:lstStyle/>
            <a:p>
              <a:endParaRPr/>
            </a:p>
          </p:txBody>
        </p:sp>
        <p:sp>
          <p:nvSpPr>
            <p:cNvPr id="8" name="object 17">
              <a:extLst>
                <a:ext uri="{FF2B5EF4-FFF2-40B4-BE49-F238E27FC236}">
                  <a16:creationId xmlns:a16="http://schemas.microsoft.com/office/drawing/2014/main" id="{7148F35F-08C3-8611-44FA-98C312D4D34E}"/>
                </a:ext>
              </a:extLst>
            </p:cNvPr>
            <p:cNvSpPr/>
            <p:nvPr/>
          </p:nvSpPr>
          <p:spPr>
            <a:xfrm>
              <a:off x="9195759" y="1752192"/>
              <a:ext cx="0" cy="119380"/>
            </a:xfrm>
            <a:custGeom>
              <a:avLst/>
              <a:gdLst/>
              <a:ahLst/>
              <a:cxnLst/>
              <a:rect l="l" t="t" r="r" b="b"/>
              <a:pathLst>
                <a:path h="119380">
                  <a:moveTo>
                    <a:pt x="0" y="0"/>
                  </a:moveTo>
                  <a:lnTo>
                    <a:pt x="0" y="119292"/>
                  </a:lnTo>
                </a:path>
              </a:pathLst>
            </a:custGeom>
            <a:ln w="119291">
              <a:solidFill>
                <a:srgbClr val="FFFFFF"/>
              </a:solidFill>
            </a:ln>
          </p:spPr>
          <p:txBody>
            <a:bodyPr wrap="square" lIns="0" tIns="0" rIns="0" bIns="0" rtlCol="0"/>
            <a:lstStyle/>
            <a:p>
              <a:endParaRPr/>
            </a:p>
          </p:txBody>
        </p:sp>
        <p:sp>
          <p:nvSpPr>
            <p:cNvPr id="9" name="object 18">
              <a:extLst>
                <a:ext uri="{FF2B5EF4-FFF2-40B4-BE49-F238E27FC236}">
                  <a16:creationId xmlns:a16="http://schemas.microsoft.com/office/drawing/2014/main" id="{654A070A-9C8C-FAFE-B115-BF04196AB063}"/>
                </a:ext>
              </a:extLst>
            </p:cNvPr>
            <p:cNvSpPr/>
            <p:nvPr/>
          </p:nvSpPr>
          <p:spPr>
            <a:xfrm>
              <a:off x="9016822" y="1632902"/>
              <a:ext cx="471170" cy="351790"/>
            </a:xfrm>
            <a:custGeom>
              <a:avLst/>
              <a:gdLst/>
              <a:ahLst/>
              <a:cxnLst/>
              <a:rect l="l" t="t" r="r" b="b"/>
              <a:pathLst>
                <a:path w="471170" h="351789">
                  <a:moveTo>
                    <a:pt x="119278" y="0"/>
                  </a:moveTo>
                  <a:lnTo>
                    <a:pt x="0" y="0"/>
                  </a:lnTo>
                  <a:lnTo>
                    <a:pt x="0" y="119291"/>
                  </a:lnTo>
                  <a:lnTo>
                    <a:pt x="119278" y="119291"/>
                  </a:lnTo>
                  <a:lnTo>
                    <a:pt x="119278" y="0"/>
                  </a:lnTo>
                  <a:close/>
                </a:path>
                <a:path w="471170" h="351789">
                  <a:moveTo>
                    <a:pt x="351586" y="119291"/>
                  </a:moveTo>
                  <a:lnTo>
                    <a:pt x="119291" y="119291"/>
                  </a:lnTo>
                  <a:lnTo>
                    <a:pt x="119291" y="235445"/>
                  </a:lnTo>
                  <a:lnTo>
                    <a:pt x="119291" y="238594"/>
                  </a:lnTo>
                  <a:lnTo>
                    <a:pt x="119291" y="351586"/>
                  </a:lnTo>
                  <a:lnTo>
                    <a:pt x="351586" y="351586"/>
                  </a:lnTo>
                  <a:lnTo>
                    <a:pt x="351586" y="238594"/>
                  </a:lnTo>
                  <a:lnTo>
                    <a:pt x="351586" y="235445"/>
                  </a:lnTo>
                  <a:lnTo>
                    <a:pt x="351586" y="119291"/>
                  </a:lnTo>
                  <a:close/>
                </a:path>
                <a:path w="471170" h="351789">
                  <a:moveTo>
                    <a:pt x="470877" y="12"/>
                  </a:moveTo>
                  <a:lnTo>
                    <a:pt x="351586" y="12"/>
                  </a:lnTo>
                  <a:lnTo>
                    <a:pt x="351586" y="119291"/>
                  </a:lnTo>
                  <a:lnTo>
                    <a:pt x="470877" y="119291"/>
                  </a:lnTo>
                  <a:lnTo>
                    <a:pt x="470877" y="12"/>
                  </a:lnTo>
                  <a:close/>
                </a:path>
              </a:pathLst>
            </a:custGeom>
            <a:solidFill>
              <a:srgbClr val="FFFFFF"/>
            </a:solidFill>
          </p:spPr>
          <p:txBody>
            <a:bodyPr wrap="square" lIns="0" tIns="0" rIns="0" bIns="0" rtlCol="0"/>
            <a:lstStyle/>
            <a:p>
              <a:endParaRPr/>
            </a:p>
          </p:txBody>
        </p:sp>
        <p:sp>
          <p:nvSpPr>
            <p:cNvPr id="10" name="object 19">
              <a:extLst>
                <a:ext uri="{FF2B5EF4-FFF2-40B4-BE49-F238E27FC236}">
                  <a16:creationId xmlns:a16="http://schemas.microsoft.com/office/drawing/2014/main" id="{BB27AB09-76BD-8D22-E08E-D73B4F54AAB7}"/>
                </a:ext>
              </a:extLst>
            </p:cNvPr>
            <p:cNvSpPr/>
            <p:nvPr/>
          </p:nvSpPr>
          <p:spPr>
            <a:xfrm>
              <a:off x="9136113" y="1956237"/>
              <a:ext cx="351790" cy="0"/>
            </a:xfrm>
            <a:custGeom>
              <a:avLst/>
              <a:gdLst/>
              <a:ahLst/>
              <a:cxnLst/>
              <a:rect l="l" t="t" r="r" b="b"/>
              <a:pathLst>
                <a:path w="351790">
                  <a:moveTo>
                    <a:pt x="0" y="0"/>
                  </a:moveTo>
                  <a:lnTo>
                    <a:pt x="351589" y="0"/>
                  </a:lnTo>
                </a:path>
              </a:pathLst>
            </a:custGeom>
            <a:ln w="56502">
              <a:solidFill>
                <a:srgbClr val="FFFFFF"/>
              </a:solidFill>
            </a:ln>
          </p:spPr>
          <p:txBody>
            <a:bodyPr wrap="square" lIns="0" tIns="0" rIns="0" bIns="0" rtlCol="0"/>
            <a:lstStyle/>
            <a:p>
              <a:endParaRPr/>
            </a:p>
          </p:txBody>
        </p:sp>
        <p:sp>
          <p:nvSpPr>
            <p:cNvPr id="11" name="object 20">
              <a:extLst>
                <a:ext uri="{FF2B5EF4-FFF2-40B4-BE49-F238E27FC236}">
                  <a16:creationId xmlns:a16="http://schemas.microsoft.com/office/drawing/2014/main" id="{F2E3C8DA-562A-ED93-4BBC-740A42890B2B}"/>
                </a:ext>
              </a:extLst>
            </p:cNvPr>
            <p:cNvSpPr/>
            <p:nvPr/>
          </p:nvSpPr>
          <p:spPr>
            <a:xfrm>
              <a:off x="9016824" y="2014311"/>
              <a:ext cx="471170" cy="0"/>
            </a:xfrm>
            <a:custGeom>
              <a:avLst/>
              <a:gdLst/>
              <a:ahLst/>
              <a:cxnLst/>
              <a:rect l="l" t="t" r="r" b="b"/>
              <a:pathLst>
                <a:path w="471170">
                  <a:moveTo>
                    <a:pt x="0" y="0"/>
                  </a:moveTo>
                  <a:lnTo>
                    <a:pt x="470877" y="0"/>
                  </a:lnTo>
                </a:path>
              </a:pathLst>
            </a:custGeom>
            <a:ln w="56502">
              <a:solidFill>
                <a:srgbClr val="FFFFFF"/>
              </a:solidFill>
            </a:ln>
          </p:spPr>
          <p:txBody>
            <a:bodyPr wrap="square" lIns="0" tIns="0" rIns="0" bIns="0" rtlCol="0"/>
            <a:lstStyle/>
            <a:p>
              <a:endParaRPr/>
            </a:p>
          </p:txBody>
        </p:sp>
        <p:sp>
          <p:nvSpPr>
            <p:cNvPr id="12" name="object 21">
              <a:extLst>
                <a:ext uri="{FF2B5EF4-FFF2-40B4-BE49-F238E27FC236}">
                  <a16:creationId xmlns:a16="http://schemas.microsoft.com/office/drawing/2014/main" id="{9666E398-5958-4C4E-18F6-5A27CB8823A8}"/>
                </a:ext>
              </a:extLst>
            </p:cNvPr>
            <p:cNvSpPr/>
            <p:nvPr/>
          </p:nvSpPr>
          <p:spPr>
            <a:xfrm>
              <a:off x="9249117" y="1692548"/>
              <a:ext cx="471170" cy="0"/>
            </a:xfrm>
            <a:custGeom>
              <a:avLst/>
              <a:gdLst/>
              <a:ahLst/>
              <a:cxnLst/>
              <a:rect l="l" t="t" r="r" b="b"/>
              <a:pathLst>
                <a:path w="471170">
                  <a:moveTo>
                    <a:pt x="0" y="0"/>
                  </a:moveTo>
                  <a:lnTo>
                    <a:pt x="470877" y="0"/>
                  </a:lnTo>
                </a:path>
              </a:pathLst>
            </a:custGeom>
            <a:ln w="119291">
              <a:solidFill>
                <a:srgbClr val="FFFFFF"/>
              </a:solidFill>
            </a:ln>
          </p:spPr>
          <p:txBody>
            <a:bodyPr wrap="square" lIns="0" tIns="0" rIns="0" bIns="0" rtlCol="0"/>
            <a:lstStyle/>
            <a:p>
              <a:endParaRPr/>
            </a:p>
          </p:txBody>
        </p:sp>
        <p:sp>
          <p:nvSpPr>
            <p:cNvPr id="13" name="object 22">
              <a:extLst>
                <a:ext uri="{FF2B5EF4-FFF2-40B4-BE49-F238E27FC236}">
                  <a16:creationId xmlns:a16="http://schemas.microsoft.com/office/drawing/2014/main" id="{B67D581E-78CB-5A43-DCAD-67B9370D13A9}"/>
                </a:ext>
              </a:extLst>
            </p:cNvPr>
            <p:cNvSpPr/>
            <p:nvPr/>
          </p:nvSpPr>
          <p:spPr>
            <a:xfrm>
              <a:off x="9249117" y="1926414"/>
              <a:ext cx="471170" cy="0"/>
            </a:xfrm>
            <a:custGeom>
              <a:avLst/>
              <a:gdLst/>
              <a:ahLst/>
              <a:cxnLst/>
              <a:rect l="l" t="t" r="r" b="b"/>
              <a:pathLst>
                <a:path w="471170">
                  <a:moveTo>
                    <a:pt x="0" y="0"/>
                  </a:moveTo>
                  <a:lnTo>
                    <a:pt x="119291" y="0"/>
                  </a:lnTo>
                </a:path>
                <a:path w="471170">
                  <a:moveTo>
                    <a:pt x="351586" y="0"/>
                  </a:moveTo>
                  <a:lnTo>
                    <a:pt x="470877" y="0"/>
                  </a:lnTo>
                </a:path>
              </a:pathLst>
            </a:custGeom>
            <a:ln w="116146">
              <a:solidFill>
                <a:srgbClr val="FFFFFF"/>
              </a:solidFill>
            </a:ln>
          </p:spPr>
          <p:txBody>
            <a:bodyPr wrap="square" lIns="0" tIns="0" rIns="0" bIns="0" rtlCol="0"/>
            <a:lstStyle/>
            <a:p>
              <a:endParaRPr/>
            </a:p>
          </p:txBody>
        </p:sp>
        <p:sp>
          <p:nvSpPr>
            <p:cNvPr id="14" name="object 23">
              <a:extLst>
                <a:ext uri="{FF2B5EF4-FFF2-40B4-BE49-F238E27FC236}">
                  <a16:creationId xmlns:a16="http://schemas.microsoft.com/office/drawing/2014/main" id="{1DAA2B36-0C9D-C767-6CEA-A6B62B9A2BF4}"/>
                </a:ext>
              </a:extLst>
            </p:cNvPr>
            <p:cNvSpPr/>
            <p:nvPr/>
          </p:nvSpPr>
          <p:spPr>
            <a:xfrm>
              <a:off x="8784514" y="1632902"/>
              <a:ext cx="935990" cy="410209"/>
            </a:xfrm>
            <a:custGeom>
              <a:avLst/>
              <a:gdLst/>
              <a:ahLst/>
              <a:cxnLst/>
              <a:rect l="l" t="t" r="r" b="b"/>
              <a:pathLst>
                <a:path w="935990" h="410210">
                  <a:moveTo>
                    <a:pt x="119303" y="0"/>
                  </a:moveTo>
                  <a:lnTo>
                    <a:pt x="0" y="0"/>
                  </a:lnTo>
                  <a:lnTo>
                    <a:pt x="0" y="119291"/>
                  </a:lnTo>
                  <a:lnTo>
                    <a:pt x="119303" y="119291"/>
                  </a:lnTo>
                  <a:lnTo>
                    <a:pt x="119303" y="0"/>
                  </a:lnTo>
                  <a:close/>
                </a:path>
                <a:path w="935990" h="410210">
                  <a:moveTo>
                    <a:pt x="935482" y="353161"/>
                  </a:moveTo>
                  <a:lnTo>
                    <a:pt x="464591" y="353161"/>
                  </a:lnTo>
                  <a:lnTo>
                    <a:pt x="464591" y="409663"/>
                  </a:lnTo>
                  <a:lnTo>
                    <a:pt x="935482" y="409663"/>
                  </a:lnTo>
                  <a:lnTo>
                    <a:pt x="935482" y="353161"/>
                  </a:lnTo>
                  <a:close/>
                </a:path>
                <a:path w="935990" h="410210">
                  <a:moveTo>
                    <a:pt x="935482" y="295084"/>
                  </a:moveTo>
                  <a:lnTo>
                    <a:pt x="464591" y="295084"/>
                  </a:lnTo>
                  <a:lnTo>
                    <a:pt x="464591" y="351599"/>
                  </a:lnTo>
                  <a:lnTo>
                    <a:pt x="935482" y="351599"/>
                  </a:lnTo>
                  <a:lnTo>
                    <a:pt x="935482" y="295084"/>
                  </a:lnTo>
                  <a:close/>
                </a:path>
              </a:pathLst>
            </a:custGeom>
            <a:solidFill>
              <a:srgbClr val="FFFFFF"/>
            </a:solidFill>
          </p:spPr>
          <p:txBody>
            <a:bodyPr wrap="square" lIns="0" tIns="0" rIns="0" bIns="0" rtlCol="0"/>
            <a:lstStyle/>
            <a:p>
              <a:endParaRPr/>
            </a:p>
          </p:txBody>
        </p:sp>
        <p:sp>
          <p:nvSpPr>
            <p:cNvPr id="16" name="object 24">
              <a:extLst>
                <a:ext uri="{FF2B5EF4-FFF2-40B4-BE49-F238E27FC236}">
                  <a16:creationId xmlns:a16="http://schemas.microsoft.com/office/drawing/2014/main" id="{EE6C47E2-9C41-8A2E-F718-95181060D6DB}"/>
                </a:ext>
              </a:extLst>
            </p:cNvPr>
            <p:cNvSpPr/>
            <p:nvPr/>
          </p:nvSpPr>
          <p:spPr>
            <a:xfrm>
              <a:off x="9136113" y="1926414"/>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18" name="object 25">
              <a:extLst>
                <a:ext uri="{FF2B5EF4-FFF2-40B4-BE49-F238E27FC236}">
                  <a16:creationId xmlns:a16="http://schemas.microsoft.com/office/drawing/2014/main" id="{D05318DE-98AD-7BDD-0016-20A45018BCA6}"/>
                </a:ext>
              </a:extLst>
            </p:cNvPr>
            <p:cNvSpPr/>
            <p:nvPr/>
          </p:nvSpPr>
          <p:spPr>
            <a:xfrm>
              <a:off x="8784526" y="1956237"/>
              <a:ext cx="471170" cy="58419"/>
            </a:xfrm>
            <a:custGeom>
              <a:avLst/>
              <a:gdLst/>
              <a:ahLst/>
              <a:cxnLst/>
              <a:rect l="l" t="t" r="r" b="b"/>
              <a:pathLst>
                <a:path w="471170" h="58419">
                  <a:moveTo>
                    <a:pt x="119287" y="0"/>
                  </a:moveTo>
                  <a:lnTo>
                    <a:pt x="470877" y="0"/>
                  </a:lnTo>
                </a:path>
                <a:path w="471170" h="58419">
                  <a:moveTo>
                    <a:pt x="0" y="58073"/>
                  </a:moveTo>
                  <a:lnTo>
                    <a:pt x="470877" y="58073"/>
                  </a:lnTo>
                </a:path>
              </a:pathLst>
            </a:custGeom>
            <a:ln w="56501">
              <a:solidFill>
                <a:srgbClr val="FFFFFF"/>
              </a:solidFill>
            </a:ln>
          </p:spPr>
          <p:txBody>
            <a:bodyPr wrap="square" lIns="0" tIns="0" rIns="0" bIns="0" rtlCol="0"/>
            <a:lstStyle/>
            <a:p>
              <a:endParaRPr/>
            </a:p>
          </p:txBody>
        </p:sp>
        <p:sp>
          <p:nvSpPr>
            <p:cNvPr id="19" name="object 26">
              <a:extLst>
                <a:ext uri="{FF2B5EF4-FFF2-40B4-BE49-F238E27FC236}">
                  <a16:creationId xmlns:a16="http://schemas.microsoft.com/office/drawing/2014/main" id="{776D109B-A274-B90D-1462-702DDD81CBCA}"/>
                </a:ext>
              </a:extLst>
            </p:cNvPr>
            <p:cNvSpPr/>
            <p:nvPr/>
          </p:nvSpPr>
          <p:spPr>
            <a:xfrm>
              <a:off x="8671547" y="1692547"/>
              <a:ext cx="232410" cy="0"/>
            </a:xfrm>
            <a:custGeom>
              <a:avLst/>
              <a:gdLst/>
              <a:ahLst/>
              <a:cxnLst/>
              <a:rect l="l" t="t" r="r" b="b"/>
              <a:pathLst>
                <a:path w="232409">
                  <a:moveTo>
                    <a:pt x="0" y="0"/>
                  </a:moveTo>
                  <a:lnTo>
                    <a:pt x="232270" y="0"/>
                  </a:lnTo>
                </a:path>
              </a:pathLst>
            </a:custGeom>
            <a:ln w="119292">
              <a:solidFill>
                <a:srgbClr val="FFFFFF"/>
              </a:solidFill>
            </a:ln>
          </p:spPr>
          <p:txBody>
            <a:bodyPr wrap="square" lIns="0" tIns="0" rIns="0" bIns="0" rtlCol="0"/>
            <a:lstStyle/>
            <a:p>
              <a:endParaRPr/>
            </a:p>
          </p:txBody>
        </p:sp>
        <p:sp>
          <p:nvSpPr>
            <p:cNvPr id="20" name="object 27">
              <a:extLst>
                <a:ext uri="{FF2B5EF4-FFF2-40B4-BE49-F238E27FC236}">
                  <a16:creationId xmlns:a16="http://schemas.microsoft.com/office/drawing/2014/main" id="{75DD9809-3B7F-5172-604A-895774DC505A}"/>
                </a:ext>
              </a:extLst>
            </p:cNvPr>
            <p:cNvSpPr/>
            <p:nvPr/>
          </p:nvSpPr>
          <p:spPr>
            <a:xfrm>
              <a:off x="8552244" y="1868347"/>
              <a:ext cx="471170" cy="174625"/>
            </a:xfrm>
            <a:custGeom>
              <a:avLst/>
              <a:gdLst/>
              <a:ahLst/>
              <a:cxnLst/>
              <a:rect l="l" t="t" r="r" b="b"/>
              <a:pathLst>
                <a:path w="471170" h="174625">
                  <a:moveTo>
                    <a:pt x="470852" y="117716"/>
                  </a:moveTo>
                  <a:lnTo>
                    <a:pt x="0" y="117716"/>
                  </a:lnTo>
                  <a:lnTo>
                    <a:pt x="0" y="174218"/>
                  </a:lnTo>
                  <a:lnTo>
                    <a:pt x="470852" y="174218"/>
                  </a:lnTo>
                  <a:lnTo>
                    <a:pt x="470852" y="117716"/>
                  </a:lnTo>
                  <a:close/>
                </a:path>
                <a:path w="471170" h="174625">
                  <a:moveTo>
                    <a:pt x="470852" y="0"/>
                  </a:moveTo>
                  <a:lnTo>
                    <a:pt x="351561" y="0"/>
                  </a:lnTo>
                  <a:lnTo>
                    <a:pt x="351561" y="59639"/>
                  </a:lnTo>
                  <a:lnTo>
                    <a:pt x="119291" y="59639"/>
                  </a:lnTo>
                  <a:lnTo>
                    <a:pt x="119291" y="0"/>
                  </a:lnTo>
                  <a:lnTo>
                    <a:pt x="0" y="0"/>
                  </a:lnTo>
                  <a:lnTo>
                    <a:pt x="0" y="59639"/>
                  </a:lnTo>
                  <a:lnTo>
                    <a:pt x="0" y="116141"/>
                  </a:lnTo>
                  <a:lnTo>
                    <a:pt x="119291" y="116141"/>
                  </a:lnTo>
                  <a:lnTo>
                    <a:pt x="351561" y="116141"/>
                  </a:lnTo>
                  <a:lnTo>
                    <a:pt x="470852" y="116141"/>
                  </a:lnTo>
                  <a:lnTo>
                    <a:pt x="470852" y="59639"/>
                  </a:lnTo>
                  <a:lnTo>
                    <a:pt x="470852" y="0"/>
                  </a:lnTo>
                  <a:close/>
                </a:path>
              </a:pathLst>
            </a:custGeom>
            <a:solidFill>
              <a:srgbClr val="FFFFFF"/>
            </a:solidFill>
          </p:spPr>
          <p:txBody>
            <a:bodyPr wrap="square" lIns="0" tIns="0" rIns="0" bIns="0" rtlCol="0"/>
            <a:lstStyle/>
            <a:p>
              <a:endParaRPr/>
            </a:p>
          </p:txBody>
        </p:sp>
        <p:sp>
          <p:nvSpPr>
            <p:cNvPr id="21" name="object 28">
              <a:extLst>
                <a:ext uri="{FF2B5EF4-FFF2-40B4-BE49-F238E27FC236}">
                  <a16:creationId xmlns:a16="http://schemas.microsoft.com/office/drawing/2014/main" id="{857D3246-9B3F-FE5F-12AA-D610EC5BC10A}"/>
                </a:ext>
              </a:extLst>
            </p:cNvPr>
            <p:cNvSpPr/>
            <p:nvPr/>
          </p:nvSpPr>
          <p:spPr>
            <a:xfrm>
              <a:off x="8319960" y="1518319"/>
              <a:ext cx="1167765" cy="59690"/>
            </a:xfrm>
            <a:custGeom>
              <a:avLst/>
              <a:gdLst/>
              <a:ahLst/>
              <a:cxnLst/>
              <a:rect l="l" t="t" r="r" b="b"/>
              <a:pathLst>
                <a:path w="1167765" h="59690">
                  <a:moveTo>
                    <a:pt x="583857" y="0"/>
                  </a:moveTo>
                  <a:lnTo>
                    <a:pt x="703148" y="0"/>
                  </a:lnTo>
                </a:path>
                <a:path w="1167765" h="59690">
                  <a:moveTo>
                    <a:pt x="232295" y="59646"/>
                  </a:moveTo>
                  <a:lnTo>
                    <a:pt x="703148" y="59646"/>
                  </a:lnTo>
                </a:path>
                <a:path w="1167765" h="59690">
                  <a:moveTo>
                    <a:pt x="0" y="59646"/>
                  </a:moveTo>
                  <a:lnTo>
                    <a:pt x="470877" y="59646"/>
                  </a:lnTo>
                </a:path>
                <a:path w="1167765" h="59690">
                  <a:moveTo>
                    <a:pt x="464566" y="59646"/>
                  </a:moveTo>
                  <a:lnTo>
                    <a:pt x="935443" y="59646"/>
                  </a:lnTo>
                </a:path>
                <a:path w="1167765" h="59690">
                  <a:moveTo>
                    <a:pt x="696861" y="59646"/>
                  </a:moveTo>
                  <a:lnTo>
                    <a:pt x="1167739" y="59646"/>
                  </a:lnTo>
                </a:path>
                <a:path w="1167765" h="59690">
                  <a:moveTo>
                    <a:pt x="816152" y="0"/>
                  </a:moveTo>
                  <a:lnTo>
                    <a:pt x="935443" y="0"/>
                  </a:lnTo>
                </a:path>
                <a:path w="1167765" h="59690">
                  <a:moveTo>
                    <a:pt x="816152" y="0"/>
                  </a:moveTo>
                  <a:lnTo>
                    <a:pt x="1167739" y="0"/>
                  </a:lnTo>
                </a:path>
              </a:pathLst>
            </a:custGeom>
            <a:ln w="3175">
              <a:solidFill>
                <a:srgbClr val="FFFFFF"/>
              </a:solidFill>
            </a:ln>
          </p:spPr>
          <p:txBody>
            <a:bodyPr wrap="square" lIns="0" tIns="0" rIns="0" bIns="0" rtlCol="0"/>
            <a:lstStyle/>
            <a:p>
              <a:endParaRPr/>
            </a:p>
          </p:txBody>
        </p:sp>
        <p:sp>
          <p:nvSpPr>
            <p:cNvPr id="22" name="object 29">
              <a:extLst>
                <a:ext uri="{FF2B5EF4-FFF2-40B4-BE49-F238E27FC236}">
                  <a16:creationId xmlns:a16="http://schemas.microsoft.com/office/drawing/2014/main" id="{C7ABAE78-4A84-277B-2594-74435C544B06}"/>
                </a:ext>
              </a:extLst>
            </p:cNvPr>
            <p:cNvSpPr/>
            <p:nvPr/>
          </p:nvSpPr>
          <p:spPr>
            <a:xfrm>
              <a:off x="9016810" y="1519897"/>
              <a:ext cx="471170" cy="119380"/>
            </a:xfrm>
            <a:custGeom>
              <a:avLst/>
              <a:gdLst/>
              <a:ahLst/>
              <a:cxnLst/>
              <a:rect l="l" t="t" r="r" b="b"/>
              <a:pathLst>
                <a:path w="471170" h="119380">
                  <a:moveTo>
                    <a:pt x="119291" y="0"/>
                  </a:moveTo>
                  <a:lnTo>
                    <a:pt x="0" y="0"/>
                  </a:lnTo>
                  <a:lnTo>
                    <a:pt x="0" y="119278"/>
                  </a:lnTo>
                  <a:lnTo>
                    <a:pt x="119291" y="119278"/>
                  </a:lnTo>
                  <a:lnTo>
                    <a:pt x="119291" y="0"/>
                  </a:lnTo>
                  <a:close/>
                </a:path>
                <a:path w="471170" h="119380">
                  <a:moveTo>
                    <a:pt x="470890" y="0"/>
                  </a:moveTo>
                  <a:lnTo>
                    <a:pt x="351599" y="0"/>
                  </a:lnTo>
                  <a:lnTo>
                    <a:pt x="351599" y="119278"/>
                  </a:lnTo>
                  <a:lnTo>
                    <a:pt x="470890" y="119278"/>
                  </a:lnTo>
                  <a:lnTo>
                    <a:pt x="470890" y="0"/>
                  </a:lnTo>
                  <a:close/>
                </a:path>
              </a:pathLst>
            </a:custGeom>
            <a:solidFill>
              <a:srgbClr val="FFFFFF"/>
            </a:solidFill>
          </p:spPr>
          <p:txBody>
            <a:bodyPr wrap="square" lIns="0" tIns="0" rIns="0" bIns="0" rtlCol="0"/>
            <a:lstStyle/>
            <a:p>
              <a:endParaRPr/>
            </a:p>
          </p:txBody>
        </p:sp>
        <p:sp>
          <p:nvSpPr>
            <p:cNvPr id="23" name="object 30">
              <a:extLst>
                <a:ext uri="{FF2B5EF4-FFF2-40B4-BE49-F238E27FC236}">
                  <a16:creationId xmlns:a16="http://schemas.microsoft.com/office/drawing/2014/main" id="{5351B9E2-8EAF-42EA-682B-D6E4247812E7}"/>
                </a:ext>
              </a:extLst>
            </p:cNvPr>
            <p:cNvSpPr/>
            <p:nvPr/>
          </p:nvSpPr>
          <p:spPr>
            <a:xfrm>
              <a:off x="8319960" y="1518319"/>
              <a:ext cx="471170" cy="0"/>
            </a:xfrm>
            <a:custGeom>
              <a:avLst/>
              <a:gdLst/>
              <a:ahLst/>
              <a:cxnLst/>
              <a:rect l="l" t="t" r="r" b="b"/>
              <a:pathLst>
                <a:path w="471170">
                  <a:moveTo>
                    <a:pt x="232295" y="0"/>
                  </a:moveTo>
                  <a:lnTo>
                    <a:pt x="351586" y="0"/>
                  </a:lnTo>
                </a:path>
                <a:path w="471170">
                  <a:moveTo>
                    <a:pt x="0" y="0"/>
                  </a:moveTo>
                  <a:lnTo>
                    <a:pt x="470877" y="0"/>
                  </a:lnTo>
                </a:path>
              </a:pathLst>
            </a:custGeom>
            <a:ln w="3175">
              <a:solidFill>
                <a:srgbClr val="FFFFFF"/>
              </a:solidFill>
            </a:ln>
          </p:spPr>
          <p:txBody>
            <a:bodyPr wrap="square" lIns="0" tIns="0" rIns="0" bIns="0" rtlCol="0"/>
            <a:lstStyle/>
            <a:p>
              <a:endParaRPr/>
            </a:p>
          </p:txBody>
        </p:sp>
        <p:sp>
          <p:nvSpPr>
            <p:cNvPr id="24" name="object 31">
              <a:extLst>
                <a:ext uri="{FF2B5EF4-FFF2-40B4-BE49-F238E27FC236}">
                  <a16:creationId xmlns:a16="http://schemas.microsoft.com/office/drawing/2014/main" id="{11E87486-2E0C-5F68-A27E-3B5F4C1273CD}"/>
                </a:ext>
              </a:extLst>
            </p:cNvPr>
            <p:cNvSpPr/>
            <p:nvPr/>
          </p:nvSpPr>
          <p:spPr>
            <a:xfrm>
              <a:off x="8671547" y="1519897"/>
              <a:ext cx="232410" cy="119380"/>
            </a:xfrm>
            <a:custGeom>
              <a:avLst/>
              <a:gdLst/>
              <a:ahLst/>
              <a:cxnLst/>
              <a:rect l="l" t="t" r="r" b="b"/>
              <a:pathLst>
                <a:path w="232409" h="119380">
                  <a:moveTo>
                    <a:pt x="232270" y="0"/>
                  </a:moveTo>
                  <a:lnTo>
                    <a:pt x="112966" y="0"/>
                  </a:lnTo>
                  <a:lnTo>
                    <a:pt x="0" y="0"/>
                  </a:lnTo>
                  <a:lnTo>
                    <a:pt x="0" y="119278"/>
                  </a:lnTo>
                  <a:lnTo>
                    <a:pt x="112966" y="119278"/>
                  </a:lnTo>
                  <a:lnTo>
                    <a:pt x="232270" y="119278"/>
                  </a:lnTo>
                  <a:lnTo>
                    <a:pt x="232270" y="0"/>
                  </a:lnTo>
                  <a:close/>
                </a:path>
              </a:pathLst>
            </a:custGeom>
            <a:solidFill>
              <a:srgbClr val="FFFFFF"/>
            </a:solidFill>
          </p:spPr>
          <p:txBody>
            <a:bodyPr wrap="square" lIns="0" tIns="0" rIns="0" bIns="0" rtlCol="0"/>
            <a:lstStyle/>
            <a:p>
              <a:endParaRPr/>
            </a:p>
          </p:txBody>
        </p:sp>
        <p:sp>
          <p:nvSpPr>
            <p:cNvPr id="25" name="object 32">
              <a:extLst>
                <a:ext uri="{FF2B5EF4-FFF2-40B4-BE49-F238E27FC236}">
                  <a16:creationId xmlns:a16="http://schemas.microsoft.com/office/drawing/2014/main" id="{1D3353CD-1840-6BED-34E8-CA75992C3661}"/>
                </a:ext>
              </a:extLst>
            </p:cNvPr>
            <p:cNvSpPr/>
            <p:nvPr/>
          </p:nvSpPr>
          <p:spPr>
            <a:xfrm>
              <a:off x="8671547" y="1519897"/>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73C167"/>
            </a:solidFill>
          </p:spPr>
          <p:txBody>
            <a:bodyPr wrap="square" lIns="0" tIns="0" rIns="0" bIns="0" rtlCol="0"/>
            <a:lstStyle/>
            <a:p>
              <a:endParaRPr/>
            </a:p>
          </p:txBody>
        </p:sp>
        <p:sp>
          <p:nvSpPr>
            <p:cNvPr id="26" name="object 33">
              <a:extLst>
                <a:ext uri="{FF2B5EF4-FFF2-40B4-BE49-F238E27FC236}">
                  <a16:creationId xmlns:a16="http://schemas.microsoft.com/office/drawing/2014/main" id="{7AE9F36F-3311-0F79-0635-CA4DE8542142}"/>
                </a:ext>
              </a:extLst>
            </p:cNvPr>
            <p:cNvSpPr/>
            <p:nvPr/>
          </p:nvSpPr>
          <p:spPr>
            <a:xfrm>
              <a:off x="8439251"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3B649"/>
            </a:solidFill>
          </p:spPr>
          <p:txBody>
            <a:bodyPr wrap="square" lIns="0" tIns="0" rIns="0" bIns="0" rtlCol="0"/>
            <a:lstStyle/>
            <a:p>
              <a:endParaRPr/>
            </a:p>
          </p:txBody>
        </p:sp>
        <p:sp>
          <p:nvSpPr>
            <p:cNvPr id="27" name="object 34">
              <a:extLst>
                <a:ext uri="{FF2B5EF4-FFF2-40B4-BE49-F238E27FC236}">
                  <a16:creationId xmlns:a16="http://schemas.microsoft.com/office/drawing/2014/main" id="{8961B11B-B122-D75D-14C7-88E6703F6AD8}"/>
                </a:ext>
              </a:extLst>
            </p:cNvPr>
            <p:cNvSpPr/>
            <p:nvPr/>
          </p:nvSpPr>
          <p:spPr>
            <a:xfrm>
              <a:off x="8903817"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95CE8B"/>
            </a:solidFill>
          </p:spPr>
          <p:txBody>
            <a:bodyPr wrap="square" lIns="0" tIns="0" rIns="0" bIns="0" rtlCol="0"/>
            <a:lstStyle/>
            <a:p>
              <a:endParaRPr/>
            </a:p>
          </p:txBody>
        </p:sp>
        <p:sp>
          <p:nvSpPr>
            <p:cNvPr id="28" name="object 35">
              <a:extLst>
                <a:ext uri="{FF2B5EF4-FFF2-40B4-BE49-F238E27FC236}">
                  <a16:creationId xmlns:a16="http://schemas.microsoft.com/office/drawing/2014/main" id="{67A0E872-B79D-EDC5-9E0F-77BD997D1FE1}"/>
                </a:ext>
              </a:extLst>
            </p:cNvPr>
            <p:cNvSpPr/>
            <p:nvPr/>
          </p:nvSpPr>
          <p:spPr>
            <a:xfrm>
              <a:off x="9136113"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B8DDAE"/>
            </a:solidFill>
          </p:spPr>
          <p:txBody>
            <a:bodyPr wrap="square" lIns="0" tIns="0" rIns="0" bIns="0" rtlCol="0"/>
            <a:lstStyle/>
            <a:p>
              <a:endParaRPr/>
            </a:p>
          </p:txBody>
        </p:sp>
        <p:sp>
          <p:nvSpPr>
            <p:cNvPr id="29" name="object 36">
              <a:extLst>
                <a:ext uri="{FF2B5EF4-FFF2-40B4-BE49-F238E27FC236}">
                  <a16:creationId xmlns:a16="http://schemas.microsoft.com/office/drawing/2014/main" id="{3336C2B3-3924-CCF9-C801-BC0660265D80}"/>
                </a:ext>
              </a:extLst>
            </p:cNvPr>
            <p:cNvSpPr/>
            <p:nvPr/>
          </p:nvSpPr>
          <p:spPr>
            <a:xfrm>
              <a:off x="9136116"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26C8F"/>
            </a:solidFill>
          </p:spPr>
          <p:txBody>
            <a:bodyPr wrap="square" lIns="0" tIns="0" rIns="0" bIns="0" rtlCol="0"/>
            <a:lstStyle/>
            <a:p>
              <a:endParaRPr/>
            </a:p>
          </p:txBody>
        </p:sp>
        <p:sp>
          <p:nvSpPr>
            <p:cNvPr id="30" name="object 37">
              <a:extLst>
                <a:ext uri="{FF2B5EF4-FFF2-40B4-BE49-F238E27FC236}">
                  <a16:creationId xmlns:a16="http://schemas.microsoft.com/office/drawing/2014/main" id="{8B2BA082-0F00-C0DA-BC4A-D2F59F36F94D}"/>
                </a:ext>
              </a:extLst>
            </p:cNvPr>
            <p:cNvSpPr/>
            <p:nvPr/>
          </p:nvSpPr>
          <p:spPr>
            <a:xfrm>
              <a:off x="9368408" y="1752193"/>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00577E"/>
            </a:solidFill>
          </p:spPr>
          <p:txBody>
            <a:bodyPr wrap="square" lIns="0" tIns="0" rIns="0" bIns="0" rtlCol="0"/>
            <a:lstStyle/>
            <a:p>
              <a:endParaRPr/>
            </a:p>
          </p:txBody>
        </p:sp>
        <p:sp>
          <p:nvSpPr>
            <p:cNvPr id="31" name="object 38">
              <a:extLst>
                <a:ext uri="{FF2B5EF4-FFF2-40B4-BE49-F238E27FC236}">
                  <a16:creationId xmlns:a16="http://schemas.microsoft.com/office/drawing/2014/main" id="{F5B660F9-EFBB-D7B5-92A7-640F73390E4D}"/>
                </a:ext>
              </a:extLst>
            </p:cNvPr>
            <p:cNvSpPr/>
            <p:nvPr/>
          </p:nvSpPr>
          <p:spPr>
            <a:xfrm>
              <a:off x="8903817"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6B85A3"/>
            </a:solidFill>
          </p:spPr>
          <p:txBody>
            <a:bodyPr wrap="square" lIns="0" tIns="0" rIns="0" bIns="0" rtlCol="0"/>
            <a:lstStyle/>
            <a:p>
              <a:endParaRPr/>
            </a:p>
          </p:txBody>
        </p:sp>
        <p:sp>
          <p:nvSpPr>
            <p:cNvPr id="32" name="object 39">
              <a:extLst>
                <a:ext uri="{FF2B5EF4-FFF2-40B4-BE49-F238E27FC236}">
                  <a16:creationId xmlns:a16="http://schemas.microsoft.com/office/drawing/2014/main" id="{2BD2046D-54FA-70A5-B589-36D7AFE70003}"/>
                </a:ext>
              </a:extLst>
            </p:cNvPr>
            <p:cNvSpPr/>
            <p:nvPr/>
          </p:nvSpPr>
          <p:spPr>
            <a:xfrm>
              <a:off x="8671543" y="1752192"/>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95A5BC"/>
            </a:solidFill>
          </p:spPr>
          <p:txBody>
            <a:bodyPr wrap="square" lIns="0" tIns="0" rIns="0" bIns="0" rtlCol="0"/>
            <a:lstStyle/>
            <a:p>
              <a:endParaRPr/>
            </a:p>
          </p:txBody>
        </p:sp>
        <p:sp>
          <p:nvSpPr>
            <p:cNvPr id="33" name="object 40">
              <a:extLst>
                <a:ext uri="{FF2B5EF4-FFF2-40B4-BE49-F238E27FC236}">
                  <a16:creationId xmlns:a16="http://schemas.microsoft.com/office/drawing/2014/main" id="{FA6DA345-2054-E74F-7DDD-01DEC2A78958}"/>
                </a:ext>
              </a:extLst>
            </p:cNvPr>
            <p:cNvSpPr/>
            <p:nvPr/>
          </p:nvSpPr>
          <p:spPr>
            <a:xfrm>
              <a:off x="9136113" y="1345663"/>
              <a:ext cx="351790" cy="0"/>
            </a:xfrm>
            <a:custGeom>
              <a:avLst/>
              <a:gdLst/>
              <a:ahLst/>
              <a:cxnLst/>
              <a:rect l="l" t="t" r="r" b="b"/>
              <a:pathLst>
                <a:path w="351790">
                  <a:moveTo>
                    <a:pt x="0" y="0"/>
                  </a:moveTo>
                  <a:lnTo>
                    <a:pt x="351586" y="0"/>
                  </a:lnTo>
                </a:path>
              </a:pathLst>
            </a:custGeom>
            <a:ln w="116147">
              <a:solidFill>
                <a:srgbClr val="FFFFFF"/>
              </a:solidFill>
            </a:ln>
          </p:spPr>
          <p:txBody>
            <a:bodyPr wrap="square" lIns="0" tIns="0" rIns="0" bIns="0" rtlCol="0"/>
            <a:lstStyle/>
            <a:p>
              <a:endParaRPr/>
            </a:p>
          </p:txBody>
        </p:sp>
        <p:sp>
          <p:nvSpPr>
            <p:cNvPr id="34" name="object 41">
              <a:extLst>
                <a:ext uri="{FF2B5EF4-FFF2-40B4-BE49-F238E27FC236}">
                  <a16:creationId xmlns:a16="http://schemas.microsoft.com/office/drawing/2014/main" id="{776F1889-98A4-8A32-78B1-245065221A4D}"/>
                </a:ext>
              </a:extLst>
            </p:cNvPr>
            <p:cNvSpPr/>
            <p:nvPr/>
          </p:nvSpPr>
          <p:spPr>
            <a:xfrm>
              <a:off x="9016810" y="1227949"/>
              <a:ext cx="471170" cy="118110"/>
            </a:xfrm>
            <a:custGeom>
              <a:avLst/>
              <a:gdLst/>
              <a:ahLst/>
              <a:cxnLst/>
              <a:rect l="l" t="t" r="r" b="b"/>
              <a:pathLst>
                <a:path w="471170" h="118109">
                  <a:moveTo>
                    <a:pt x="470890" y="0"/>
                  </a:moveTo>
                  <a:lnTo>
                    <a:pt x="0" y="0"/>
                  </a:lnTo>
                  <a:lnTo>
                    <a:pt x="0" y="29819"/>
                  </a:lnTo>
                  <a:lnTo>
                    <a:pt x="0" y="59651"/>
                  </a:lnTo>
                  <a:lnTo>
                    <a:pt x="0" y="87896"/>
                  </a:lnTo>
                  <a:lnTo>
                    <a:pt x="0" y="117716"/>
                  </a:lnTo>
                  <a:lnTo>
                    <a:pt x="470890" y="117716"/>
                  </a:lnTo>
                  <a:lnTo>
                    <a:pt x="470890" y="87896"/>
                  </a:lnTo>
                  <a:lnTo>
                    <a:pt x="470890" y="59651"/>
                  </a:lnTo>
                  <a:lnTo>
                    <a:pt x="470890" y="29819"/>
                  </a:lnTo>
                  <a:lnTo>
                    <a:pt x="470890" y="0"/>
                  </a:lnTo>
                  <a:close/>
                </a:path>
              </a:pathLst>
            </a:custGeom>
            <a:solidFill>
              <a:srgbClr val="FFFFFF"/>
            </a:solidFill>
          </p:spPr>
          <p:txBody>
            <a:bodyPr wrap="square" lIns="0" tIns="0" rIns="0" bIns="0" rtlCol="0"/>
            <a:lstStyle/>
            <a:p>
              <a:endParaRPr/>
            </a:p>
          </p:txBody>
        </p:sp>
        <p:sp>
          <p:nvSpPr>
            <p:cNvPr id="35" name="object 42">
              <a:extLst>
                <a:ext uri="{FF2B5EF4-FFF2-40B4-BE49-F238E27FC236}">
                  <a16:creationId xmlns:a16="http://schemas.microsoft.com/office/drawing/2014/main" id="{23AC4EB8-BA20-02DD-79AC-3449A39FD7C3}"/>
                </a:ext>
              </a:extLst>
            </p:cNvPr>
            <p:cNvSpPr/>
            <p:nvPr/>
          </p:nvSpPr>
          <p:spPr>
            <a:xfrm>
              <a:off x="9136113" y="1347235"/>
              <a:ext cx="351790" cy="0"/>
            </a:xfrm>
            <a:custGeom>
              <a:avLst/>
              <a:gdLst/>
              <a:ahLst/>
              <a:cxnLst/>
              <a:rect l="l" t="t" r="r" b="b"/>
              <a:pathLst>
                <a:path w="351790">
                  <a:moveTo>
                    <a:pt x="0" y="0"/>
                  </a:moveTo>
                  <a:lnTo>
                    <a:pt x="351586" y="0"/>
                  </a:lnTo>
                </a:path>
              </a:pathLst>
            </a:custGeom>
            <a:ln w="119291">
              <a:solidFill>
                <a:srgbClr val="FFFFFF"/>
              </a:solidFill>
            </a:ln>
          </p:spPr>
          <p:txBody>
            <a:bodyPr wrap="square" lIns="0" tIns="0" rIns="0" bIns="0" rtlCol="0"/>
            <a:lstStyle/>
            <a:p>
              <a:endParaRPr/>
            </a:p>
          </p:txBody>
        </p:sp>
        <p:sp>
          <p:nvSpPr>
            <p:cNvPr id="36" name="object 43">
              <a:extLst>
                <a:ext uri="{FF2B5EF4-FFF2-40B4-BE49-F238E27FC236}">
                  <a16:creationId xmlns:a16="http://schemas.microsoft.com/office/drawing/2014/main" id="{E33A61D8-CF3E-722D-D18D-200973BAE136}"/>
                </a:ext>
              </a:extLst>
            </p:cNvPr>
            <p:cNvSpPr/>
            <p:nvPr/>
          </p:nvSpPr>
          <p:spPr>
            <a:xfrm>
              <a:off x="9136113" y="1345663"/>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37" name="object 44">
              <a:extLst>
                <a:ext uri="{FF2B5EF4-FFF2-40B4-BE49-F238E27FC236}">
                  <a16:creationId xmlns:a16="http://schemas.microsoft.com/office/drawing/2014/main" id="{578C4FE5-8459-A3E1-C5AB-36A850F32D95}"/>
                </a:ext>
              </a:extLst>
            </p:cNvPr>
            <p:cNvSpPr/>
            <p:nvPr/>
          </p:nvSpPr>
          <p:spPr>
            <a:xfrm>
              <a:off x="8784526" y="1227950"/>
              <a:ext cx="471170" cy="59690"/>
            </a:xfrm>
            <a:custGeom>
              <a:avLst/>
              <a:gdLst/>
              <a:ahLst/>
              <a:cxnLst/>
              <a:rect l="l" t="t" r="r" b="b"/>
              <a:pathLst>
                <a:path w="471170" h="59690">
                  <a:moveTo>
                    <a:pt x="0" y="59639"/>
                  </a:moveTo>
                  <a:lnTo>
                    <a:pt x="470877" y="59639"/>
                  </a:lnTo>
                  <a:lnTo>
                    <a:pt x="470877" y="0"/>
                  </a:lnTo>
                  <a:lnTo>
                    <a:pt x="0" y="0"/>
                  </a:lnTo>
                  <a:lnTo>
                    <a:pt x="0" y="59639"/>
                  </a:lnTo>
                  <a:close/>
                </a:path>
              </a:pathLst>
            </a:custGeom>
            <a:solidFill>
              <a:srgbClr val="FFFFFF"/>
            </a:solidFill>
          </p:spPr>
          <p:txBody>
            <a:bodyPr wrap="square" lIns="0" tIns="0" rIns="0" bIns="0" rtlCol="0"/>
            <a:lstStyle/>
            <a:p>
              <a:endParaRPr/>
            </a:p>
          </p:txBody>
        </p:sp>
        <p:sp>
          <p:nvSpPr>
            <p:cNvPr id="38" name="object 45">
              <a:extLst>
                <a:ext uri="{FF2B5EF4-FFF2-40B4-BE49-F238E27FC236}">
                  <a16:creationId xmlns:a16="http://schemas.microsoft.com/office/drawing/2014/main" id="{4FBDD7AF-B354-F7B1-B92F-466876E5566A}"/>
                </a:ext>
              </a:extLst>
            </p:cNvPr>
            <p:cNvSpPr/>
            <p:nvPr/>
          </p:nvSpPr>
          <p:spPr>
            <a:xfrm>
              <a:off x="8903817" y="1316626"/>
              <a:ext cx="351790" cy="0"/>
            </a:xfrm>
            <a:custGeom>
              <a:avLst/>
              <a:gdLst/>
              <a:ahLst/>
              <a:cxnLst/>
              <a:rect l="l" t="t" r="r" b="b"/>
              <a:pathLst>
                <a:path w="351790">
                  <a:moveTo>
                    <a:pt x="0" y="0"/>
                  </a:moveTo>
                  <a:lnTo>
                    <a:pt x="351586" y="0"/>
                  </a:lnTo>
                </a:path>
              </a:pathLst>
            </a:custGeom>
            <a:ln w="58073">
              <a:solidFill>
                <a:srgbClr val="FFFFFF"/>
              </a:solidFill>
            </a:ln>
          </p:spPr>
          <p:txBody>
            <a:bodyPr wrap="square" lIns="0" tIns="0" rIns="0" bIns="0" rtlCol="0"/>
            <a:lstStyle/>
            <a:p>
              <a:endParaRPr/>
            </a:p>
          </p:txBody>
        </p:sp>
        <p:sp>
          <p:nvSpPr>
            <p:cNvPr id="39" name="object 46">
              <a:extLst>
                <a:ext uri="{FF2B5EF4-FFF2-40B4-BE49-F238E27FC236}">
                  <a16:creationId xmlns:a16="http://schemas.microsoft.com/office/drawing/2014/main" id="{434DD6E5-ACE9-FE24-ED83-2F6FBC56159C}"/>
                </a:ext>
              </a:extLst>
            </p:cNvPr>
            <p:cNvSpPr/>
            <p:nvPr/>
          </p:nvSpPr>
          <p:spPr>
            <a:xfrm>
              <a:off x="8784514" y="1258556"/>
              <a:ext cx="471170" cy="57785"/>
            </a:xfrm>
            <a:custGeom>
              <a:avLst/>
              <a:gdLst/>
              <a:ahLst/>
              <a:cxnLst/>
              <a:rect l="l" t="t" r="r" b="b"/>
              <a:pathLst>
                <a:path w="471170" h="57784">
                  <a:moveTo>
                    <a:pt x="470890" y="29032"/>
                  </a:moveTo>
                  <a:lnTo>
                    <a:pt x="0" y="29032"/>
                  </a:lnTo>
                  <a:lnTo>
                    <a:pt x="0" y="57289"/>
                  </a:lnTo>
                  <a:lnTo>
                    <a:pt x="470890" y="57289"/>
                  </a:lnTo>
                  <a:lnTo>
                    <a:pt x="470890" y="29032"/>
                  </a:lnTo>
                  <a:close/>
                </a:path>
                <a:path w="471170" h="57784">
                  <a:moveTo>
                    <a:pt x="470890" y="0"/>
                  </a:moveTo>
                  <a:lnTo>
                    <a:pt x="0" y="0"/>
                  </a:lnTo>
                  <a:lnTo>
                    <a:pt x="0" y="28257"/>
                  </a:lnTo>
                  <a:lnTo>
                    <a:pt x="470890" y="28257"/>
                  </a:lnTo>
                  <a:lnTo>
                    <a:pt x="470890" y="0"/>
                  </a:lnTo>
                  <a:close/>
                </a:path>
              </a:pathLst>
            </a:custGeom>
            <a:solidFill>
              <a:srgbClr val="FFFFFF"/>
            </a:solidFill>
          </p:spPr>
          <p:txBody>
            <a:bodyPr wrap="square" lIns="0" tIns="0" rIns="0" bIns="0" rtlCol="0"/>
            <a:lstStyle/>
            <a:p>
              <a:endParaRPr/>
            </a:p>
          </p:txBody>
        </p:sp>
        <p:sp>
          <p:nvSpPr>
            <p:cNvPr id="40" name="object 47">
              <a:extLst>
                <a:ext uri="{FF2B5EF4-FFF2-40B4-BE49-F238E27FC236}">
                  <a16:creationId xmlns:a16="http://schemas.microsoft.com/office/drawing/2014/main" id="{3B54716F-7B93-1374-C591-1918541A275D}"/>
                </a:ext>
              </a:extLst>
            </p:cNvPr>
            <p:cNvSpPr/>
            <p:nvPr/>
          </p:nvSpPr>
          <p:spPr>
            <a:xfrm>
              <a:off x="8552256" y="1345663"/>
              <a:ext cx="471170" cy="0"/>
            </a:xfrm>
            <a:custGeom>
              <a:avLst/>
              <a:gdLst/>
              <a:ahLst/>
              <a:cxnLst/>
              <a:rect l="l" t="t" r="r" b="b"/>
              <a:pathLst>
                <a:path w="471170">
                  <a:moveTo>
                    <a:pt x="351561" y="0"/>
                  </a:moveTo>
                  <a:lnTo>
                    <a:pt x="470852" y="0"/>
                  </a:lnTo>
                </a:path>
                <a:path w="471170">
                  <a:moveTo>
                    <a:pt x="0" y="0"/>
                  </a:moveTo>
                  <a:lnTo>
                    <a:pt x="119291" y="0"/>
                  </a:lnTo>
                </a:path>
              </a:pathLst>
            </a:custGeom>
            <a:ln w="116147">
              <a:solidFill>
                <a:srgbClr val="FFFFFF"/>
              </a:solidFill>
            </a:ln>
          </p:spPr>
          <p:txBody>
            <a:bodyPr wrap="square" lIns="0" tIns="0" rIns="0" bIns="0" rtlCol="0"/>
            <a:lstStyle/>
            <a:p>
              <a:endParaRPr/>
            </a:p>
          </p:txBody>
        </p:sp>
        <p:sp>
          <p:nvSpPr>
            <p:cNvPr id="41" name="object 48">
              <a:extLst>
                <a:ext uri="{FF2B5EF4-FFF2-40B4-BE49-F238E27FC236}">
                  <a16:creationId xmlns:a16="http://schemas.microsoft.com/office/drawing/2014/main" id="{097AA06A-A6E1-8D29-5EF2-1D87DF967F93}"/>
                </a:ext>
              </a:extLst>
            </p:cNvPr>
            <p:cNvSpPr/>
            <p:nvPr/>
          </p:nvSpPr>
          <p:spPr>
            <a:xfrm>
              <a:off x="8552256" y="1229524"/>
              <a:ext cx="471170" cy="114935"/>
            </a:xfrm>
            <a:custGeom>
              <a:avLst/>
              <a:gdLst/>
              <a:ahLst/>
              <a:cxnLst/>
              <a:rect l="l" t="t" r="r" b="b"/>
              <a:pathLst>
                <a:path w="471170" h="114934">
                  <a:moveTo>
                    <a:pt x="470852" y="58077"/>
                  </a:moveTo>
                  <a:lnTo>
                    <a:pt x="0" y="58077"/>
                  </a:lnTo>
                  <a:lnTo>
                    <a:pt x="0" y="114579"/>
                  </a:lnTo>
                  <a:lnTo>
                    <a:pt x="470852" y="114579"/>
                  </a:lnTo>
                  <a:lnTo>
                    <a:pt x="470852" y="58077"/>
                  </a:lnTo>
                  <a:close/>
                </a:path>
                <a:path w="471170" h="114934">
                  <a:moveTo>
                    <a:pt x="470852" y="0"/>
                  </a:moveTo>
                  <a:lnTo>
                    <a:pt x="0" y="0"/>
                  </a:lnTo>
                  <a:lnTo>
                    <a:pt x="0" y="56502"/>
                  </a:lnTo>
                  <a:lnTo>
                    <a:pt x="470852" y="56502"/>
                  </a:lnTo>
                  <a:lnTo>
                    <a:pt x="470852" y="0"/>
                  </a:lnTo>
                  <a:close/>
                </a:path>
              </a:pathLst>
            </a:custGeom>
            <a:solidFill>
              <a:srgbClr val="FFFFFF"/>
            </a:solidFill>
          </p:spPr>
          <p:txBody>
            <a:bodyPr wrap="square" lIns="0" tIns="0" rIns="0" bIns="0" rtlCol="0"/>
            <a:lstStyle/>
            <a:p>
              <a:endParaRPr/>
            </a:p>
          </p:txBody>
        </p:sp>
        <p:sp>
          <p:nvSpPr>
            <p:cNvPr id="42" name="object 49">
              <a:extLst>
                <a:ext uri="{FF2B5EF4-FFF2-40B4-BE49-F238E27FC236}">
                  <a16:creationId xmlns:a16="http://schemas.microsoft.com/office/drawing/2014/main" id="{1CEC633B-E9DE-A484-467E-EB79969DD059}"/>
                </a:ext>
              </a:extLst>
            </p:cNvPr>
            <p:cNvSpPr/>
            <p:nvPr/>
          </p:nvSpPr>
          <p:spPr>
            <a:xfrm>
              <a:off x="9136113"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DB6F3D"/>
            </a:solidFill>
          </p:spPr>
          <p:txBody>
            <a:bodyPr wrap="square" lIns="0" tIns="0" rIns="0" bIns="0" rtlCol="0"/>
            <a:lstStyle/>
            <a:p>
              <a:endParaRPr/>
            </a:p>
          </p:txBody>
        </p:sp>
        <p:sp>
          <p:nvSpPr>
            <p:cNvPr id="43" name="object 50">
              <a:extLst>
                <a:ext uri="{FF2B5EF4-FFF2-40B4-BE49-F238E27FC236}">
                  <a16:creationId xmlns:a16="http://schemas.microsoft.com/office/drawing/2014/main" id="{398CA626-6445-3EE4-8DD8-1805601AC20A}"/>
                </a:ext>
              </a:extLst>
            </p:cNvPr>
            <p:cNvSpPr/>
            <p:nvPr/>
          </p:nvSpPr>
          <p:spPr>
            <a:xfrm>
              <a:off x="9016822" y="995654"/>
              <a:ext cx="471170" cy="175895"/>
            </a:xfrm>
            <a:custGeom>
              <a:avLst/>
              <a:gdLst/>
              <a:ahLst/>
              <a:cxnLst/>
              <a:rect l="l" t="t" r="r" b="b"/>
              <a:pathLst>
                <a:path w="471170" h="175894">
                  <a:moveTo>
                    <a:pt x="470877" y="0"/>
                  </a:moveTo>
                  <a:lnTo>
                    <a:pt x="0" y="0"/>
                  </a:lnTo>
                  <a:lnTo>
                    <a:pt x="0" y="59639"/>
                  </a:lnTo>
                  <a:lnTo>
                    <a:pt x="0" y="116141"/>
                  </a:lnTo>
                  <a:lnTo>
                    <a:pt x="0" y="175793"/>
                  </a:lnTo>
                  <a:lnTo>
                    <a:pt x="470877" y="175793"/>
                  </a:lnTo>
                  <a:lnTo>
                    <a:pt x="470877" y="116141"/>
                  </a:lnTo>
                  <a:lnTo>
                    <a:pt x="470877" y="59639"/>
                  </a:lnTo>
                  <a:lnTo>
                    <a:pt x="470877" y="0"/>
                  </a:lnTo>
                  <a:close/>
                </a:path>
              </a:pathLst>
            </a:custGeom>
            <a:solidFill>
              <a:srgbClr val="FFFFFF"/>
            </a:solidFill>
          </p:spPr>
          <p:txBody>
            <a:bodyPr wrap="square" lIns="0" tIns="0" rIns="0" bIns="0" rtlCol="0"/>
            <a:lstStyle/>
            <a:p>
              <a:endParaRPr/>
            </a:p>
          </p:txBody>
        </p:sp>
        <p:sp>
          <p:nvSpPr>
            <p:cNvPr id="44" name="object 51">
              <a:extLst>
                <a:ext uri="{FF2B5EF4-FFF2-40B4-BE49-F238E27FC236}">
                  <a16:creationId xmlns:a16="http://schemas.microsoft.com/office/drawing/2014/main" id="{DD93ED65-2A35-B15E-A0DA-7CC7DB85005C}"/>
                </a:ext>
              </a:extLst>
            </p:cNvPr>
            <p:cNvSpPr/>
            <p:nvPr/>
          </p:nvSpPr>
          <p:spPr>
            <a:xfrm>
              <a:off x="9136113" y="1055293"/>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CF470A"/>
            </a:solidFill>
          </p:spPr>
          <p:txBody>
            <a:bodyPr wrap="square" lIns="0" tIns="0" rIns="0" bIns="0" rtlCol="0"/>
            <a:lstStyle/>
            <a:p>
              <a:endParaRPr/>
            </a:p>
          </p:txBody>
        </p:sp>
        <p:sp>
          <p:nvSpPr>
            <p:cNvPr id="45" name="object 52">
              <a:extLst>
                <a:ext uri="{FF2B5EF4-FFF2-40B4-BE49-F238E27FC236}">
                  <a16:creationId xmlns:a16="http://schemas.microsoft.com/office/drawing/2014/main" id="{18B1F816-5E95-66EA-E317-75A1C08C959C}"/>
                </a:ext>
              </a:extLst>
            </p:cNvPr>
            <p:cNvSpPr/>
            <p:nvPr/>
          </p:nvSpPr>
          <p:spPr>
            <a:xfrm>
              <a:off x="8903817"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E48E64"/>
            </a:solidFill>
          </p:spPr>
          <p:txBody>
            <a:bodyPr wrap="square" lIns="0" tIns="0" rIns="0" bIns="0" rtlCol="0"/>
            <a:lstStyle/>
            <a:p>
              <a:endParaRPr/>
            </a:p>
          </p:txBody>
        </p:sp>
        <p:sp>
          <p:nvSpPr>
            <p:cNvPr id="46" name="object 53">
              <a:extLst>
                <a:ext uri="{FF2B5EF4-FFF2-40B4-BE49-F238E27FC236}">
                  <a16:creationId xmlns:a16="http://schemas.microsoft.com/office/drawing/2014/main" id="{90247CB8-79F9-D289-1472-A0EFD1EFB327}"/>
                </a:ext>
              </a:extLst>
            </p:cNvPr>
            <p:cNvSpPr/>
            <p:nvPr/>
          </p:nvSpPr>
          <p:spPr>
            <a:xfrm>
              <a:off x="8671547" y="1287589"/>
              <a:ext cx="232410" cy="232410"/>
            </a:xfrm>
            <a:custGeom>
              <a:avLst/>
              <a:gdLst/>
              <a:ahLst/>
              <a:cxnLst/>
              <a:rect l="l" t="t" r="r" b="b"/>
              <a:pathLst>
                <a:path w="232409" h="232409">
                  <a:moveTo>
                    <a:pt x="232270" y="0"/>
                  </a:moveTo>
                  <a:lnTo>
                    <a:pt x="0" y="0"/>
                  </a:lnTo>
                  <a:lnTo>
                    <a:pt x="0" y="232295"/>
                  </a:lnTo>
                  <a:lnTo>
                    <a:pt x="232270" y="232295"/>
                  </a:lnTo>
                  <a:lnTo>
                    <a:pt x="232270" y="0"/>
                  </a:lnTo>
                  <a:close/>
                </a:path>
              </a:pathLst>
            </a:custGeom>
            <a:solidFill>
              <a:srgbClr val="EBAE8D"/>
            </a:solidFill>
          </p:spPr>
          <p:txBody>
            <a:bodyPr wrap="square" lIns="0" tIns="0" rIns="0" bIns="0" rtlCol="0"/>
            <a:lstStyle/>
            <a:p>
              <a:endParaRPr/>
            </a:p>
          </p:txBody>
        </p:sp>
        <p:sp>
          <p:nvSpPr>
            <p:cNvPr id="47" name="object 54">
              <a:extLst>
                <a:ext uri="{FF2B5EF4-FFF2-40B4-BE49-F238E27FC236}">
                  <a16:creationId xmlns:a16="http://schemas.microsoft.com/office/drawing/2014/main" id="{A0911199-FEBD-33F9-83E5-AC1358E812A8}"/>
                </a:ext>
              </a:extLst>
            </p:cNvPr>
            <p:cNvSpPr/>
            <p:nvPr/>
          </p:nvSpPr>
          <p:spPr>
            <a:xfrm>
              <a:off x="413999" y="1753779"/>
              <a:ext cx="9936480" cy="350520"/>
            </a:xfrm>
            <a:custGeom>
              <a:avLst/>
              <a:gdLst/>
              <a:ahLst/>
              <a:cxnLst/>
              <a:rect l="l" t="t" r="r" b="b"/>
              <a:pathLst>
                <a:path w="9936480" h="350519">
                  <a:moveTo>
                    <a:pt x="0" y="0"/>
                  </a:moveTo>
                  <a:lnTo>
                    <a:pt x="7905953" y="0"/>
                  </a:lnTo>
                  <a:lnTo>
                    <a:pt x="7905953" y="125425"/>
                  </a:lnTo>
                  <a:lnTo>
                    <a:pt x="8136001" y="125425"/>
                  </a:lnTo>
                  <a:lnTo>
                    <a:pt x="8136001" y="349999"/>
                  </a:lnTo>
                  <a:lnTo>
                    <a:pt x="9306001" y="349999"/>
                  </a:lnTo>
                  <a:lnTo>
                    <a:pt x="9306001" y="0"/>
                  </a:lnTo>
                  <a:lnTo>
                    <a:pt x="9935997" y="0"/>
                  </a:lnTo>
                </a:path>
              </a:pathLst>
            </a:custGeom>
            <a:ln w="12700">
              <a:solidFill>
                <a:srgbClr val="CF470A"/>
              </a:solidFill>
            </a:ln>
          </p:spPr>
          <p:txBody>
            <a:bodyPr wrap="square" lIns="0" tIns="0" rIns="0" bIns="0" rtlCol="0"/>
            <a:lstStyle/>
            <a:p>
              <a:endParaRPr/>
            </a:p>
          </p:txBody>
        </p:sp>
        <p:sp>
          <p:nvSpPr>
            <p:cNvPr id="48" name="object 55">
              <a:extLst>
                <a:ext uri="{FF2B5EF4-FFF2-40B4-BE49-F238E27FC236}">
                  <a16:creationId xmlns:a16="http://schemas.microsoft.com/office/drawing/2014/main" id="{B25B7F9A-A586-8BDF-4505-034ECFED0B3E}"/>
                </a:ext>
              </a:extLst>
            </p:cNvPr>
            <p:cNvSpPr/>
            <p:nvPr/>
          </p:nvSpPr>
          <p:spPr>
            <a:xfrm>
              <a:off x="5255983" y="1447723"/>
              <a:ext cx="279400" cy="78740"/>
            </a:xfrm>
            <a:custGeom>
              <a:avLst/>
              <a:gdLst/>
              <a:ahLst/>
              <a:cxnLst/>
              <a:rect l="l" t="t" r="r" b="b"/>
              <a:pathLst>
                <a:path w="279400" h="78740">
                  <a:moveTo>
                    <a:pt x="12458" y="685"/>
                  </a:moveTo>
                  <a:lnTo>
                    <a:pt x="11887" y="0"/>
                  </a:lnTo>
                  <a:lnTo>
                    <a:pt x="571" y="0"/>
                  </a:lnTo>
                  <a:lnTo>
                    <a:pt x="0" y="685"/>
                  </a:lnTo>
                  <a:lnTo>
                    <a:pt x="0" y="77711"/>
                  </a:lnTo>
                  <a:lnTo>
                    <a:pt x="571" y="78282"/>
                  </a:lnTo>
                  <a:lnTo>
                    <a:pt x="11887" y="78282"/>
                  </a:lnTo>
                  <a:lnTo>
                    <a:pt x="12458" y="77711"/>
                  </a:lnTo>
                  <a:lnTo>
                    <a:pt x="12458" y="77025"/>
                  </a:lnTo>
                  <a:lnTo>
                    <a:pt x="12458" y="685"/>
                  </a:lnTo>
                  <a:close/>
                </a:path>
                <a:path w="279400" h="78740">
                  <a:moveTo>
                    <a:pt x="108229" y="685"/>
                  </a:moveTo>
                  <a:lnTo>
                    <a:pt x="107543" y="0"/>
                  </a:lnTo>
                  <a:lnTo>
                    <a:pt x="96342" y="0"/>
                  </a:lnTo>
                  <a:lnTo>
                    <a:pt x="95656" y="685"/>
                  </a:lnTo>
                  <a:lnTo>
                    <a:pt x="95656" y="43535"/>
                  </a:lnTo>
                  <a:lnTo>
                    <a:pt x="95859" y="51409"/>
                  </a:lnTo>
                  <a:lnTo>
                    <a:pt x="96367" y="58661"/>
                  </a:lnTo>
                  <a:lnTo>
                    <a:pt x="97599" y="69596"/>
                  </a:lnTo>
                  <a:lnTo>
                    <a:pt x="96570" y="65138"/>
                  </a:lnTo>
                  <a:lnTo>
                    <a:pt x="93370" y="57137"/>
                  </a:lnTo>
                  <a:lnTo>
                    <a:pt x="62738" y="0"/>
                  </a:lnTo>
                  <a:lnTo>
                    <a:pt x="48120" y="0"/>
                  </a:lnTo>
                  <a:lnTo>
                    <a:pt x="47548" y="685"/>
                  </a:lnTo>
                  <a:lnTo>
                    <a:pt x="47548" y="77711"/>
                  </a:lnTo>
                  <a:lnTo>
                    <a:pt x="48120" y="78282"/>
                  </a:lnTo>
                  <a:lnTo>
                    <a:pt x="59436" y="78282"/>
                  </a:lnTo>
                  <a:lnTo>
                    <a:pt x="59994" y="39090"/>
                  </a:lnTo>
                  <a:lnTo>
                    <a:pt x="57950" y="12001"/>
                  </a:lnTo>
                  <a:lnTo>
                    <a:pt x="60350" y="19316"/>
                  </a:lnTo>
                  <a:lnTo>
                    <a:pt x="62966" y="25374"/>
                  </a:lnTo>
                  <a:lnTo>
                    <a:pt x="91198" y="77939"/>
                  </a:lnTo>
                  <a:lnTo>
                    <a:pt x="91884" y="78282"/>
                  </a:lnTo>
                  <a:lnTo>
                    <a:pt x="107543" y="78282"/>
                  </a:lnTo>
                  <a:lnTo>
                    <a:pt x="108229" y="77711"/>
                  </a:lnTo>
                  <a:lnTo>
                    <a:pt x="108229" y="77025"/>
                  </a:lnTo>
                  <a:lnTo>
                    <a:pt x="108229" y="685"/>
                  </a:lnTo>
                  <a:close/>
                </a:path>
                <a:path w="279400" h="78740">
                  <a:moveTo>
                    <a:pt x="155740" y="685"/>
                  </a:moveTo>
                  <a:lnTo>
                    <a:pt x="155168" y="0"/>
                  </a:lnTo>
                  <a:lnTo>
                    <a:pt x="143852" y="0"/>
                  </a:lnTo>
                  <a:lnTo>
                    <a:pt x="143294" y="685"/>
                  </a:lnTo>
                  <a:lnTo>
                    <a:pt x="143294" y="77711"/>
                  </a:lnTo>
                  <a:lnTo>
                    <a:pt x="143852" y="78282"/>
                  </a:lnTo>
                  <a:lnTo>
                    <a:pt x="155168" y="78282"/>
                  </a:lnTo>
                  <a:lnTo>
                    <a:pt x="155740" y="77711"/>
                  </a:lnTo>
                  <a:lnTo>
                    <a:pt x="155740" y="77025"/>
                  </a:lnTo>
                  <a:lnTo>
                    <a:pt x="155740" y="685"/>
                  </a:lnTo>
                  <a:close/>
                </a:path>
                <a:path w="279400" h="78740">
                  <a:moveTo>
                    <a:pt x="240538" y="685"/>
                  </a:moveTo>
                  <a:lnTo>
                    <a:pt x="239852" y="0"/>
                  </a:lnTo>
                  <a:lnTo>
                    <a:pt x="182372" y="0"/>
                  </a:lnTo>
                  <a:lnTo>
                    <a:pt x="181686" y="685"/>
                  </a:lnTo>
                  <a:lnTo>
                    <a:pt x="181686" y="10972"/>
                  </a:lnTo>
                  <a:lnTo>
                    <a:pt x="182372" y="11544"/>
                  </a:lnTo>
                  <a:lnTo>
                    <a:pt x="204876" y="11544"/>
                  </a:lnTo>
                  <a:lnTo>
                    <a:pt x="204876" y="77711"/>
                  </a:lnTo>
                  <a:lnTo>
                    <a:pt x="205562" y="78282"/>
                  </a:lnTo>
                  <a:lnTo>
                    <a:pt x="216763" y="78282"/>
                  </a:lnTo>
                  <a:lnTo>
                    <a:pt x="217335" y="77711"/>
                  </a:lnTo>
                  <a:lnTo>
                    <a:pt x="217335" y="11544"/>
                  </a:lnTo>
                  <a:lnTo>
                    <a:pt x="239852" y="11544"/>
                  </a:lnTo>
                  <a:lnTo>
                    <a:pt x="240538" y="10972"/>
                  </a:lnTo>
                  <a:lnTo>
                    <a:pt x="240538" y="10287"/>
                  </a:lnTo>
                  <a:lnTo>
                    <a:pt x="240538" y="685"/>
                  </a:lnTo>
                  <a:close/>
                </a:path>
                <a:path w="279400" h="78740">
                  <a:moveTo>
                    <a:pt x="278917" y="685"/>
                  </a:moveTo>
                  <a:lnTo>
                    <a:pt x="278345" y="0"/>
                  </a:lnTo>
                  <a:lnTo>
                    <a:pt x="267030" y="0"/>
                  </a:lnTo>
                  <a:lnTo>
                    <a:pt x="266458" y="685"/>
                  </a:lnTo>
                  <a:lnTo>
                    <a:pt x="266458" y="77711"/>
                  </a:lnTo>
                  <a:lnTo>
                    <a:pt x="267030" y="78282"/>
                  </a:lnTo>
                  <a:lnTo>
                    <a:pt x="278345" y="78282"/>
                  </a:lnTo>
                  <a:lnTo>
                    <a:pt x="278917" y="77711"/>
                  </a:lnTo>
                  <a:lnTo>
                    <a:pt x="278917" y="77025"/>
                  </a:lnTo>
                  <a:lnTo>
                    <a:pt x="278917" y="685"/>
                  </a:lnTo>
                  <a:close/>
                </a:path>
              </a:pathLst>
            </a:custGeom>
            <a:solidFill>
              <a:srgbClr val="231F20"/>
            </a:solidFill>
          </p:spPr>
          <p:txBody>
            <a:bodyPr wrap="square" lIns="0" tIns="0" rIns="0" bIns="0" rtlCol="0"/>
            <a:lstStyle/>
            <a:p>
              <a:endParaRPr/>
            </a:p>
          </p:txBody>
        </p:sp>
        <p:pic>
          <p:nvPicPr>
            <p:cNvPr id="49" name="object 56">
              <a:extLst>
                <a:ext uri="{FF2B5EF4-FFF2-40B4-BE49-F238E27FC236}">
                  <a16:creationId xmlns:a16="http://schemas.microsoft.com/office/drawing/2014/main" id="{A20898E3-A130-7959-F4D3-C2A1A2AB9D50}"/>
                </a:ext>
              </a:extLst>
            </p:cNvPr>
            <p:cNvPicPr/>
            <p:nvPr/>
          </p:nvPicPr>
          <p:blipFill>
            <a:blip r:embed="rId5" cstate="print"/>
            <a:stretch>
              <a:fillRect/>
            </a:stretch>
          </p:blipFill>
          <p:spPr>
            <a:xfrm>
              <a:off x="5562673" y="1447711"/>
              <a:ext cx="140893" cy="78286"/>
            </a:xfrm>
            <a:prstGeom prst="rect">
              <a:avLst/>
            </a:prstGeom>
          </p:spPr>
        </p:pic>
        <p:sp>
          <p:nvSpPr>
            <p:cNvPr id="50" name="object 57">
              <a:extLst>
                <a:ext uri="{FF2B5EF4-FFF2-40B4-BE49-F238E27FC236}">
                  <a16:creationId xmlns:a16="http://schemas.microsoft.com/office/drawing/2014/main" id="{71D4603B-756F-4760-33B9-4DC49C5917E7}"/>
                </a:ext>
              </a:extLst>
            </p:cNvPr>
            <p:cNvSpPr/>
            <p:nvPr/>
          </p:nvSpPr>
          <p:spPr>
            <a:xfrm>
              <a:off x="5729488" y="1447713"/>
              <a:ext cx="12700" cy="78740"/>
            </a:xfrm>
            <a:custGeom>
              <a:avLst/>
              <a:gdLst/>
              <a:ahLst/>
              <a:cxnLst/>
              <a:rect l="l" t="t" r="r" b="b"/>
              <a:pathLst>
                <a:path w="12700" h="78740">
                  <a:moveTo>
                    <a:pt x="11887" y="0"/>
                  </a:moveTo>
                  <a:lnTo>
                    <a:pt x="571" y="0"/>
                  </a:lnTo>
                  <a:lnTo>
                    <a:pt x="0" y="685"/>
                  </a:lnTo>
                  <a:lnTo>
                    <a:pt x="0" y="77711"/>
                  </a:lnTo>
                  <a:lnTo>
                    <a:pt x="571" y="78282"/>
                  </a:lnTo>
                  <a:lnTo>
                    <a:pt x="11887" y="78282"/>
                  </a:lnTo>
                  <a:lnTo>
                    <a:pt x="12458" y="77711"/>
                  </a:lnTo>
                  <a:lnTo>
                    <a:pt x="12458" y="77025"/>
                  </a:lnTo>
                  <a:lnTo>
                    <a:pt x="12458" y="685"/>
                  </a:lnTo>
                  <a:lnTo>
                    <a:pt x="11887" y="0"/>
                  </a:lnTo>
                  <a:close/>
                </a:path>
              </a:pathLst>
            </a:custGeom>
            <a:solidFill>
              <a:srgbClr val="231F20"/>
            </a:solidFill>
          </p:spPr>
          <p:txBody>
            <a:bodyPr wrap="square" lIns="0" tIns="0" rIns="0" bIns="0" rtlCol="0"/>
            <a:lstStyle/>
            <a:p>
              <a:endParaRPr/>
            </a:p>
          </p:txBody>
        </p:sp>
        <p:pic>
          <p:nvPicPr>
            <p:cNvPr id="51" name="object 58">
              <a:extLst>
                <a:ext uri="{FF2B5EF4-FFF2-40B4-BE49-F238E27FC236}">
                  <a16:creationId xmlns:a16="http://schemas.microsoft.com/office/drawing/2014/main" id="{E72AE112-FC5D-466C-90E5-F814318F93D6}"/>
                </a:ext>
              </a:extLst>
            </p:cNvPr>
            <p:cNvPicPr/>
            <p:nvPr/>
          </p:nvPicPr>
          <p:blipFill>
            <a:blip r:embed="rId6" cstate="print"/>
            <a:stretch>
              <a:fillRect/>
            </a:stretch>
          </p:blipFill>
          <p:spPr>
            <a:xfrm>
              <a:off x="5768346" y="1447713"/>
              <a:ext cx="67995" cy="78282"/>
            </a:xfrm>
            <a:prstGeom prst="rect">
              <a:avLst/>
            </a:prstGeom>
          </p:spPr>
        </p:pic>
        <p:sp>
          <p:nvSpPr>
            <p:cNvPr id="52" name="object 59">
              <a:extLst>
                <a:ext uri="{FF2B5EF4-FFF2-40B4-BE49-F238E27FC236}">
                  <a16:creationId xmlns:a16="http://schemas.microsoft.com/office/drawing/2014/main" id="{B2DD971B-FA5E-2083-7096-DF2CB25629E8}"/>
                </a:ext>
              </a:extLst>
            </p:cNvPr>
            <p:cNvSpPr/>
            <p:nvPr/>
          </p:nvSpPr>
          <p:spPr>
            <a:xfrm>
              <a:off x="5923280" y="1482114"/>
              <a:ext cx="17780" cy="18415"/>
            </a:xfrm>
            <a:custGeom>
              <a:avLst/>
              <a:gdLst/>
              <a:ahLst/>
              <a:cxnLst/>
              <a:rect l="l" t="t" r="r" b="b"/>
              <a:pathLst>
                <a:path w="17779" h="18415">
                  <a:moveTo>
                    <a:pt x="14973" y="0"/>
                  </a:moveTo>
                  <a:lnTo>
                    <a:pt x="11772" y="0"/>
                  </a:lnTo>
                  <a:lnTo>
                    <a:pt x="2514" y="0"/>
                  </a:lnTo>
                  <a:lnTo>
                    <a:pt x="0" y="2514"/>
                  </a:lnTo>
                  <a:lnTo>
                    <a:pt x="0" y="15646"/>
                  </a:lnTo>
                  <a:lnTo>
                    <a:pt x="2514" y="18173"/>
                  </a:lnTo>
                  <a:lnTo>
                    <a:pt x="14973" y="18173"/>
                  </a:lnTo>
                  <a:lnTo>
                    <a:pt x="17487" y="15646"/>
                  </a:lnTo>
                  <a:lnTo>
                    <a:pt x="17487" y="2514"/>
                  </a:lnTo>
                  <a:lnTo>
                    <a:pt x="14973" y="0"/>
                  </a:lnTo>
                  <a:close/>
                </a:path>
              </a:pathLst>
            </a:custGeom>
            <a:solidFill>
              <a:srgbClr val="231F20"/>
            </a:solidFill>
          </p:spPr>
          <p:txBody>
            <a:bodyPr wrap="square" lIns="0" tIns="0" rIns="0" bIns="0" rtlCol="0"/>
            <a:lstStyle/>
            <a:p>
              <a:endParaRPr/>
            </a:p>
          </p:txBody>
        </p:sp>
        <p:pic>
          <p:nvPicPr>
            <p:cNvPr id="53" name="object 60">
              <a:extLst>
                <a:ext uri="{FF2B5EF4-FFF2-40B4-BE49-F238E27FC236}">
                  <a16:creationId xmlns:a16="http://schemas.microsoft.com/office/drawing/2014/main" id="{DF0D338D-681C-2B21-ECF6-068BE34CBC07}"/>
                </a:ext>
              </a:extLst>
            </p:cNvPr>
            <p:cNvPicPr/>
            <p:nvPr/>
          </p:nvPicPr>
          <p:blipFill>
            <a:blip r:embed="rId7" cstate="print"/>
            <a:stretch>
              <a:fillRect/>
            </a:stretch>
          </p:blipFill>
          <p:spPr>
            <a:xfrm>
              <a:off x="6036523" y="1447711"/>
              <a:ext cx="232755" cy="78285"/>
            </a:xfrm>
            <a:prstGeom prst="rect">
              <a:avLst/>
            </a:prstGeom>
          </p:spPr>
        </p:pic>
        <p:sp>
          <p:nvSpPr>
            <p:cNvPr id="54" name="object 61">
              <a:extLst>
                <a:ext uri="{FF2B5EF4-FFF2-40B4-BE49-F238E27FC236}">
                  <a16:creationId xmlns:a16="http://schemas.microsoft.com/office/drawing/2014/main" id="{2A42ACBF-1381-A0AD-D559-2A940E41B4C0}"/>
                </a:ext>
              </a:extLst>
            </p:cNvPr>
            <p:cNvSpPr/>
            <p:nvPr/>
          </p:nvSpPr>
          <p:spPr>
            <a:xfrm>
              <a:off x="6297358" y="1447710"/>
              <a:ext cx="742315" cy="78740"/>
            </a:xfrm>
            <a:custGeom>
              <a:avLst/>
              <a:gdLst/>
              <a:ahLst/>
              <a:cxnLst/>
              <a:rect l="l" t="t" r="r" b="b"/>
              <a:pathLst>
                <a:path w="742315" h="78740">
                  <a:moveTo>
                    <a:pt x="44462" y="67437"/>
                  </a:moveTo>
                  <a:lnTo>
                    <a:pt x="43776" y="66865"/>
                  </a:lnTo>
                  <a:lnTo>
                    <a:pt x="12458" y="66865"/>
                  </a:lnTo>
                  <a:lnTo>
                    <a:pt x="12458" y="698"/>
                  </a:lnTo>
                  <a:lnTo>
                    <a:pt x="11887" y="12"/>
                  </a:lnTo>
                  <a:lnTo>
                    <a:pt x="584" y="12"/>
                  </a:lnTo>
                  <a:lnTo>
                    <a:pt x="0" y="698"/>
                  </a:lnTo>
                  <a:lnTo>
                    <a:pt x="0" y="77724"/>
                  </a:lnTo>
                  <a:lnTo>
                    <a:pt x="584" y="78295"/>
                  </a:lnTo>
                  <a:lnTo>
                    <a:pt x="43776" y="78295"/>
                  </a:lnTo>
                  <a:lnTo>
                    <a:pt x="44462" y="77724"/>
                  </a:lnTo>
                  <a:lnTo>
                    <a:pt x="44462" y="77038"/>
                  </a:lnTo>
                  <a:lnTo>
                    <a:pt x="44462" y="67437"/>
                  </a:lnTo>
                  <a:close/>
                </a:path>
                <a:path w="742315" h="78740">
                  <a:moveTo>
                    <a:pt x="83997" y="698"/>
                  </a:moveTo>
                  <a:lnTo>
                    <a:pt x="83426" y="12"/>
                  </a:lnTo>
                  <a:lnTo>
                    <a:pt x="72110" y="12"/>
                  </a:lnTo>
                  <a:lnTo>
                    <a:pt x="71539" y="698"/>
                  </a:lnTo>
                  <a:lnTo>
                    <a:pt x="71539" y="77724"/>
                  </a:lnTo>
                  <a:lnTo>
                    <a:pt x="72110" y="78295"/>
                  </a:lnTo>
                  <a:lnTo>
                    <a:pt x="83426" y="78295"/>
                  </a:lnTo>
                  <a:lnTo>
                    <a:pt x="83997" y="77724"/>
                  </a:lnTo>
                  <a:lnTo>
                    <a:pt x="83997" y="77038"/>
                  </a:lnTo>
                  <a:lnTo>
                    <a:pt x="83997" y="698"/>
                  </a:lnTo>
                  <a:close/>
                </a:path>
                <a:path w="742315" h="78740">
                  <a:moveTo>
                    <a:pt x="168783" y="698"/>
                  </a:moveTo>
                  <a:lnTo>
                    <a:pt x="168097" y="12"/>
                  </a:lnTo>
                  <a:lnTo>
                    <a:pt x="110617" y="12"/>
                  </a:lnTo>
                  <a:lnTo>
                    <a:pt x="109931" y="698"/>
                  </a:lnTo>
                  <a:lnTo>
                    <a:pt x="109931" y="10985"/>
                  </a:lnTo>
                  <a:lnTo>
                    <a:pt x="110617" y="11557"/>
                  </a:lnTo>
                  <a:lnTo>
                    <a:pt x="133121" y="11557"/>
                  </a:lnTo>
                  <a:lnTo>
                    <a:pt x="133121" y="77724"/>
                  </a:lnTo>
                  <a:lnTo>
                    <a:pt x="133819" y="78295"/>
                  </a:lnTo>
                  <a:lnTo>
                    <a:pt x="145021" y="78295"/>
                  </a:lnTo>
                  <a:lnTo>
                    <a:pt x="145580" y="77724"/>
                  </a:lnTo>
                  <a:lnTo>
                    <a:pt x="145580" y="11557"/>
                  </a:lnTo>
                  <a:lnTo>
                    <a:pt x="168097" y="11557"/>
                  </a:lnTo>
                  <a:lnTo>
                    <a:pt x="168783" y="10985"/>
                  </a:lnTo>
                  <a:lnTo>
                    <a:pt x="168783" y="10299"/>
                  </a:lnTo>
                  <a:lnTo>
                    <a:pt x="168783" y="698"/>
                  </a:lnTo>
                  <a:close/>
                </a:path>
                <a:path w="742315" h="78740">
                  <a:moveTo>
                    <a:pt x="242938" y="698"/>
                  </a:moveTo>
                  <a:lnTo>
                    <a:pt x="242252" y="12"/>
                  </a:lnTo>
                  <a:lnTo>
                    <a:pt x="195275" y="12"/>
                  </a:lnTo>
                  <a:lnTo>
                    <a:pt x="194703" y="698"/>
                  </a:lnTo>
                  <a:lnTo>
                    <a:pt x="194703" y="77724"/>
                  </a:lnTo>
                  <a:lnTo>
                    <a:pt x="195275" y="78295"/>
                  </a:lnTo>
                  <a:lnTo>
                    <a:pt x="242354" y="78295"/>
                  </a:lnTo>
                  <a:lnTo>
                    <a:pt x="242938" y="77724"/>
                  </a:lnTo>
                  <a:lnTo>
                    <a:pt x="242938" y="77038"/>
                  </a:lnTo>
                  <a:lnTo>
                    <a:pt x="242938" y="68237"/>
                  </a:lnTo>
                  <a:lnTo>
                    <a:pt x="242354" y="67665"/>
                  </a:lnTo>
                  <a:lnTo>
                    <a:pt x="207162" y="67665"/>
                  </a:lnTo>
                  <a:lnTo>
                    <a:pt x="207162" y="42875"/>
                  </a:lnTo>
                  <a:lnTo>
                    <a:pt x="242252" y="42875"/>
                  </a:lnTo>
                  <a:lnTo>
                    <a:pt x="242938" y="42176"/>
                  </a:lnTo>
                  <a:lnTo>
                    <a:pt x="242938" y="32816"/>
                  </a:lnTo>
                  <a:lnTo>
                    <a:pt x="242252" y="32245"/>
                  </a:lnTo>
                  <a:lnTo>
                    <a:pt x="207162" y="32245"/>
                  </a:lnTo>
                  <a:lnTo>
                    <a:pt x="207162" y="10642"/>
                  </a:lnTo>
                  <a:lnTo>
                    <a:pt x="242252" y="10642"/>
                  </a:lnTo>
                  <a:lnTo>
                    <a:pt x="242938" y="10071"/>
                  </a:lnTo>
                  <a:lnTo>
                    <a:pt x="242938" y="698"/>
                  </a:lnTo>
                  <a:close/>
                </a:path>
                <a:path w="742315" h="78740">
                  <a:moveTo>
                    <a:pt x="327152" y="698"/>
                  </a:moveTo>
                  <a:lnTo>
                    <a:pt x="326466" y="12"/>
                  </a:lnTo>
                  <a:lnTo>
                    <a:pt x="268986" y="12"/>
                  </a:lnTo>
                  <a:lnTo>
                    <a:pt x="268300" y="698"/>
                  </a:lnTo>
                  <a:lnTo>
                    <a:pt x="268300" y="10985"/>
                  </a:lnTo>
                  <a:lnTo>
                    <a:pt x="268986" y="11557"/>
                  </a:lnTo>
                  <a:lnTo>
                    <a:pt x="291503" y="11557"/>
                  </a:lnTo>
                  <a:lnTo>
                    <a:pt x="291503" y="77724"/>
                  </a:lnTo>
                  <a:lnTo>
                    <a:pt x="292188" y="78295"/>
                  </a:lnTo>
                  <a:lnTo>
                    <a:pt x="303390" y="78295"/>
                  </a:lnTo>
                  <a:lnTo>
                    <a:pt x="303949" y="77724"/>
                  </a:lnTo>
                  <a:lnTo>
                    <a:pt x="303949" y="11557"/>
                  </a:lnTo>
                  <a:lnTo>
                    <a:pt x="326466" y="11557"/>
                  </a:lnTo>
                  <a:lnTo>
                    <a:pt x="327152" y="10985"/>
                  </a:lnTo>
                  <a:lnTo>
                    <a:pt x="327152" y="10299"/>
                  </a:lnTo>
                  <a:lnTo>
                    <a:pt x="327152" y="698"/>
                  </a:lnTo>
                  <a:close/>
                </a:path>
                <a:path w="742315" h="78740">
                  <a:moveTo>
                    <a:pt x="431126" y="36918"/>
                  </a:moveTo>
                  <a:lnTo>
                    <a:pt x="428612" y="34404"/>
                  </a:lnTo>
                  <a:lnTo>
                    <a:pt x="425411" y="34404"/>
                  </a:lnTo>
                  <a:lnTo>
                    <a:pt x="416153" y="34404"/>
                  </a:lnTo>
                  <a:lnTo>
                    <a:pt x="413639" y="36918"/>
                  </a:lnTo>
                  <a:lnTo>
                    <a:pt x="413639" y="50050"/>
                  </a:lnTo>
                  <a:lnTo>
                    <a:pt x="416153" y="52578"/>
                  </a:lnTo>
                  <a:lnTo>
                    <a:pt x="428612" y="52578"/>
                  </a:lnTo>
                  <a:lnTo>
                    <a:pt x="431126" y="50050"/>
                  </a:lnTo>
                  <a:lnTo>
                    <a:pt x="431126" y="36918"/>
                  </a:lnTo>
                  <a:close/>
                </a:path>
                <a:path w="742315" h="78740">
                  <a:moveTo>
                    <a:pt x="575094" y="698"/>
                  </a:moveTo>
                  <a:lnTo>
                    <a:pt x="574408" y="12"/>
                  </a:lnTo>
                  <a:lnTo>
                    <a:pt x="527443" y="12"/>
                  </a:lnTo>
                  <a:lnTo>
                    <a:pt x="526872" y="698"/>
                  </a:lnTo>
                  <a:lnTo>
                    <a:pt x="526872" y="77724"/>
                  </a:lnTo>
                  <a:lnTo>
                    <a:pt x="527443" y="78295"/>
                  </a:lnTo>
                  <a:lnTo>
                    <a:pt x="538759" y="78295"/>
                  </a:lnTo>
                  <a:lnTo>
                    <a:pt x="539330" y="77724"/>
                  </a:lnTo>
                  <a:lnTo>
                    <a:pt x="539330" y="77038"/>
                  </a:lnTo>
                  <a:lnTo>
                    <a:pt x="539330" y="44805"/>
                  </a:lnTo>
                  <a:lnTo>
                    <a:pt x="574408" y="44805"/>
                  </a:lnTo>
                  <a:lnTo>
                    <a:pt x="575094" y="44132"/>
                  </a:lnTo>
                  <a:lnTo>
                    <a:pt x="575094" y="34759"/>
                  </a:lnTo>
                  <a:lnTo>
                    <a:pt x="574408" y="34175"/>
                  </a:lnTo>
                  <a:lnTo>
                    <a:pt x="539330" y="34175"/>
                  </a:lnTo>
                  <a:lnTo>
                    <a:pt x="539330" y="10642"/>
                  </a:lnTo>
                  <a:lnTo>
                    <a:pt x="574408" y="10642"/>
                  </a:lnTo>
                  <a:lnTo>
                    <a:pt x="575094" y="10071"/>
                  </a:lnTo>
                  <a:lnTo>
                    <a:pt x="575094" y="698"/>
                  </a:lnTo>
                  <a:close/>
                </a:path>
                <a:path w="742315" h="78740">
                  <a:moveTo>
                    <a:pt x="662508" y="77825"/>
                  </a:moveTo>
                  <a:lnTo>
                    <a:pt x="662457" y="77025"/>
                  </a:lnTo>
                  <a:lnTo>
                    <a:pt x="662292" y="76682"/>
                  </a:lnTo>
                  <a:lnTo>
                    <a:pt x="645109" y="47205"/>
                  </a:lnTo>
                  <a:lnTo>
                    <a:pt x="644448" y="46062"/>
                  </a:lnTo>
                  <a:lnTo>
                    <a:pt x="661708" y="25374"/>
                  </a:lnTo>
                  <a:lnTo>
                    <a:pt x="661708" y="21602"/>
                  </a:lnTo>
                  <a:lnTo>
                    <a:pt x="660095" y="12446"/>
                  </a:lnTo>
                  <a:lnTo>
                    <a:pt x="658850" y="10629"/>
                  </a:lnTo>
                  <a:lnTo>
                    <a:pt x="655472" y="5664"/>
                  </a:lnTo>
                  <a:lnTo>
                    <a:pt x="649249" y="2082"/>
                  </a:lnTo>
                  <a:lnTo>
                    <a:pt x="649249" y="15201"/>
                  </a:lnTo>
                  <a:lnTo>
                    <a:pt x="649249" y="32232"/>
                  </a:lnTo>
                  <a:lnTo>
                    <a:pt x="643432" y="36461"/>
                  </a:lnTo>
                  <a:lnTo>
                    <a:pt x="617029" y="36461"/>
                  </a:lnTo>
                  <a:lnTo>
                    <a:pt x="617029" y="10629"/>
                  </a:lnTo>
                  <a:lnTo>
                    <a:pt x="644804" y="10629"/>
                  </a:lnTo>
                  <a:lnTo>
                    <a:pt x="649249" y="15201"/>
                  </a:lnTo>
                  <a:lnTo>
                    <a:pt x="649249" y="2082"/>
                  </a:lnTo>
                  <a:lnTo>
                    <a:pt x="648157" y="1447"/>
                  </a:lnTo>
                  <a:lnTo>
                    <a:pt x="638505" y="0"/>
                  </a:lnTo>
                  <a:lnTo>
                    <a:pt x="605142" y="0"/>
                  </a:lnTo>
                  <a:lnTo>
                    <a:pt x="604570" y="698"/>
                  </a:lnTo>
                  <a:lnTo>
                    <a:pt x="604685" y="77825"/>
                  </a:lnTo>
                  <a:lnTo>
                    <a:pt x="605142" y="78282"/>
                  </a:lnTo>
                  <a:lnTo>
                    <a:pt x="616458" y="78282"/>
                  </a:lnTo>
                  <a:lnTo>
                    <a:pt x="616915" y="77825"/>
                  </a:lnTo>
                  <a:lnTo>
                    <a:pt x="617029" y="47205"/>
                  </a:lnTo>
                  <a:lnTo>
                    <a:pt x="632002" y="47205"/>
                  </a:lnTo>
                  <a:lnTo>
                    <a:pt x="648385" y="77139"/>
                  </a:lnTo>
                  <a:lnTo>
                    <a:pt x="648677" y="77711"/>
                  </a:lnTo>
                  <a:lnTo>
                    <a:pt x="649478" y="78282"/>
                  </a:lnTo>
                  <a:lnTo>
                    <a:pt x="662165" y="78282"/>
                  </a:lnTo>
                  <a:lnTo>
                    <a:pt x="662508" y="77825"/>
                  </a:lnTo>
                  <a:close/>
                </a:path>
                <a:path w="742315" h="78740">
                  <a:moveTo>
                    <a:pt x="741807" y="698"/>
                  </a:moveTo>
                  <a:lnTo>
                    <a:pt x="741121" y="12"/>
                  </a:lnTo>
                  <a:lnTo>
                    <a:pt x="694156" y="12"/>
                  </a:lnTo>
                  <a:lnTo>
                    <a:pt x="693572" y="698"/>
                  </a:lnTo>
                  <a:lnTo>
                    <a:pt x="693572" y="77724"/>
                  </a:lnTo>
                  <a:lnTo>
                    <a:pt x="694156" y="78295"/>
                  </a:lnTo>
                  <a:lnTo>
                    <a:pt x="741235" y="78295"/>
                  </a:lnTo>
                  <a:lnTo>
                    <a:pt x="741807" y="77724"/>
                  </a:lnTo>
                  <a:lnTo>
                    <a:pt x="741807" y="77038"/>
                  </a:lnTo>
                  <a:lnTo>
                    <a:pt x="741807" y="68237"/>
                  </a:lnTo>
                  <a:lnTo>
                    <a:pt x="741235" y="67665"/>
                  </a:lnTo>
                  <a:lnTo>
                    <a:pt x="706031" y="67665"/>
                  </a:lnTo>
                  <a:lnTo>
                    <a:pt x="706031" y="42875"/>
                  </a:lnTo>
                  <a:lnTo>
                    <a:pt x="741121" y="42875"/>
                  </a:lnTo>
                  <a:lnTo>
                    <a:pt x="741807" y="42176"/>
                  </a:lnTo>
                  <a:lnTo>
                    <a:pt x="741807" y="32816"/>
                  </a:lnTo>
                  <a:lnTo>
                    <a:pt x="741121" y="32245"/>
                  </a:lnTo>
                  <a:lnTo>
                    <a:pt x="706031" y="32245"/>
                  </a:lnTo>
                  <a:lnTo>
                    <a:pt x="706031" y="10642"/>
                  </a:lnTo>
                  <a:lnTo>
                    <a:pt x="741121" y="10642"/>
                  </a:lnTo>
                  <a:lnTo>
                    <a:pt x="741807" y="10071"/>
                  </a:lnTo>
                  <a:lnTo>
                    <a:pt x="741807" y="698"/>
                  </a:lnTo>
                  <a:close/>
                </a:path>
              </a:pathLst>
            </a:custGeom>
            <a:solidFill>
              <a:srgbClr val="231F20"/>
            </a:solidFill>
          </p:spPr>
          <p:txBody>
            <a:bodyPr wrap="square" lIns="0" tIns="0" rIns="0" bIns="0" rtlCol="0"/>
            <a:lstStyle/>
            <a:p>
              <a:endParaRPr/>
            </a:p>
          </p:txBody>
        </p:sp>
        <p:pic>
          <p:nvPicPr>
            <p:cNvPr id="55" name="object 62">
              <a:extLst>
                <a:ext uri="{FF2B5EF4-FFF2-40B4-BE49-F238E27FC236}">
                  <a16:creationId xmlns:a16="http://schemas.microsoft.com/office/drawing/2014/main" id="{39B6796C-3AB5-7B9F-1EA1-0BCEB44EBB47}"/>
                </a:ext>
              </a:extLst>
            </p:cNvPr>
            <p:cNvPicPr/>
            <p:nvPr/>
          </p:nvPicPr>
          <p:blipFill>
            <a:blip r:embed="rId8" cstate="print"/>
            <a:stretch>
              <a:fillRect/>
            </a:stretch>
          </p:blipFill>
          <p:spPr>
            <a:xfrm>
              <a:off x="7066806" y="1447713"/>
              <a:ext cx="83426" cy="78282"/>
            </a:xfrm>
            <a:prstGeom prst="rect">
              <a:avLst/>
            </a:prstGeom>
          </p:spPr>
        </p:pic>
        <p:sp>
          <p:nvSpPr>
            <p:cNvPr id="56" name="object 63">
              <a:extLst>
                <a:ext uri="{FF2B5EF4-FFF2-40B4-BE49-F238E27FC236}">
                  <a16:creationId xmlns:a16="http://schemas.microsoft.com/office/drawing/2014/main" id="{C00E4BA9-835E-9E67-0CFB-2469665796B8}"/>
                </a:ext>
              </a:extLst>
            </p:cNvPr>
            <p:cNvSpPr/>
            <p:nvPr/>
          </p:nvSpPr>
          <p:spPr>
            <a:xfrm>
              <a:off x="7172147" y="1447710"/>
              <a:ext cx="191770" cy="78740"/>
            </a:xfrm>
            <a:custGeom>
              <a:avLst/>
              <a:gdLst/>
              <a:ahLst/>
              <a:cxnLst/>
              <a:rect l="l" t="t" r="r" b="b"/>
              <a:pathLst>
                <a:path w="191770" h="78740">
                  <a:moveTo>
                    <a:pt x="58851" y="698"/>
                  </a:moveTo>
                  <a:lnTo>
                    <a:pt x="58166" y="12"/>
                  </a:lnTo>
                  <a:lnTo>
                    <a:pt x="685" y="12"/>
                  </a:lnTo>
                  <a:lnTo>
                    <a:pt x="0" y="698"/>
                  </a:lnTo>
                  <a:lnTo>
                    <a:pt x="0" y="10985"/>
                  </a:lnTo>
                  <a:lnTo>
                    <a:pt x="685" y="11557"/>
                  </a:lnTo>
                  <a:lnTo>
                    <a:pt x="23190" y="11557"/>
                  </a:lnTo>
                  <a:lnTo>
                    <a:pt x="23190" y="77724"/>
                  </a:lnTo>
                  <a:lnTo>
                    <a:pt x="23888" y="78295"/>
                  </a:lnTo>
                  <a:lnTo>
                    <a:pt x="35090" y="78295"/>
                  </a:lnTo>
                  <a:lnTo>
                    <a:pt x="35648" y="77724"/>
                  </a:lnTo>
                  <a:lnTo>
                    <a:pt x="35648" y="11557"/>
                  </a:lnTo>
                  <a:lnTo>
                    <a:pt x="58166" y="11557"/>
                  </a:lnTo>
                  <a:lnTo>
                    <a:pt x="58851" y="10985"/>
                  </a:lnTo>
                  <a:lnTo>
                    <a:pt x="58851" y="10299"/>
                  </a:lnTo>
                  <a:lnTo>
                    <a:pt x="58851" y="698"/>
                  </a:lnTo>
                  <a:close/>
                </a:path>
                <a:path w="191770" h="78740">
                  <a:moveTo>
                    <a:pt x="97243" y="698"/>
                  </a:moveTo>
                  <a:lnTo>
                    <a:pt x="96672" y="12"/>
                  </a:lnTo>
                  <a:lnTo>
                    <a:pt x="85356" y="12"/>
                  </a:lnTo>
                  <a:lnTo>
                    <a:pt x="84785" y="698"/>
                  </a:lnTo>
                  <a:lnTo>
                    <a:pt x="84785" y="77724"/>
                  </a:lnTo>
                  <a:lnTo>
                    <a:pt x="85356" y="78295"/>
                  </a:lnTo>
                  <a:lnTo>
                    <a:pt x="96672" y="78295"/>
                  </a:lnTo>
                  <a:lnTo>
                    <a:pt x="97243" y="77724"/>
                  </a:lnTo>
                  <a:lnTo>
                    <a:pt x="97243" y="77038"/>
                  </a:lnTo>
                  <a:lnTo>
                    <a:pt x="97243" y="698"/>
                  </a:lnTo>
                  <a:close/>
                </a:path>
                <a:path w="191770" h="78740">
                  <a:moveTo>
                    <a:pt x="191287" y="24688"/>
                  </a:moveTo>
                  <a:lnTo>
                    <a:pt x="189496" y="14274"/>
                  </a:lnTo>
                  <a:lnTo>
                    <a:pt x="187096" y="10642"/>
                  </a:lnTo>
                  <a:lnTo>
                    <a:pt x="184365" y="6515"/>
                  </a:lnTo>
                  <a:lnTo>
                    <a:pt x="178828" y="3225"/>
                  </a:lnTo>
                  <a:lnTo>
                    <a:pt x="178828" y="15544"/>
                  </a:lnTo>
                  <a:lnTo>
                    <a:pt x="178828" y="62750"/>
                  </a:lnTo>
                  <a:lnTo>
                    <a:pt x="172542" y="67652"/>
                  </a:lnTo>
                  <a:lnTo>
                    <a:pt x="144780" y="67652"/>
                  </a:lnTo>
                  <a:lnTo>
                    <a:pt x="144780" y="10642"/>
                  </a:lnTo>
                  <a:lnTo>
                    <a:pt x="172542" y="10642"/>
                  </a:lnTo>
                  <a:lnTo>
                    <a:pt x="178828" y="15544"/>
                  </a:lnTo>
                  <a:lnTo>
                    <a:pt x="178828" y="3225"/>
                  </a:lnTo>
                  <a:lnTo>
                    <a:pt x="176237" y="1676"/>
                  </a:lnTo>
                  <a:lnTo>
                    <a:pt x="165455" y="0"/>
                  </a:lnTo>
                  <a:lnTo>
                    <a:pt x="132892" y="0"/>
                  </a:lnTo>
                  <a:lnTo>
                    <a:pt x="132321" y="698"/>
                  </a:lnTo>
                  <a:lnTo>
                    <a:pt x="132321" y="77724"/>
                  </a:lnTo>
                  <a:lnTo>
                    <a:pt x="132892" y="78282"/>
                  </a:lnTo>
                  <a:lnTo>
                    <a:pt x="165455" y="78282"/>
                  </a:lnTo>
                  <a:lnTo>
                    <a:pt x="191287" y="53606"/>
                  </a:lnTo>
                  <a:lnTo>
                    <a:pt x="191287" y="24688"/>
                  </a:lnTo>
                  <a:close/>
                </a:path>
              </a:pathLst>
            </a:custGeom>
            <a:solidFill>
              <a:srgbClr val="231F20"/>
            </a:solidFill>
          </p:spPr>
          <p:txBody>
            <a:bodyPr wrap="square" lIns="0" tIns="0" rIns="0" bIns="0" rtlCol="0"/>
            <a:lstStyle/>
            <a:p>
              <a:endParaRPr/>
            </a:p>
          </p:txBody>
        </p:sp>
      </p:grpSp>
    </p:spTree>
    <p:extLst>
      <p:ext uri="{BB962C8B-B14F-4D97-AF65-F5344CB8AC3E}">
        <p14:creationId xmlns:p14="http://schemas.microsoft.com/office/powerpoint/2010/main" val="1985227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F2A8BC-72F6-4752-B46A-B6FD7850B6C6}"/>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3D571D01-C537-4327-B012-08A67D22E530}"/>
              </a:ext>
            </a:extLst>
          </p:cNvPr>
          <p:cNvSpPr>
            <a:spLocks noGrp="1"/>
          </p:cNvSpPr>
          <p:nvPr>
            <p:ph idx="1"/>
          </p:nvPr>
        </p:nvSpPr>
        <p:spPr/>
        <p:txBody>
          <a:bodyPr/>
          <a:lstStyle/>
          <a:p>
            <a:endParaRPr lang="da-DK"/>
          </a:p>
        </p:txBody>
      </p:sp>
      <p:pic>
        <p:nvPicPr>
          <p:cNvPr id="4" name="Billede 3">
            <a:extLst>
              <a:ext uri="{FF2B5EF4-FFF2-40B4-BE49-F238E27FC236}">
                <a16:creationId xmlns:a16="http://schemas.microsoft.com/office/drawing/2014/main" id="{959BC392-D05C-4F01-B81D-EEC4BCFC511E}"/>
              </a:ext>
            </a:extLst>
          </p:cNvPr>
          <p:cNvPicPr>
            <a:picLocks noChangeAspect="1"/>
          </p:cNvPicPr>
          <p:nvPr/>
        </p:nvPicPr>
        <p:blipFill>
          <a:blip r:embed="rId2"/>
          <a:stretch>
            <a:fillRect/>
          </a:stretch>
        </p:blipFill>
        <p:spPr>
          <a:xfrm>
            <a:off x="-121828" y="-1144814"/>
            <a:ext cx="12435655" cy="9147627"/>
          </a:xfrm>
          <a:prstGeom prst="rect">
            <a:avLst/>
          </a:prstGeom>
        </p:spPr>
      </p:pic>
      <p:sp>
        <p:nvSpPr>
          <p:cNvPr id="5" name="Tekstfelt 4">
            <a:extLst>
              <a:ext uri="{FF2B5EF4-FFF2-40B4-BE49-F238E27FC236}">
                <a16:creationId xmlns:a16="http://schemas.microsoft.com/office/drawing/2014/main" id="{BDDF8D09-F84F-F854-21A7-94045AD92CD0}"/>
              </a:ext>
            </a:extLst>
          </p:cNvPr>
          <p:cNvSpPr txBox="1"/>
          <p:nvPr/>
        </p:nvSpPr>
        <p:spPr>
          <a:xfrm>
            <a:off x="337457" y="3843597"/>
            <a:ext cx="1334020" cy="246221"/>
          </a:xfrm>
          <a:prstGeom prst="rect">
            <a:avLst/>
          </a:prstGeom>
          <a:noFill/>
        </p:spPr>
        <p:txBody>
          <a:bodyPr wrap="none" rtlCol="0">
            <a:spAutoFit/>
          </a:bodyPr>
          <a:lstStyle/>
          <a:p>
            <a:r>
              <a:rPr lang="da-DK" sz="1000" dirty="0"/>
              <a:t>Sauna og omklædning</a:t>
            </a:r>
          </a:p>
        </p:txBody>
      </p:sp>
      <p:cxnSp>
        <p:nvCxnSpPr>
          <p:cNvPr id="7" name="Lige pilforbindelse 6">
            <a:extLst>
              <a:ext uri="{FF2B5EF4-FFF2-40B4-BE49-F238E27FC236}">
                <a16:creationId xmlns:a16="http://schemas.microsoft.com/office/drawing/2014/main" id="{017577B9-353A-C0C6-BA9C-1B8598D1D3EA}"/>
              </a:ext>
            </a:extLst>
          </p:cNvPr>
          <p:cNvCxnSpPr>
            <a:cxnSpLocks/>
          </p:cNvCxnSpPr>
          <p:nvPr/>
        </p:nvCxnSpPr>
        <p:spPr>
          <a:xfrm flipH="1">
            <a:off x="838200" y="3080159"/>
            <a:ext cx="601695" cy="7516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1903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6FCCEE-734E-4187-83EB-683BDBD465E6}"/>
              </a:ext>
            </a:extLst>
          </p:cNvPr>
          <p:cNvSpPr>
            <a:spLocks noGrp="1"/>
          </p:cNvSpPr>
          <p:nvPr>
            <p:ph type="title"/>
          </p:nvPr>
        </p:nvSpPr>
        <p:spPr>
          <a:xfrm>
            <a:off x="838200" y="170384"/>
            <a:ext cx="10515600" cy="1325563"/>
          </a:xfrm>
        </p:spPr>
        <p:txBody>
          <a:bodyPr>
            <a:normAutofit fontScale="90000"/>
          </a:bodyPr>
          <a:lstStyle/>
          <a:p>
            <a:br>
              <a:rPr lang="da-DK" sz="4400" b="0" i="0" u="none" strike="noStrike" baseline="0" dirty="0">
                <a:solidFill>
                  <a:srgbClr val="000000"/>
                </a:solidFill>
                <a:latin typeface="Sweco Sans"/>
              </a:rPr>
            </a:br>
            <a:r>
              <a:rPr lang="da-DK" sz="3100" b="1" i="0" u="none" strike="noStrike" baseline="0" dirty="0">
                <a:solidFill>
                  <a:srgbClr val="000000"/>
                </a:solidFill>
                <a:latin typeface="Sweco Sans"/>
              </a:rPr>
              <a:t>2. Helhedsplaner for Tårs og Langø </a:t>
            </a:r>
            <a:br>
              <a:rPr lang="da-DK" sz="4400" b="0" i="0" u="none" strike="noStrike" baseline="0" dirty="0">
                <a:solidFill>
                  <a:srgbClr val="000000"/>
                </a:solidFill>
                <a:latin typeface="Sweco Sans"/>
              </a:rPr>
            </a:br>
            <a:endParaRPr lang="da-DK" dirty="0"/>
          </a:p>
        </p:txBody>
      </p:sp>
      <p:pic>
        <p:nvPicPr>
          <p:cNvPr id="5" name="Pladsholder til indhold 4">
            <a:extLst>
              <a:ext uri="{FF2B5EF4-FFF2-40B4-BE49-F238E27FC236}">
                <a16:creationId xmlns:a16="http://schemas.microsoft.com/office/drawing/2014/main" id="{F7EF80B5-96CA-4E0D-99E4-28DD5A049DCA}"/>
              </a:ext>
            </a:extLst>
          </p:cNvPr>
          <p:cNvPicPr>
            <a:picLocks noGrp="1" noChangeAspect="1"/>
          </p:cNvPicPr>
          <p:nvPr>
            <p:ph idx="1"/>
          </p:nvPr>
        </p:nvPicPr>
        <p:blipFill>
          <a:blip r:embed="rId2"/>
          <a:stretch>
            <a:fillRect/>
          </a:stretch>
        </p:blipFill>
        <p:spPr>
          <a:xfrm>
            <a:off x="8531997" y="2336278"/>
            <a:ext cx="3823640" cy="4351338"/>
          </a:xfrm>
        </p:spPr>
      </p:pic>
      <p:sp>
        <p:nvSpPr>
          <p:cNvPr id="6" name="Tekstfelt 5">
            <a:extLst>
              <a:ext uri="{FF2B5EF4-FFF2-40B4-BE49-F238E27FC236}">
                <a16:creationId xmlns:a16="http://schemas.microsoft.com/office/drawing/2014/main" id="{A2D23BED-DE71-4BA6-9508-53FB4D879F0E}"/>
              </a:ext>
            </a:extLst>
          </p:cNvPr>
          <p:cNvSpPr txBox="1"/>
          <p:nvPr/>
        </p:nvSpPr>
        <p:spPr>
          <a:xfrm>
            <a:off x="550030" y="1706771"/>
            <a:ext cx="9289081" cy="2031325"/>
          </a:xfrm>
          <a:prstGeom prst="rect">
            <a:avLst/>
          </a:prstGeom>
          <a:noFill/>
        </p:spPr>
        <p:txBody>
          <a:bodyPr wrap="none" rtlCol="0">
            <a:spAutoFit/>
          </a:bodyPr>
          <a:lstStyle/>
          <a:p>
            <a:r>
              <a:rPr lang="da-DK" sz="1800" b="1" i="0" u="none" strike="noStrike" baseline="0" dirty="0">
                <a:solidFill>
                  <a:srgbClr val="000000"/>
                </a:solidFill>
                <a:latin typeface="Sweco Sans"/>
              </a:rPr>
              <a:t>* Tårs </a:t>
            </a:r>
            <a:r>
              <a:rPr lang="da-DK" sz="1800" b="0" i="0" u="none" strike="noStrike" baseline="0" dirty="0">
                <a:solidFill>
                  <a:srgbClr val="000000"/>
                </a:solidFill>
                <a:latin typeface="Sweco Sans"/>
              </a:rPr>
              <a:t>har potentiale til at blive et knudepunkt for især lystsejlere og cykelturister,</a:t>
            </a:r>
          </a:p>
          <a:p>
            <a:r>
              <a:rPr lang="da-DK" sz="1800" b="0" i="0" u="none" strike="noStrike" baseline="0" dirty="0">
                <a:solidFill>
                  <a:srgbClr val="000000"/>
                </a:solidFill>
                <a:latin typeface="Sweco Sans"/>
              </a:rPr>
              <a:t>    og der kan etableres fysiske faciliteter, der understøtter og forbedrer forholdene for friluftslivet.</a:t>
            </a:r>
          </a:p>
          <a:p>
            <a:endParaRPr lang="da-DK" dirty="0">
              <a:solidFill>
                <a:srgbClr val="000000"/>
              </a:solidFill>
              <a:latin typeface="Sweco Sans"/>
            </a:endParaRPr>
          </a:p>
          <a:p>
            <a:endParaRPr lang="da-DK" dirty="0">
              <a:solidFill>
                <a:srgbClr val="000000"/>
              </a:solidFill>
              <a:latin typeface="Sweco Sans"/>
            </a:endParaRPr>
          </a:p>
          <a:p>
            <a:r>
              <a:rPr lang="da-DK" sz="1800" b="1" i="0" u="none" strike="noStrike" baseline="0" dirty="0">
                <a:solidFill>
                  <a:srgbClr val="000000"/>
                </a:solidFill>
                <a:latin typeface="Sweco Sans"/>
              </a:rPr>
              <a:t>* Langø </a:t>
            </a:r>
            <a:r>
              <a:rPr lang="da-DK" sz="1800" b="0" i="0" u="none" strike="noStrike" baseline="0" dirty="0">
                <a:solidFill>
                  <a:srgbClr val="000000"/>
                </a:solidFill>
                <a:latin typeface="Sweco Sans"/>
              </a:rPr>
              <a:t>har potentiale til at formidle historien om det forsvundne ørige. </a:t>
            </a:r>
          </a:p>
          <a:p>
            <a:r>
              <a:rPr lang="da-DK" sz="1800" b="0" i="0" u="none" strike="noStrike" baseline="0" dirty="0">
                <a:solidFill>
                  <a:srgbClr val="000000"/>
                </a:solidFill>
                <a:latin typeface="Sweco Sans"/>
              </a:rPr>
              <a:t>   Langø har potentiale til at være et sted, som sender besøgende ud i landskabet og </a:t>
            </a:r>
          </a:p>
          <a:p>
            <a:r>
              <a:rPr lang="da-DK" sz="1800" b="0" i="0" u="none" strike="noStrike" baseline="0" dirty="0">
                <a:solidFill>
                  <a:srgbClr val="000000"/>
                </a:solidFill>
                <a:latin typeface="Sweco Sans"/>
              </a:rPr>
              <a:t>   fungere som et knudepunkt for udflugter.  </a:t>
            </a:r>
            <a:endParaRPr lang="da-DK" dirty="0"/>
          </a:p>
        </p:txBody>
      </p:sp>
      <p:pic>
        <p:nvPicPr>
          <p:cNvPr id="8" name="Billede 7">
            <a:extLst>
              <a:ext uri="{FF2B5EF4-FFF2-40B4-BE49-F238E27FC236}">
                <a16:creationId xmlns:a16="http://schemas.microsoft.com/office/drawing/2014/main" id="{E56E7FB1-6520-4FBE-830E-465A7B68F4A7}"/>
              </a:ext>
            </a:extLst>
          </p:cNvPr>
          <p:cNvPicPr>
            <a:picLocks noChangeAspect="1"/>
          </p:cNvPicPr>
          <p:nvPr/>
        </p:nvPicPr>
        <p:blipFill>
          <a:blip r:embed="rId3"/>
          <a:stretch>
            <a:fillRect/>
          </a:stretch>
        </p:blipFill>
        <p:spPr>
          <a:xfrm>
            <a:off x="550030" y="3893348"/>
            <a:ext cx="5071872" cy="3128160"/>
          </a:xfrm>
          <a:prstGeom prst="rect">
            <a:avLst/>
          </a:prstGeom>
        </p:spPr>
      </p:pic>
      <p:grpSp>
        <p:nvGrpSpPr>
          <p:cNvPr id="3" name="object 14">
            <a:extLst>
              <a:ext uri="{FF2B5EF4-FFF2-40B4-BE49-F238E27FC236}">
                <a16:creationId xmlns:a16="http://schemas.microsoft.com/office/drawing/2014/main" id="{FB0590F6-92E9-7414-5EA1-9BB01A673247}"/>
              </a:ext>
            </a:extLst>
          </p:cNvPr>
          <p:cNvGrpSpPr/>
          <p:nvPr/>
        </p:nvGrpSpPr>
        <p:grpSpPr>
          <a:xfrm>
            <a:off x="2255520" y="442874"/>
            <a:ext cx="9936480" cy="1108645"/>
            <a:chOff x="413999" y="995654"/>
            <a:chExt cx="9936480" cy="1108645"/>
          </a:xfrm>
        </p:grpSpPr>
        <p:sp>
          <p:nvSpPr>
            <p:cNvPr id="4" name="object 15">
              <a:extLst>
                <a:ext uri="{FF2B5EF4-FFF2-40B4-BE49-F238E27FC236}">
                  <a16:creationId xmlns:a16="http://schemas.microsoft.com/office/drawing/2014/main" id="{7461E214-E5B2-BD24-6162-FB09A4226974}"/>
                </a:ext>
              </a:extLst>
            </p:cNvPr>
            <p:cNvSpPr/>
            <p:nvPr/>
          </p:nvSpPr>
          <p:spPr>
            <a:xfrm>
              <a:off x="8552256" y="1752193"/>
              <a:ext cx="471170" cy="119380"/>
            </a:xfrm>
            <a:custGeom>
              <a:avLst/>
              <a:gdLst/>
              <a:ahLst/>
              <a:cxnLst/>
              <a:rect l="l" t="t" r="r" b="b"/>
              <a:pathLst>
                <a:path w="471170" h="119380">
                  <a:moveTo>
                    <a:pt x="119278" y="0"/>
                  </a:moveTo>
                  <a:lnTo>
                    <a:pt x="0" y="0"/>
                  </a:lnTo>
                  <a:lnTo>
                    <a:pt x="0" y="119291"/>
                  </a:lnTo>
                  <a:lnTo>
                    <a:pt x="119278" y="119291"/>
                  </a:lnTo>
                  <a:lnTo>
                    <a:pt x="119278" y="0"/>
                  </a:lnTo>
                  <a:close/>
                </a:path>
                <a:path w="471170" h="119380">
                  <a:moveTo>
                    <a:pt x="470852" y="12"/>
                  </a:moveTo>
                  <a:lnTo>
                    <a:pt x="351548" y="12"/>
                  </a:lnTo>
                  <a:lnTo>
                    <a:pt x="351548" y="119291"/>
                  </a:lnTo>
                  <a:lnTo>
                    <a:pt x="470852" y="119291"/>
                  </a:lnTo>
                  <a:lnTo>
                    <a:pt x="470852" y="12"/>
                  </a:lnTo>
                  <a:close/>
                </a:path>
              </a:pathLst>
            </a:custGeom>
            <a:solidFill>
              <a:srgbClr val="FFFFFF"/>
            </a:solidFill>
          </p:spPr>
          <p:txBody>
            <a:bodyPr wrap="square" lIns="0" tIns="0" rIns="0" bIns="0" rtlCol="0"/>
            <a:lstStyle/>
            <a:p>
              <a:endParaRPr/>
            </a:p>
          </p:txBody>
        </p:sp>
        <p:sp>
          <p:nvSpPr>
            <p:cNvPr id="7" name="object 16">
              <a:extLst>
                <a:ext uri="{FF2B5EF4-FFF2-40B4-BE49-F238E27FC236}">
                  <a16:creationId xmlns:a16="http://schemas.microsoft.com/office/drawing/2014/main" id="{547BAE19-89DA-6001-A037-F5DCBF3733D4}"/>
                </a:ext>
              </a:extLst>
            </p:cNvPr>
            <p:cNvSpPr/>
            <p:nvPr/>
          </p:nvSpPr>
          <p:spPr>
            <a:xfrm>
              <a:off x="8319960" y="1811838"/>
              <a:ext cx="471170" cy="0"/>
            </a:xfrm>
            <a:custGeom>
              <a:avLst/>
              <a:gdLst/>
              <a:ahLst/>
              <a:cxnLst/>
              <a:rect l="l" t="t" r="r" b="b"/>
              <a:pathLst>
                <a:path w="471170">
                  <a:moveTo>
                    <a:pt x="0" y="0"/>
                  </a:moveTo>
                  <a:lnTo>
                    <a:pt x="470877" y="0"/>
                  </a:lnTo>
                </a:path>
              </a:pathLst>
            </a:custGeom>
            <a:ln w="119292">
              <a:solidFill>
                <a:srgbClr val="FFFFFF"/>
              </a:solidFill>
            </a:ln>
          </p:spPr>
          <p:txBody>
            <a:bodyPr wrap="square" lIns="0" tIns="0" rIns="0" bIns="0" rtlCol="0"/>
            <a:lstStyle/>
            <a:p>
              <a:endParaRPr/>
            </a:p>
          </p:txBody>
        </p:sp>
        <p:sp>
          <p:nvSpPr>
            <p:cNvPr id="9" name="object 17">
              <a:extLst>
                <a:ext uri="{FF2B5EF4-FFF2-40B4-BE49-F238E27FC236}">
                  <a16:creationId xmlns:a16="http://schemas.microsoft.com/office/drawing/2014/main" id="{9FBEDA7B-A9B8-B41C-05AA-FB03BC0203C7}"/>
                </a:ext>
              </a:extLst>
            </p:cNvPr>
            <p:cNvSpPr/>
            <p:nvPr/>
          </p:nvSpPr>
          <p:spPr>
            <a:xfrm>
              <a:off x="9195759" y="1752192"/>
              <a:ext cx="0" cy="119380"/>
            </a:xfrm>
            <a:custGeom>
              <a:avLst/>
              <a:gdLst/>
              <a:ahLst/>
              <a:cxnLst/>
              <a:rect l="l" t="t" r="r" b="b"/>
              <a:pathLst>
                <a:path h="119380">
                  <a:moveTo>
                    <a:pt x="0" y="0"/>
                  </a:moveTo>
                  <a:lnTo>
                    <a:pt x="0" y="119292"/>
                  </a:lnTo>
                </a:path>
              </a:pathLst>
            </a:custGeom>
            <a:ln w="119291">
              <a:solidFill>
                <a:srgbClr val="FFFFFF"/>
              </a:solidFill>
            </a:ln>
          </p:spPr>
          <p:txBody>
            <a:bodyPr wrap="square" lIns="0" tIns="0" rIns="0" bIns="0" rtlCol="0"/>
            <a:lstStyle/>
            <a:p>
              <a:endParaRPr/>
            </a:p>
          </p:txBody>
        </p:sp>
        <p:sp>
          <p:nvSpPr>
            <p:cNvPr id="10" name="object 18">
              <a:extLst>
                <a:ext uri="{FF2B5EF4-FFF2-40B4-BE49-F238E27FC236}">
                  <a16:creationId xmlns:a16="http://schemas.microsoft.com/office/drawing/2014/main" id="{9B01C1EC-430C-2F49-A1E9-9FC9A37FC27D}"/>
                </a:ext>
              </a:extLst>
            </p:cNvPr>
            <p:cNvSpPr/>
            <p:nvPr/>
          </p:nvSpPr>
          <p:spPr>
            <a:xfrm>
              <a:off x="9016822" y="1632902"/>
              <a:ext cx="471170" cy="351790"/>
            </a:xfrm>
            <a:custGeom>
              <a:avLst/>
              <a:gdLst/>
              <a:ahLst/>
              <a:cxnLst/>
              <a:rect l="l" t="t" r="r" b="b"/>
              <a:pathLst>
                <a:path w="471170" h="351789">
                  <a:moveTo>
                    <a:pt x="119278" y="0"/>
                  </a:moveTo>
                  <a:lnTo>
                    <a:pt x="0" y="0"/>
                  </a:lnTo>
                  <a:lnTo>
                    <a:pt x="0" y="119291"/>
                  </a:lnTo>
                  <a:lnTo>
                    <a:pt x="119278" y="119291"/>
                  </a:lnTo>
                  <a:lnTo>
                    <a:pt x="119278" y="0"/>
                  </a:lnTo>
                  <a:close/>
                </a:path>
                <a:path w="471170" h="351789">
                  <a:moveTo>
                    <a:pt x="351586" y="119291"/>
                  </a:moveTo>
                  <a:lnTo>
                    <a:pt x="119291" y="119291"/>
                  </a:lnTo>
                  <a:lnTo>
                    <a:pt x="119291" y="235445"/>
                  </a:lnTo>
                  <a:lnTo>
                    <a:pt x="119291" y="238594"/>
                  </a:lnTo>
                  <a:lnTo>
                    <a:pt x="119291" y="351586"/>
                  </a:lnTo>
                  <a:lnTo>
                    <a:pt x="351586" y="351586"/>
                  </a:lnTo>
                  <a:lnTo>
                    <a:pt x="351586" y="238594"/>
                  </a:lnTo>
                  <a:lnTo>
                    <a:pt x="351586" y="235445"/>
                  </a:lnTo>
                  <a:lnTo>
                    <a:pt x="351586" y="119291"/>
                  </a:lnTo>
                  <a:close/>
                </a:path>
                <a:path w="471170" h="351789">
                  <a:moveTo>
                    <a:pt x="470877" y="12"/>
                  </a:moveTo>
                  <a:lnTo>
                    <a:pt x="351586" y="12"/>
                  </a:lnTo>
                  <a:lnTo>
                    <a:pt x="351586" y="119291"/>
                  </a:lnTo>
                  <a:lnTo>
                    <a:pt x="470877" y="119291"/>
                  </a:lnTo>
                  <a:lnTo>
                    <a:pt x="470877" y="12"/>
                  </a:lnTo>
                  <a:close/>
                </a:path>
              </a:pathLst>
            </a:custGeom>
            <a:solidFill>
              <a:srgbClr val="FFFFFF"/>
            </a:solidFill>
          </p:spPr>
          <p:txBody>
            <a:bodyPr wrap="square" lIns="0" tIns="0" rIns="0" bIns="0" rtlCol="0"/>
            <a:lstStyle/>
            <a:p>
              <a:endParaRPr/>
            </a:p>
          </p:txBody>
        </p:sp>
        <p:sp>
          <p:nvSpPr>
            <p:cNvPr id="11" name="object 19">
              <a:extLst>
                <a:ext uri="{FF2B5EF4-FFF2-40B4-BE49-F238E27FC236}">
                  <a16:creationId xmlns:a16="http://schemas.microsoft.com/office/drawing/2014/main" id="{45502E58-12EA-10BA-F251-D89CB270C344}"/>
                </a:ext>
              </a:extLst>
            </p:cNvPr>
            <p:cNvSpPr/>
            <p:nvPr/>
          </p:nvSpPr>
          <p:spPr>
            <a:xfrm>
              <a:off x="9136113" y="1956237"/>
              <a:ext cx="351790" cy="0"/>
            </a:xfrm>
            <a:custGeom>
              <a:avLst/>
              <a:gdLst/>
              <a:ahLst/>
              <a:cxnLst/>
              <a:rect l="l" t="t" r="r" b="b"/>
              <a:pathLst>
                <a:path w="351790">
                  <a:moveTo>
                    <a:pt x="0" y="0"/>
                  </a:moveTo>
                  <a:lnTo>
                    <a:pt x="351589" y="0"/>
                  </a:lnTo>
                </a:path>
              </a:pathLst>
            </a:custGeom>
            <a:ln w="56502">
              <a:solidFill>
                <a:srgbClr val="FFFFFF"/>
              </a:solidFill>
            </a:ln>
          </p:spPr>
          <p:txBody>
            <a:bodyPr wrap="square" lIns="0" tIns="0" rIns="0" bIns="0" rtlCol="0"/>
            <a:lstStyle/>
            <a:p>
              <a:endParaRPr/>
            </a:p>
          </p:txBody>
        </p:sp>
        <p:sp>
          <p:nvSpPr>
            <p:cNvPr id="12" name="object 20">
              <a:extLst>
                <a:ext uri="{FF2B5EF4-FFF2-40B4-BE49-F238E27FC236}">
                  <a16:creationId xmlns:a16="http://schemas.microsoft.com/office/drawing/2014/main" id="{491BEBCB-29BE-185F-D33E-21F901A2C752}"/>
                </a:ext>
              </a:extLst>
            </p:cNvPr>
            <p:cNvSpPr/>
            <p:nvPr/>
          </p:nvSpPr>
          <p:spPr>
            <a:xfrm>
              <a:off x="9016824" y="2014311"/>
              <a:ext cx="471170" cy="0"/>
            </a:xfrm>
            <a:custGeom>
              <a:avLst/>
              <a:gdLst/>
              <a:ahLst/>
              <a:cxnLst/>
              <a:rect l="l" t="t" r="r" b="b"/>
              <a:pathLst>
                <a:path w="471170">
                  <a:moveTo>
                    <a:pt x="0" y="0"/>
                  </a:moveTo>
                  <a:lnTo>
                    <a:pt x="470877" y="0"/>
                  </a:lnTo>
                </a:path>
              </a:pathLst>
            </a:custGeom>
            <a:ln w="56502">
              <a:solidFill>
                <a:srgbClr val="FFFFFF"/>
              </a:solidFill>
            </a:ln>
          </p:spPr>
          <p:txBody>
            <a:bodyPr wrap="square" lIns="0" tIns="0" rIns="0" bIns="0" rtlCol="0"/>
            <a:lstStyle/>
            <a:p>
              <a:endParaRPr/>
            </a:p>
          </p:txBody>
        </p:sp>
        <p:sp>
          <p:nvSpPr>
            <p:cNvPr id="13" name="object 21">
              <a:extLst>
                <a:ext uri="{FF2B5EF4-FFF2-40B4-BE49-F238E27FC236}">
                  <a16:creationId xmlns:a16="http://schemas.microsoft.com/office/drawing/2014/main" id="{B43CA6E4-9EDA-74C4-D281-7E6DF471699B}"/>
                </a:ext>
              </a:extLst>
            </p:cNvPr>
            <p:cNvSpPr/>
            <p:nvPr/>
          </p:nvSpPr>
          <p:spPr>
            <a:xfrm>
              <a:off x="9249117" y="1692548"/>
              <a:ext cx="471170" cy="0"/>
            </a:xfrm>
            <a:custGeom>
              <a:avLst/>
              <a:gdLst/>
              <a:ahLst/>
              <a:cxnLst/>
              <a:rect l="l" t="t" r="r" b="b"/>
              <a:pathLst>
                <a:path w="471170">
                  <a:moveTo>
                    <a:pt x="0" y="0"/>
                  </a:moveTo>
                  <a:lnTo>
                    <a:pt x="470877" y="0"/>
                  </a:lnTo>
                </a:path>
              </a:pathLst>
            </a:custGeom>
            <a:ln w="119291">
              <a:solidFill>
                <a:srgbClr val="FFFFFF"/>
              </a:solidFill>
            </a:ln>
          </p:spPr>
          <p:txBody>
            <a:bodyPr wrap="square" lIns="0" tIns="0" rIns="0" bIns="0" rtlCol="0"/>
            <a:lstStyle/>
            <a:p>
              <a:endParaRPr/>
            </a:p>
          </p:txBody>
        </p:sp>
        <p:sp>
          <p:nvSpPr>
            <p:cNvPr id="14" name="object 22">
              <a:extLst>
                <a:ext uri="{FF2B5EF4-FFF2-40B4-BE49-F238E27FC236}">
                  <a16:creationId xmlns:a16="http://schemas.microsoft.com/office/drawing/2014/main" id="{1CD2FA6D-CF3C-3A27-D52A-2A15D60E9373}"/>
                </a:ext>
              </a:extLst>
            </p:cNvPr>
            <p:cNvSpPr/>
            <p:nvPr/>
          </p:nvSpPr>
          <p:spPr>
            <a:xfrm>
              <a:off x="9249117" y="1926414"/>
              <a:ext cx="471170" cy="0"/>
            </a:xfrm>
            <a:custGeom>
              <a:avLst/>
              <a:gdLst/>
              <a:ahLst/>
              <a:cxnLst/>
              <a:rect l="l" t="t" r="r" b="b"/>
              <a:pathLst>
                <a:path w="471170">
                  <a:moveTo>
                    <a:pt x="0" y="0"/>
                  </a:moveTo>
                  <a:lnTo>
                    <a:pt x="119291" y="0"/>
                  </a:lnTo>
                </a:path>
                <a:path w="471170">
                  <a:moveTo>
                    <a:pt x="351586" y="0"/>
                  </a:moveTo>
                  <a:lnTo>
                    <a:pt x="470877" y="0"/>
                  </a:lnTo>
                </a:path>
              </a:pathLst>
            </a:custGeom>
            <a:ln w="116146">
              <a:solidFill>
                <a:srgbClr val="FFFFFF"/>
              </a:solidFill>
            </a:ln>
          </p:spPr>
          <p:txBody>
            <a:bodyPr wrap="square" lIns="0" tIns="0" rIns="0" bIns="0" rtlCol="0"/>
            <a:lstStyle/>
            <a:p>
              <a:endParaRPr/>
            </a:p>
          </p:txBody>
        </p:sp>
        <p:sp>
          <p:nvSpPr>
            <p:cNvPr id="15" name="object 23">
              <a:extLst>
                <a:ext uri="{FF2B5EF4-FFF2-40B4-BE49-F238E27FC236}">
                  <a16:creationId xmlns:a16="http://schemas.microsoft.com/office/drawing/2014/main" id="{F15A447A-BE7B-F6B1-F9A3-0E34103E8655}"/>
                </a:ext>
              </a:extLst>
            </p:cNvPr>
            <p:cNvSpPr/>
            <p:nvPr/>
          </p:nvSpPr>
          <p:spPr>
            <a:xfrm>
              <a:off x="8784514" y="1632902"/>
              <a:ext cx="935990" cy="410209"/>
            </a:xfrm>
            <a:custGeom>
              <a:avLst/>
              <a:gdLst/>
              <a:ahLst/>
              <a:cxnLst/>
              <a:rect l="l" t="t" r="r" b="b"/>
              <a:pathLst>
                <a:path w="935990" h="410210">
                  <a:moveTo>
                    <a:pt x="119303" y="0"/>
                  </a:moveTo>
                  <a:lnTo>
                    <a:pt x="0" y="0"/>
                  </a:lnTo>
                  <a:lnTo>
                    <a:pt x="0" y="119291"/>
                  </a:lnTo>
                  <a:lnTo>
                    <a:pt x="119303" y="119291"/>
                  </a:lnTo>
                  <a:lnTo>
                    <a:pt x="119303" y="0"/>
                  </a:lnTo>
                  <a:close/>
                </a:path>
                <a:path w="935990" h="410210">
                  <a:moveTo>
                    <a:pt x="935482" y="353161"/>
                  </a:moveTo>
                  <a:lnTo>
                    <a:pt x="464591" y="353161"/>
                  </a:lnTo>
                  <a:lnTo>
                    <a:pt x="464591" y="409663"/>
                  </a:lnTo>
                  <a:lnTo>
                    <a:pt x="935482" y="409663"/>
                  </a:lnTo>
                  <a:lnTo>
                    <a:pt x="935482" y="353161"/>
                  </a:lnTo>
                  <a:close/>
                </a:path>
                <a:path w="935990" h="410210">
                  <a:moveTo>
                    <a:pt x="935482" y="295084"/>
                  </a:moveTo>
                  <a:lnTo>
                    <a:pt x="464591" y="295084"/>
                  </a:lnTo>
                  <a:lnTo>
                    <a:pt x="464591" y="351599"/>
                  </a:lnTo>
                  <a:lnTo>
                    <a:pt x="935482" y="351599"/>
                  </a:lnTo>
                  <a:lnTo>
                    <a:pt x="935482" y="295084"/>
                  </a:lnTo>
                  <a:close/>
                </a:path>
              </a:pathLst>
            </a:custGeom>
            <a:solidFill>
              <a:srgbClr val="FFFFFF"/>
            </a:solidFill>
          </p:spPr>
          <p:txBody>
            <a:bodyPr wrap="square" lIns="0" tIns="0" rIns="0" bIns="0" rtlCol="0"/>
            <a:lstStyle/>
            <a:p>
              <a:endParaRPr/>
            </a:p>
          </p:txBody>
        </p:sp>
        <p:sp>
          <p:nvSpPr>
            <p:cNvPr id="16" name="object 24">
              <a:extLst>
                <a:ext uri="{FF2B5EF4-FFF2-40B4-BE49-F238E27FC236}">
                  <a16:creationId xmlns:a16="http://schemas.microsoft.com/office/drawing/2014/main" id="{6B4833B7-F1FB-166B-BF36-571FFB50ECC2}"/>
                </a:ext>
              </a:extLst>
            </p:cNvPr>
            <p:cNvSpPr/>
            <p:nvPr/>
          </p:nvSpPr>
          <p:spPr>
            <a:xfrm>
              <a:off x="9136113" y="1926414"/>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17" name="object 25">
              <a:extLst>
                <a:ext uri="{FF2B5EF4-FFF2-40B4-BE49-F238E27FC236}">
                  <a16:creationId xmlns:a16="http://schemas.microsoft.com/office/drawing/2014/main" id="{96C3CB71-6915-0B5D-CE58-A8C3B964FE6A}"/>
                </a:ext>
              </a:extLst>
            </p:cNvPr>
            <p:cNvSpPr/>
            <p:nvPr/>
          </p:nvSpPr>
          <p:spPr>
            <a:xfrm>
              <a:off x="8784526" y="1956237"/>
              <a:ext cx="471170" cy="58419"/>
            </a:xfrm>
            <a:custGeom>
              <a:avLst/>
              <a:gdLst/>
              <a:ahLst/>
              <a:cxnLst/>
              <a:rect l="l" t="t" r="r" b="b"/>
              <a:pathLst>
                <a:path w="471170" h="58419">
                  <a:moveTo>
                    <a:pt x="119287" y="0"/>
                  </a:moveTo>
                  <a:lnTo>
                    <a:pt x="470877" y="0"/>
                  </a:lnTo>
                </a:path>
                <a:path w="471170" h="58419">
                  <a:moveTo>
                    <a:pt x="0" y="58073"/>
                  </a:moveTo>
                  <a:lnTo>
                    <a:pt x="470877" y="58073"/>
                  </a:lnTo>
                </a:path>
              </a:pathLst>
            </a:custGeom>
            <a:ln w="56501">
              <a:solidFill>
                <a:srgbClr val="FFFFFF"/>
              </a:solidFill>
            </a:ln>
          </p:spPr>
          <p:txBody>
            <a:bodyPr wrap="square" lIns="0" tIns="0" rIns="0" bIns="0" rtlCol="0"/>
            <a:lstStyle/>
            <a:p>
              <a:endParaRPr/>
            </a:p>
          </p:txBody>
        </p:sp>
        <p:sp>
          <p:nvSpPr>
            <p:cNvPr id="18" name="object 26">
              <a:extLst>
                <a:ext uri="{FF2B5EF4-FFF2-40B4-BE49-F238E27FC236}">
                  <a16:creationId xmlns:a16="http://schemas.microsoft.com/office/drawing/2014/main" id="{334B3A07-B955-3312-7E33-21FC13113FB6}"/>
                </a:ext>
              </a:extLst>
            </p:cNvPr>
            <p:cNvSpPr/>
            <p:nvPr/>
          </p:nvSpPr>
          <p:spPr>
            <a:xfrm>
              <a:off x="8671547" y="1692547"/>
              <a:ext cx="232410" cy="0"/>
            </a:xfrm>
            <a:custGeom>
              <a:avLst/>
              <a:gdLst/>
              <a:ahLst/>
              <a:cxnLst/>
              <a:rect l="l" t="t" r="r" b="b"/>
              <a:pathLst>
                <a:path w="232409">
                  <a:moveTo>
                    <a:pt x="0" y="0"/>
                  </a:moveTo>
                  <a:lnTo>
                    <a:pt x="232270" y="0"/>
                  </a:lnTo>
                </a:path>
              </a:pathLst>
            </a:custGeom>
            <a:ln w="119292">
              <a:solidFill>
                <a:srgbClr val="FFFFFF"/>
              </a:solidFill>
            </a:ln>
          </p:spPr>
          <p:txBody>
            <a:bodyPr wrap="square" lIns="0" tIns="0" rIns="0" bIns="0" rtlCol="0"/>
            <a:lstStyle/>
            <a:p>
              <a:endParaRPr/>
            </a:p>
          </p:txBody>
        </p:sp>
        <p:sp>
          <p:nvSpPr>
            <p:cNvPr id="19" name="object 27">
              <a:extLst>
                <a:ext uri="{FF2B5EF4-FFF2-40B4-BE49-F238E27FC236}">
                  <a16:creationId xmlns:a16="http://schemas.microsoft.com/office/drawing/2014/main" id="{692D656C-677F-9476-FF37-05C8E54A9523}"/>
                </a:ext>
              </a:extLst>
            </p:cNvPr>
            <p:cNvSpPr/>
            <p:nvPr/>
          </p:nvSpPr>
          <p:spPr>
            <a:xfrm>
              <a:off x="8552244" y="1868347"/>
              <a:ext cx="471170" cy="174625"/>
            </a:xfrm>
            <a:custGeom>
              <a:avLst/>
              <a:gdLst/>
              <a:ahLst/>
              <a:cxnLst/>
              <a:rect l="l" t="t" r="r" b="b"/>
              <a:pathLst>
                <a:path w="471170" h="174625">
                  <a:moveTo>
                    <a:pt x="470852" y="117716"/>
                  </a:moveTo>
                  <a:lnTo>
                    <a:pt x="0" y="117716"/>
                  </a:lnTo>
                  <a:lnTo>
                    <a:pt x="0" y="174218"/>
                  </a:lnTo>
                  <a:lnTo>
                    <a:pt x="470852" y="174218"/>
                  </a:lnTo>
                  <a:lnTo>
                    <a:pt x="470852" y="117716"/>
                  </a:lnTo>
                  <a:close/>
                </a:path>
                <a:path w="471170" h="174625">
                  <a:moveTo>
                    <a:pt x="470852" y="0"/>
                  </a:moveTo>
                  <a:lnTo>
                    <a:pt x="351561" y="0"/>
                  </a:lnTo>
                  <a:lnTo>
                    <a:pt x="351561" y="59639"/>
                  </a:lnTo>
                  <a:lnTo>
                    <a:pt x="119291" y="59639"/>
                  </a:lnTo>
                  <a:lnTo>
                    <a:pt x="119291" y="0"/>
                  </a:lnTo>
                  <a:lnTo>
                    <a:pt x="0" y="0"/>
                  </a:lnTo>
                  <a:lnTo>
                    <a:pt x="0" y="59639"/>
                  </a:lnTo>
                  <a:lnTo>
                    <a:pt x="0" y="116141"/>
                  </a:lnTo>
                  <a:lnTo>
                    <a:pt x="119291" y="116141"/>
                  </a:lnTo>
                  <a:lnTo>
                    <a:pt x="351561" y="116141"/>
                  </a:lnTo>
                  <a:lnTo>
                    <a:pt x="470852" y="116141"/>
                  </a:lnTo>
                  <a:lnTo>
                    <a:pt x="470852" y="59639"/>
                  </a:lnTo>
                  <a:lnTo>
                    <a:pt x="470852" y="0"/>
                  </a:lnTo>
                  <a:close/>
                </a:path>
              </a:pathLst>
            </a:custGeom>
            <a:solidFill>
              <a:srgbClr val="FFFFFF"/>
            </a:solidFill>
          </p:spPr>
          <p:txBody>
            <a:bodyPr wrap="square" lIns="0" tIns="0" rIns="0" bIns="0" rtlCol="0"/>
            <a:lstStyle/>
            <a:p>
              <a:endParaRPr/>
            </a:p>
          </p:txBody>
        </p:sp>
        <p:sp>
          <p:nvSpPr>
            <p:cNvPr id="20" name="object 28">
              <a:extLst>
                <a:ext uri="{FF2B5EF4-FFF2-40B4-BE49-F238E27FC236}">
                  <a16:creationId xmlns:a16="http://schemas.microsoft.com/office/drawing/2014/main" id="{CD2C79B1-986A-02BF-4367-E13127D2BB86}"/>
                </a:ext>
              </a:extLst>
            </p:cNvPr>
            <p:cNvSpPr/>
            <p:nvPr/>
          </p:nvSpPr>
          <p:spPr>
            <a:xfrm>
              <a:off x="8319960" y="1518319"/>
              <a:ext cx="1167765" cy="59690"/>
            </a:xfrm>
            <a:custGeom>
              <a:avLst/>
              <a:gdLst/>
              <a:ahLst/>
              <a:cxnLst/>
              <a:rect l="l" t="t" r="r" b="b"/>
              <a:pathLst>
                <a:path w="1167765" h="59690">
                  <a:moveTo>
                    <a:pt x="583857" y="0"/>
                  </a:moveTo>
                  <a:lnTo>
                    <a:pt x="703148" y="0"/>
                  </a:lnTo>
                </a:path>
                <a:path w="1167765" h="59690">
                  <a:moveTo>
                    <a:pt x="232295" y="59646"/>
                  </a:moveTo>
                  <a:lnTo>
                    <a:pt x="703148" y="59646"/>
                  </a:lnTo>
                </a:path>
                <a:path w="1167765" h="59690">
                  <a:moveTo>
                    <a:pt x="0" y="59646"/>
                  </a:moveTo>
                  <a:lnTo>
                    <a:pt x="470877" y="59646"/>
                  </a:lnTo>
                </a:path>
                <a:path w="1167765" h="59690">
                  <a:moveTo>
                    <a:pt x="464566" y="59646"/>
                  </a:moveTo>
                  <a:lnTo>
                    <a:pt x="935443" y="59646"/>
                  </a:lnTo>
                </a:path>
                <a:path w="1167765" h="59690">
                  <a:moveTo>
                    <a:pt x="696861" y="59646"/>
                  </a:moveTo>
                  <a:lnTo>
                    <a:pt x="1167739" y="59646"/>
                  </a:lnTo>
                </a:path>
                <a:path w="1167765" h="59690">
                  <a:moveTo>
                    <a:pt x="816152" y="0"/>
                  </a:moveTo>
                  <a:lnTo>
                    <a:pt x="935443" y="0"/>
                  </a:lnTo>
                </a:path>
                <a:path w="1167765" h="59690">
                  <a:moveTo>
                    <a:pt x="816152" y="0"/>
                  </a:moveTo>
                  <a:lnTo>
                    <a:pt x="1167739" y="0"/>
                  </a:lnTo>
                </a:path>
              </a:pathLst>
            </a:custGeom>
            <a:ln w="3175">
              <a:solidFill>
                <a:srgbClr val="FFFFFF"/>
              </a:solidFill>
            </a:ln>
          </p:spPr>
          <p:txBody>
            <a:bodyPr wrap="square" lIns="0" tIns="0" rIns="0" bIns="0" rtlCol="0"/>
            <a:lstStyle/>
            <a:p>
              <a:endParaRPr/>
            </a:p>
          </p:txBody>
        </p:sp>
        <p:sp>
          <p:nvSpPr>
            <p:cNvPr id="21" name="object 29">
              <a:extLst>
                <a:ext uri="{FF2B5EF4-FFF2-40B4-BE49-F238E27FC236}">
                  <a16:creationId xmlns:a16="http://schemas.microsoft.com/office/drawing/2014/main" id="{07DEB737-760A-E368-5ECC-B6C36E9E5C4F}"/>
                </a:ext>
              </a:extLst>
            </p:cNvPr>
            <p:cNvSpPr/>
            <p:nvPr/>
          </p:nvSpPr>
          <p:spPr>
            <a:xfrm>
              <a:off x="9016810" y="1519897"/>
              <a:ext cx="471170" cy="119380"/>
            </a:xfrm>
            <a:custGeom>
              <a:avLst/>
              <a:gdLst/>
              <a:ahLst/>
              <a:cxnLst/>
              <a:rect l="l" t="t" r="r" b="b"/>
              <a:pathLst>
                <a:path w="471170" h="119380">
                  <a:moveTo>
                    <a:pt x="119291" y="0"/>
                  </a:moveTo>
                  <a:lnTo>
                    <a:pt x="0" y="0"/>
                  </a:lnTo>
                  <a:lnTo>
                    <a:pt x="0" y="119278"/>
                  </a:lnTo>
                  <a:lnTo>
                    <a:pt x="119291" y="119278"/>
                  </a:lnTo>
                  <a:lnTo>
                    <a:pt x="119291" y="0"/>
                  </a:lnTo>
                  <a:close/>
                </a:path>
                <a:path w="471170" h="119380">
                  <a:moveTo>
                    <a:pt x="470890" y="0"/>
                  </a:moveTo>
                  <a:lnTo>
                    <a:pt x="351599" y="0"/>
                  </a:lnTo>
                  <a:lnTo>
                    <a:pt x="351599" y="119278"/>
                  </a:lnTo>
                  <a:lnTo>
                    <a:pt x="470890" y="119278"/>
                  </a:lnTo>
                  <a:lnTo>
                    <a:pt x="470890" y="0"/>
                  </a:lnTo>
                  <a:close/>
                </a:path>
              </a:pathLst>
            </a:custGeom>
            <a:solidFill>
              <a:srgbClr val="FFFFFF"/>
            </a:solidFill>
          </p:spPr>
          <p:txBody>
            <a:bodyPr wrap="square" lIns="0" tIns="0" rIns="0" bIns="0" rtlCol="0"/>
            <a:lstStyle/>
            <a:p>
              <a:endParaRPr/>
            </a:p>
          </p:txBody>
        </p:sp>
        <p:sp>
          <p:nvSpPr>
            <p:cNvPr id="22" name="object 30">
              <a:extLst>
                <a:ext uri="{FF2B5EF4-FFF2-40B4-BE49-F238E27FC236}">
                  <a16:creationId xmlns:a16="http://schemas.microsoft.com/office/drawing/2014/main" id="{380D237D-69EE-C2FF-03AB-5BDAD73DC461}"/>
                </a:ext>
              </a:extLst>
            </p:cNvPr>
            <p:cNvSpPr/>
            <p:nvPr/>
          </p:nvSpPr>
          <p:spPr>
            <a:xfrm>
              <a:off x="8319960" y="1518319"/>
              <a:ext cx="471170" cy="0"/>
            </a:xfrm>
            <a:custGeom>
              <a:avLst/>
              <a:gdLst/>
              <a:ahLst/>
              <a:cxnLst/>
              <a:rect l="l" t="t" r="r" b="b"/>
              <a:pathLst>
                <a:path w="471170">
                  <a:moveTo>
                    <a:pt x="232295" y="0"/>
                  </a:moveTo>
                  <a:lnTo>
                    <a:pt x="351586" y="0"/>
                  </a:lnTo>
                </a:path>
                <a:path w="471170">
                  <a:moveTo>
                    <a:pt x="0" y="0"/>
                  </a:moveTo>
                  <a:lnTo>
                    <a:pt x="470877" y="0"/>
                  </a:lnTo>
                </a:path>
              </a:pathLst>
            </a:custGeom>
            <a:ln w="3175">
              <a:solidFill>
                <a:srgbClr val="FFFFFF"/>
              </a:solidFill>
            </a:ln>
          </p:spPr>
          <p:txBody>
            <a:bodyPr wrap="square" lIns="0" tIns="0" rIns="0" bIns="0" rtlCol="0"/>
            <a:lstStyle/>
            <a:p>
              <a:endParaRPr/>
            </a:p>
          </p:txBody>
        </p:sp>
        <p:sp>
          <p:nvSpPr>
            <p:cNvPr id="23" name="object 31">
              <a:extLst>
                <a:ext uri="{FF2B5EF4-FFF2-40B4-BE49-F238E27FC236}">
                  <a16:creationId xmlns:a16="http://schemas.microsoft.com/office/drawing/2014/main" id="{BAD7318D-FECE-9FED-D10A-56405EFBE7FE}"/>
                </a:ext>
              </a:extLst>
            </p:cNvPr>
            <p:cNvSpPr/>
            <p:nvPr/>
          </p:nvSpPr>
          <p:spPr>
            <a:xfrm>
              <a:off x="8671547" y="1519897"/>
              <a:ext cx="232410" cy="119380"/>
            </a:xfrm>
            <a:custGeom>
              <a:avLst/>
              <a:gdLst/>
              <a:ahLst/>
              <a:cxnLst/>
              <a:rect l="l" t="t" r="r" b="b"/>
              <a:pathLst>
                <a:path w="232409" h="119380">
                  <a:moveTo>
                    <a:pt x="232270" y="0"/>
                  </a:moveTo>
                  <a:lnTo>
                    <a:pt x="112966" y="0"/>
                  </a:lnTo>
                  <a:lnTo>
                    <a:pt x="0" y="0"/>
                  </a:lnTo>
                  <a:lnTo>
                    <a:pt x="0" y="119278"/>
                  </a:lnTo>
                  <a:lnTo>
                    <a:pt x="112966" y="119278"/>
                  </a:lnTo>
                  <a:lnTo>
                    <a:pt x="232270" y="119278"/>
                  </a:lnTo>
                  <a:lnTo>
                    <a:pt x="232270" y="0"/>
                  </a:lnTo>
                  <a:close/>
                </a:path>
              </a:pathLst>
            </a:custGeom>
            <a:solidFill>
              <a:srgbClr val="FFFFFF"/>
            </a:solidFill>
          </p:spPr>
          <p:txBody>
            <a:bodyPr wrap="square" lIns="0" tIns="0" rIns="0" bIns="0" rtlCol="0"/>
            <a:lstStyle/>
            <a:p>
              <a:endParaRPr/>
            </a:p>
          </p:txBody>
        </p:sp>
        <p:sp>
          <p:nvSpPr>
            <p:cNvPr id="24" name="object 32">
              <a:extLst>
                <a:ext uri="{FF2B5EF4-FFF2-40B4-BE49-F238E27FC236}">
                  <a16:creationId xmlns:a16="http://schemas.microsoft.com/office/drawing/2014/main" id="{3A210938-D556-1320-E65F-7D6962CC2540}"/>
                </a:ext>
              </a:extLst>
            </p:cNvPr>
            <p:cNvSpPr/>
            <p:nvPr/>
          </p:nvSpPr>
          <p:spPr>
            <a:xfrm>
              <a:off x="8671547" y="1519897"/>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73C167"/>
            </a:solidFill>
          </p:spPr>
          <p:txBody>
            <a:bodyPr wrap="square" lIns="0" tIns="0" rIns="0" bIns="0" rtlCol="0"/>
            <a:lstStyle/>
            <a:p>
              <a:endParaRPr/>
            </a:p>
          </p:txBody>
        </p:sp>
        <p:sp>
          <p:nvSpPr>
            <p:cNvPr id="25" name="object 33">
              <a:extLst>
                <a:ext uri="{FF2B5EF4-FFF2-40B4-BE49-F238E27FC236}">
                  <a16:creationId xmlns:a16="http://schemas.microsoft.com/office/drawing/2014/main" id="{F5F169CA-A5E5-8E53-2214-4450C9D4A4DE}"/>
                </a:ext>
              </a:extLst>
            </p:cNvPr>
            <p:cNvSpPr/>
            <p:nvPr/>
          </p:nvSpPr>
          <p:spPr>
            <a:xfrm>
              <a:off x="8439251"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3B649"/>
            </a:solidFill>
          </p:spPr>
          <p:txBody>
            <a:bodyPr wrap="square" lIns="0" tIns="0" rIns="0" bIns="0" rtlCol="0"/>
            <a:lstStyle/>
            <a:p>
              <a:endParaRPr/>
            </a:p>
          </p:txBody>
        </p:sp>
        <p:sp>
          <p:nvSpPr>
            <p:cNvPr id="26" name="object 34">
              <a:extLst>
                <a:ext uri="{FF2B5EF4-FFF2-40B4-BE49-F238E27FC236}">
                  <a16:creationId xmlns:a16="http://schemas.microsoft.com/office/drawing/2014/main" id="{30C7906B-754A-038D-5B47-BB64BCD4434E}"/>
                </a:ext>
              </a:extLst>
            </p:cNvPr>
            <p:cNvSpPr/>
            <p:nvPr/>
          </p:nvSpPr>
          <p:spPr>
            <a:xfrm>
              <a:off x="8903817"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95CE8B"/>
            </a:solidFill>
          </p:spPr>
          <p:txBody>
            <a:bodyPr wrap="square" lIns="0" tIns="0" rIns="0" bIns="0" rtlCol="0"/>
            <a:lstStyle/>
            <a:p>
              <a:endParaRPr/>
            </a:p>
          </p:txBody>
        </p:sp>
        <p:sp>
          <p:nvSpPr>
            <p:cNvPr id="27" name="object 35">
              <a:extLst>
                <a:ext uri="{FF2B5EF4-FFF2-40B4-BE49-F238E27FC236}">
                  <a16:creationId xmlns:a16="http://schemas.microsoft.com/office/drawing/2014/main" id="{EF024DEE-EA0F-17EF-7430-F1BD35FFD7A0}"/>
                </a:ext>
              </a:extLst>
            </p:cNvPr>
            <p:cNvSpPr/>
            <p:nvPr/>
          </p:nvSpPr>
          <p:spPr>
            <a:xfrm>
              <a:off x="9136113"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B8DDAE"/>
            </a:solidFill>
          </p:spPr>
          <p:txBody>
            <a:bodyPr wrap="square" lIns="0" tIns="0" rIns="0" bIns="0" rtlCol="0"/>
            <a:lstStyle/>
            <a:p>
              <a:endParaRPr/>
            </a:p>
          </p:txBody>
        </p:sp>
        <p:sp>
          <p:nvSpPr>
            <p:cNvPr id="28" name="object 36">
              <a:extLst>
                <a:ext uri="{FF2B5EF4-FFF2-40B4-BE49-F238E27FC236}">
                  <a16:creationId xmlns:a16="http://schemas.microsoft.com/office/drawing/2014/main" id="{9C415F6A-64FE-6CCF-E414-75D6CB75E147}"/>
                </a:ext>
              </a:extLst>
            </p:cNvPr>
            <p:cNvSpPr/>
            <p:nvPr/>
          </p:nvSpPr>
          <p:spPr>
            <a:xfrm>
              <a:off x="9136116"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26C8F"/>
            </a:solidFill>
          </p:spPr>
          <p:txBody>
            <a:bodyPr wrap="square" lIns="0" tIns="0" rIns="0" bIns="0" rtlCol="0"/>
            <a:lstStyle/>
            <a:p>
              <a:endParaRPr/>
            </a:p>
          </p:txBody>
        </p:sp>
        <p:sp>
          <p:nvSpPr>
            <p:cNvPr id="29" name="object 37">
              <a:extLst>
                <a:ext uri="{FF2B5EF4-FFF2-40B4-BE49-F238E27FC236}">
                  <a16:creationId xmlns:a16="http://schemas.microsoft.com/office/drawing/2014/main" id="{9A36BC04-B8F3-0498-BA29-044AEE15D3A4}"/>
                </a:ext>
              </a:extLst>
            </p:cNvPr>
            <p:cNvSpPr/>
            <p:nvPr/>
          </p:nvSpPr>
          <p:spPr>
            <a:xfrm>
              <a:off x="9368408" y="1752193"/>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00577E"/>
            </a:solidFill>
          </p:spPr>
          <p:txBody>
            <a:bodyPr wrap="square" lIns="0" tIns="0" rIns="0" bIns="0" rtlCol="0"/>
            <a:lstStyle/>
            <a:p>
              <a:endParaRPr/>
            </a:p>
          </p:txBody>
        </p:sp>
        <p:sp>
          <p:nvSpPr>
            <p:cNvPr id="30" name="object 38">
              <a:extLst>
                <a:ext uri="{FF2B5EF4-FFF2-40B4-BE49-F238E27FC236}">
                  <a16:creationId xmlns:a16="http://schemas.microsoft.com/office/drawing/2014/main" id="{DF3980C6-6F7E-F0A4-0CB4-E2F1C660D743}"/>
                </a:ext>
              </a:extLst>
            </p:cNvPr>
            <p:cNvSpPr/>
            <p:nvPr/>
          </p:nvSpPr>
          <p:spPr>
            <a:xfrm>
              <a:off x="8903817"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6B85A3"/>
            </a:solidFill>
          </p:spPr>
          <p:txBody>
            <a:bodyPr wrap="square" lIns="0" tIns="0" rIns="0" bIns="0" rtlCol="0"/>
            <a:lstStyle/>
            <a:p>
              <a:endParaRPr/>
            </a:p>
          </p:txBody>
        </p:sp>
        <p:sp>
          <p:nvSpPr>
            <p:cNvPr id="31" name="object 39">
              <a:extLst>
                <a:ext uri="{FF2B5EF4-FFF2-40B4-BE49-F238E27FC236}">
                  <a16:creationId xmlns:a16="http://schemas.microsoft.com/office/drawing/2014/main" id="{0942687B-3731-10FC-9F00-556E42431478}"/>
                </a:ext>
              </a:extLst>
            </p:cNvPr>
            <p:cNvSpPr/>
            <p:nvPr/>
          </p:nvSpPr>
          <p:spPr>
            <a:xfrm>
              <a:off x="8671543" y="1752192"/>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95A5BC"/>
            </a:solidFill>
          </p:spPr>
          <p:txBody>
            <a:bodyPr wrap="square" lIns="0" tIns="0" rIns="0" bIns="0" rtlCol="0"/>
            <a:lstStyle/>
            <a:p>
              <a:endParaRPr/>
            </a:p>
          </p:txBody>
        </p:sp>
        <p:sp>
          <p:nvSpPr>
            <p:cNvPr id="32" name="object 40">
              <a:extLst>
                <a:ext uri="{FF2B5EF4-FFF2-40B4-BE49-F238E27FC236}">
                  <a16:creationId xmlns:a16="http://schemas.microsoft.com/office/drawing/2014/main" id="{49642272-2C42-C1C1-C860-78C1F3B3CA0A}"/>
                </a:ext>
              </a:extLst>
            </p:cNvPr>
            <p:cNvSpPr/>
            <p:nvPr/>
          </p:nvSpPr>
          <p:spPr>
            <a:xfrm>
              <a:off x="9136113" y="1345663"/>
              <a:ext cx="351790" cy="0"/>
            </a:xfrm>
            <a:custGeom>
              <a:avLst/>
              <a:gdLst/>
              <a:ahLst/>
              <a:cxnLst/>
              <a:rect l="l" t="t" r="r" b="b"/>
              <a:pathLst>
                <a:path w="351790">
                  <a:moveTo>
                    <a:pt x="0" y="0"/>
                  </a:moveTo>
                  <a:lnTo>
                    <a:pt x="351586" y="0"/>
                  </a:lnTo>
                </a:path>
              </a:pathLst>
            </a:custGeom>
            <a:ln w="116147">
              <a:solidFill>
                <a:srgbClr val="FFFFFF"/>
              </a:solidFill>
            </a:ln>
          </p:spPr>
          <p:txBody>
            <a:bodyPr wrap="square" lIns="0" tIns="0" rIns="0" bIns="0" rtlCol="0"/>
            <a:lstStyle/>
            <a:p>
              <a:endParaRPr/>
            </a:p>
          </p:txBody>
        </p:sp>
        <p:sp>
          <p:nvSpPr>
            <p:cNvPr id="33" name="object 41">
              <a:extLst>
                <a:ext uri="{FF2B5EF4-FFF2-40B4-BE49-F238E27FC236}">
                  <a16:creationId xmlns:a16="http://schemas.microsoft.com/office/drawing/2014/main" id="{322EC80B-315A-807A-56FB-1795F339138A}"/>
                </a:ext>
              </a:extLst>
            </p:cNvPr>
            <p:cNvSpPr/>
            <p:nvPr/>
          </p:nvSpPr>
          <p:spPr>
            <a:xfrm>
              <a:off x="9016810" y="1227949"/>
              <a:ext cx="471170" cy="118110"/>
            </a:xfrm>
            <a:custGeom>
              <a:avLst/>
              <a:gdLst/>
              <a:ahLst/>
              <a:cxnLst/>
              <a:rect l="l" t="t" r="r" b="b"/>
              <a:pathLst>
                <a:path w="471170" h="118109">
                  <a:moveTo>
                    <a:pt x="470890" y="0"/>
                  </a:moveTo>
                  <a:lnTo>
                    <a:pt x="0" y="0"/>
                  </a:lnTo>
                  <a:lnTo>
                    <a:pt x="0" y="29819"/>
                  </a:lnTo>
                  <a:lnTo>
                    <a:pt x="0" y="59651"/>
                  </a:lnTo>
                  <a:lnTo>
                    <a:pt x="0" y="87896"/>
                  </a:lnTo>
                  <a:lnTo>
                    <a:pt x="0" y="117716"/>
                  </a:lnTo>
                  <a:lnTo>
                    <a:pt x="470890" y="117716"/>
                  </a:lnTo>
                  <a:lnTo>
                    <a:pt x="470890" y="87896"/>
                  </a:lnTo>
                  <a:lnTo>
                    <a:pt x="470890" y="59651"/>
                  </a:lnTo>
                  <a:lnTo>
                    <a:pt x="470890" y="29819"/>
                  </a:lnTo>
                  <a:lnTo>
                    <a:pt x="470890" y="0"/>
                  </a:lnTo>
                  <a:close/>
                </a:path>
              </a:pathLst>
            </a:custGeom>
            <a:solidFill>
              <a:srgbClr val="FFFFFF"/>
            </a:solidFill>
          </p:spPr>
          <p:txBody>
            <a:bodyPr wrap="square" lIns="0" tIns="0" rIns="0" bIns="0" rtlCol="0"/>
            <a:lstStyle/>
            <a:p>
              <a:endParaRPr/>
            </a:p>
          </p:txBody>
        </p:sp>
        <p:sp>
          <p:nvSpPr>
            <p:cNvPr id="34" name="object 42">
              <a:extLst>
                <a:ext uri="{FF2B5EF4-FFF2-40B4-BE49-F238E27FC236}">
                  <a16:creationId xmlns:a16="http://schemas.microsoft.com/office/drawing/2014/main" id="{CE07394D-B720-5871-851E-A29899A98809}"/>
                </a:ext>
              </a:extLst>
            </p:cNvPr>
            <p:cNvSpPr/>
            <p:nvPr/>
          </p:nvSpPr>
          <p:spPr>
            <a:xfrm>
              <a:off x="9136113" y="1347235"/>
              <a:ext cx="351790" cy="0"/>
            </a:xfrm>
            <a:custGeom>
              <a:avLst/>
              <a:gdLst/>
              <a:ahLst/>
              <a:cxnLst/>
              <a:rect l="l" t="t" r="r" b="b"/>
              <a:pathLst>
                <a:path w="351790">
                  <a:moveTo>
                    <a:pt x="0" y="0"/>
                  </a:moveTo>
                  <a:lnTo>
                    <a:pt x="351586" y="0"/>
                  </a:lnTo>
                </a:path>
              </a:pathLst>
            </a:custGeom>
            <a:ln w="119291">
              <a:solidFill>
                <a:srgbClr val="FFFFFF"/>
              </a:solidFill>
            </a:ln>
          </p:spPr>
          <p:txBody>
            <a:bodyPr wrap="square" lIns="0" tIns="0" rIns="0" bIns="0" rtlCol="0"/>
            <a:lstStyle/>
            <a:p>
              <a:endParaRPr/>
            </a:p>
          </p:txBody>
        </p:sp>
        <p:sp>
          <p:nvSpPr>
            <p:cNvPr id="35" name="object 43">
              <a:extLst>
                <a:ext uri="{FF2B5EF4-FFF2-40B4-BE49-F238E27FC236}">
                  <a16:creationId xmlns:a16="http://schemas.microsoft.com/office/drawing/2014/main" id="{7C2C12FB-0048-FEAF-845A-64B0E47B32D0}"/>
                </a:ext>
              </a:extLst>
            </p:cNvPr>
            <p:cNvSpPr/>
            <p:nvPr/>
          </p:nvSpPr>
          <p:spPr>
            <a:xfrm>
              <a:off x="9136113" y="1345663"/>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36" name="object 44">
              <a:extLst>
                <a:ext uri="{FF2B5EF4-FFF2-40B4-BE49-F238E27FC236}">
                  <a16:creationId xmlns:a16="http://schemas.microsoft.com/office/drawing/2014/main" id="{8A411643-C4A9-63FE-D814-AE44E73F1667}"/>
                </a:ext>
              </a:extLst>
            </p:cNvPr>
            <p:cNvSpPr/>
            <p:nvPr/>
          </p:nvSpPr>
          <p:spPr>
            <a:xfrm>
              <a:off x="8784526" y="1227950"/>
              <a:ext cx="471170" cy="59690"/>
            </a:xfrm>
            <a:custGeom>
              <a:avLst/>
              <a:gdLst/>
              <a:ahLst/>
              <a:cxnLst/>
              <a:rect l="l" t="t" r="r" b="b"/>
              <a:pathLst>
                <a:path w="471170" h="59690">
                  <a:moveTo>
                    <a:pt x="0" y="59639"/>
                  </a:moveTo>
                  <a:lnTo>
                    <a:pt x="470877" y="59639"/>
                  </a:lnTo>
                  <a:lnTo>
                    <a:pt x="470877" y="0"/>
                  </a:lnTo>
                  <a:lnTo>
                    <a:pt x="0" y="0"/>
                  </a:lnTo>
                  <a:lnTo>
                    <a:pt x="0" y="59639"/>
                  </a:lnTo>
                  <a:close/>
                </a:path>
              </a:pathLst>
            </a:custGeom>
            <a:solidFill>
              <a:srgbClr val="FFFFFF"/>
            </a:solidFill>
          </p:spPr>
          <p:txBody>
            <a:bodyPr wrap="square" lIns="0" tIns="0" rIns="0" bIns="0" rtlCol="0"/>
            <a:lstStyle/>
            <a:p>
              <a:endParaRPr/>
            </a:p>
          </p:txBody>
        </p:sp>
        <p:sp>
          <p:nvSpPr>
            <p:cNvPr id="37" name="object 45">
              <a:extLst>
                <a:ext uri="{FF2B5EF4-FFF2-40B4-BE49-F238E27FC236}">
                  <a16:creationId xmlns:a16="http://schemas.microsoft.com/office/drawing/2014/main" id="{41EB809D-CFE4-8CA5-53D6-F2232D759B66}"/>
                </a:ext>
              </a:extLst>
            </p:cNvPr>
            <p:cNvSpPr/>
            <p:nvPr/>
          </p:nvSpPr>
          <p:spPr>
            <a:xfrm>
              <a:off x="8903817" y="1316626"/>
              <a:ext cx="351790" cy="0"/>
            </a:xfrm>
            <a:custGeom>
              <a:avLst/>
              <a:gdLst/>
              <a:ahLst/>
              <a:cxnLst/>
              <a:rect l="l" t="t" r="r" b="b"/>
              <a:pathLst>
                <a:path w="351790">
                  <a:moveTo>
                    <a:pt x="0" y="0"/>
                  </a:moveTo>
                  <a:lnTo>
                    <a:pt x="351586" y="0"/>
                  </a:lnTo>
                </a:path>
              </a:pathLst>
            </a:custGeom>
            <a:ln w="58073">
              <a:solidFill>
                <a:srgbClr val="FFFFFF"/>
              </a:solidFill>
            </a:ln>
          </p:spPr>
          <p:txBody>
            <a:bodyPr wrap="square" lIns="0" tIns="0" rIns="0" bIns="0" rtlCol="0"/>
            <a:lstStyle/>
            <a:p>
              <a:endParaRPr/>
            </a:p>
          </p:txBody>
        </p:sp>
        <p:sp>
          <p:nvSpPr>
            <p:cNvPr id="38" name="object 46">
              <a:extLst>
                <a:ext uri="{FF2B5EF4-FFF2-40B4-BE49-F238E27FC236}">
                  <a16:creationId xmlns:a16="http://schemas.microsoft.com/office/drawing/2014/main" id="{3FDDD5E8-744B-7E2A-796F-D6DD8EFD7257}"/>
                </a:ext>
              </a:extLst>
            </p:cNvPr>
            <p:cNvSpPr/>
            <p:nvPr/>
          </p:nvSpPr>
          <p:spPr>
            <a:xfrm>
              <a:off x="8784514" y="1258556"/>
              <a:ext cx="471170" cy="57785"/>
            </a:xfrm>
            <a:custGeom>
              <a:avLst/>
              <a:gdLst/>
              <a:ahLst/>
              <a:cxnLst/>
              <a:rect l="l" t="t" r="r" b="b"/>
              <a:pathLst>
                <a:path w="471170" h="57784">
                  <a:moveTo>
                    <a:pt x="470890" y="29032"/>
                  </a:moveTo>
                  <a:lnTo>
                    <a:pt x="0" y="29032"/>
                  </a:lnTo>
                  <a:lnTo>
                    <a:pt x="0" y="57289"/>
                  </a:lnTo>
                  <a:lnTo>
                    <a:pt x="470890" y="57289"/>
                  </a:lnTo>
                  <a:lnTo>
                    <a:pt x="470890" y="29032"/>
                  </a:lnTo>
                  <a:close/>
                </a:path>
                <a:path w="471170" h="57784">
                  <a:moveTo>
                    <a:pt x="470890" y="0"/>
                  </a:moveTo>
                  <a:lnTo>
                    <a:pt x="0" y="0"/>
                  </a:lnTo>
                  <a:lnTo>
                    <a:pt x="0" y="28257"/>
                  </a:lnTo>
                  <a:lnTo>
                    <a:pt x="470890" y="28257"/>
                  </a:lnTo>
                  <a:lnTo>
                    <a:pt x="470890" y="0"/>
                  </a:lnTo>
                  <a:close/>
                </a:path>
              </a:pathLst>
            </a:custGeom>
            <a:solidFill>
              <a:srgbClr val="FFFFFF"/>
            </a:solidFill>
          </p:spPr>
          <p:txBody>
            <a:bodyPr wrap="square" lIns="0" tIns="0" rIns="0" bIns="0" rtlCol="0"/>
            <a:lstStyle/>
            <a:p>
              <a:endParaRPr/>
            </a:p>
          </p:txBody>
        </p:sp>
        <p:sp>
          <p:nvSpPr>
            <p:cNvPr id="39" name="object 47">
              <a:extLst>
                <a:ext uri="{FF2B5EF4-FFF2-40B4-BE49-F238E27FC236}">
                  <a16:creationId xmlns:a16="http://schemas.microsoft.com/office/drawing/2014/main" id="{F7E2A6D9-47EB-DC94-A238-3B129DF9175F}"/>
                </a:ext>
              </a:extLst>
            </p:cNvPr>
            <p:cNvSpPr/>
            <p:nvPr/>
          </p:nvSpPr>
          <p:spPr>
            <a:xfrm>
              <a:off x="8552256" y="1345663"/>
              <a:ext cx="471170" cy="0"/>
            </a:xfrm>
            <a:custGeom>
              <a:avLst/>
              <a:gdLst/>
              <a:ahLst/>
              <a:cxnLst/>
              <a:rect l="l" t="t" r="r" b="b"/>
              <a:pathLst>
                <a:path w="471170">
                  <a:moveTo>
                    <a:pt x="351561" y="0"/>
                  </a:moveTo>
                  <a:lnTo>
                    <a:pt x="470852" y="0"/>
                  </a:lnTo>
                </a:path>
                <a:path w="471170">
                  <a:moveTo>
                    <a:pt x="0" y="0"/>
                  </a:moveTo>
                  <a:lnTo>
                    <a:pt x="119291" y="0"/>
                  </a:lnTo>
                </a:path>
              </a:pathLst>
            </a:custGeom>
            <a:ln w="116147">
              <a:solidFill>
                <a:srgbClr val="FFFFFF"/>
              </a:solidFill>
            </a:ln>
          </p:spPr>
          <p:txBody>
            <a:bodyPr wrap="square" lIns="0" tIns="0" rIns="0" bIns="0" rtlCol="0"/>
            <a:lstStyle/>
            <a:p>
              <a:endParaRPr/>
            </a:p>
          </p:txBody>
        </p:sp>
        <p:sp>
          <p:nvSpPr>
            <p:cNvPr id="40" name="object 48">
              <a:extLst>
                <a:ext uri="{FF2B5EF4-FFF2-40B4-BE49-F238E27FC236}">
                  <a16:creationId xmlns:a16="http://schemas.microsoft.com/office/drawing/2014/main" id="{86106054-D05A-1E7D-0A74-FA8792B42E85}"/>
                </a:ext>
              </a:extLst>
            </p:cNvPr>
            <p:cNvSpPr/>
            <p:nvPr/>
          </p:nvSpPr>
          <p:spPr>
            <a:xfrm>
              <a:off x="8552256" y="1229524"/>
              <a:ext cx="471170" cy="114935"/>
            </a:xfrm>
            <a:custGeom>
              <a:avLst/>
              <a:gdLst/>
              <a:ahLst/>
              <a:cxnLst/>
              <a:rect l="l" t="t" r="r" b="b"/>
              <a:pathLst>
                <a:path w="471170" h="114934">
                  <a:moveTo>
                    <a:pt x="470852" y="58077"/>
                  </a:moveTo>
                  <a:lnTo>
                    <a:pt x="0" y="58077"/>
                  </a:lnTo>
                  <a:lnTo>
                    <a:pt x="0" y="114579"/>
                  </a:lnTo>
                  <a:lnTo>
                    <a:pt x="470852" y="114579"/>
                  </a:lnTo>
                  <a:lnTo>
                    <a:pt x="470852" y="58077"/>
                  </a:lnTo>
                  <a:close/>
                </a:path>
                <a:path w="471170" h="114934">
                  <a:moveTo>
                    <a:pt x="470852" y="0"/>
                  </a:moveTo>
                  <a:lnTo>
                    <a:pt x="0" y="0"/>
                  </a:lnTo>
                  <a:lnTo>
                    <a:pt x="0" y="56502"/>
                  </a:lnTo>
                  <a:lnTo>
                    <a:pt x="470852" y="56502"/>
                  </a:lnTo>
                  <a:lnTo>
                    <a:pt x="470852" y="0"/>
                  </a:lnTo>
                  <a:close/>
                </a:path>
              </a:pathLst>
            </a:custGeom>
            <a:solidFill>
              <a:srgbClr val="FFFFFF"/>
            </a:solidFill>
          </p:spPr>
          <p:txBody>
            <a:bodyPr wrap="square" lIns="0" tIns="0" rIns="0" bIns="0" rtlCol="0"/>
            <a:lstStyle/>
            <a:p>
              <a:endParaRPr/>
            </a:p>
          </p:txBody>
        </p:sp>
        <p:sp>
          <p:nvSpPr>
            <p:cNvPr id="41" name="object 49">
              <a:extLst>
                <a:ext uri="{FF2B5EF4-FFF2-40B4-BE49-F238E27FC236}">
                  <a16:creationId xmlns:a16="http://schemas.microsoft.com/office/drawing/2014/main" id="{8DBCD5A3-E990-D933-5A0F-1709A9469036}"/>
                </a:ext>
              </a:extLst>
            </p:cNvPr>
            <p:cNvSpPr/>
            <p:nvPr/>
          </p:nvSpPr>
          <p:spPr>
            <a:xfrm>
              <a:off x="9136113"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DB6F3D"/>
            </a:solidFill>
          </p:spPr>
          <p:txBody>
            <a:bodyPr wrap="square" lIns="0" tIns="0" rIns="0" bIns="0" rtlCol="0"/>
            <a:lstStyle/>
            <a:p>
              <a:endParaRPr/>
            </a:p>
          </p:txBody>
        </p:sp>
        <p:sp>
          <p:nvSpPr>
            <p:cNvPr id="42" name="object 50">
              <a:extLst>
                <a:ext uri="{FF2B5EF4-FFF2-40B4-BE49-F238E27FC236}">
                  <a16:creationId xmlns:a16="http://schemas.microsoft.com/office/drawing/2014/main" id="{640FB939-6308-367B-6827-A89FA8FE3643}"/>
                </a:ext>
              </a:extLst>
            </p:cNvPr>
            <p:cNvSpPr/>
            <p:nvPr/>
          </p:nvSpPr>
          <p:spPr>
            <a:xfrm>
              <a:off x="9016822" y="995654"/>
              <a:ext cx="471170" cy="175895"/>
            </a:xfrm>
            <a:custGeom>
              <a:avLst/>
              <a:gdLst/>
              <a:ahLst/>
              <a:cxnLst/>
              <a:rect l="l" t="t" r="r" b="b"/>
              <a:pathLst>
                <a:path w="471170" h="175894">
                  <a:moveTo>
                    <a:pt x="470877" y="0"/>
                  </a:moveTo>
                  <a:lnTo>
                    <a:pt x="0" y="0"/>
                  </a:lnTo>
                  <a:lnTo>
                    <a:pt x="0" y="59639"/>
                  </a:lnTo>
                  <a:lnTo>
                    <a:pt x="0" y="116141"/>
                  </a:lnTo>
                  <a:lnTo>
                    <a:pt x="0" y="175793"/>
                  </a:lnTo>
                  <a:lnTo>
                    <a:pt x="470877" y="175793"/>
                  </a:lnTo>
                  <a:lnTo>
                    <a:pt x="470877" y="116141"/>
                  </a:lnTo>
                  <a:lnTo>
                    <a:pt x="470877" y="59639"/>
                  </a:lnTo>
                  <a:lnTo>
                    <a:pt x="470877" y="0"/>
                  </a:lnTo>
                  <a:close/>
                </a:path>
              </a:pathLst>
            </a:custGeom>
            <a:solidFill>
              <a:srgbClr val="FFFFFF"/>
            </a:solidFill>
          </p:spPr>
          <p:txBody>
            <a:bodyPr wrap="square" lIns="0" tIns="0" rIns="0" bIns="0" rtlCol="0"/>
            <a:lstStyle/>
            <a:p>
              <a:endParaRPr/>
            </a:p>
          </p:txBody>
        </p:sp>
        <p:sp>
          <p:nvSpPr>
            <p:cNvPr id="43" name="object 51">
              <a:extLst>
                <a:ext uri="{FF2B5EF4-FFF2-40B4-BE49-F238E27FC236}">
                  <a16:creationId xmlns:a16="http://schemas.microsoft.com/office/drawing/2014/main" id="{AA74DA63-8E22-61CB-D92D-0F5458710D28}"/>
                </a:ext>
              </a:extLst>
            </p:cNvPr>
            <p:cNvSpPr/>
            <p:nvPr/>
          </p:nvSpPr>
          <p:spPr>
            <a:xfrm>
              <a:off x="9136113" y="1055293"/>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CF470A"/>
            </a:solidFill>
          </p:spPr>
          <p:txBody>
            <a:bodyPr wrap="square" lIns="0" tIns="0" rIns="0" bIns="0" rtlCol="0"/>
            <a:lstStyle/>
            <a:p>
              <a:endParaRPr/>
            </a:p>
          </p:txBody>
        </p:sp>
        <p:sp>
          <p:nvSpPr>
            <p:cNvPr id="44" name="object 52">
              <a:extLst>
                <a:ext uri="{FF2B5EF4-FFF2-40B4-BE49-F238E27FC236}">
                  <a16:creationId xmlns:a16="http://schemas.microsoft.com/office/drawing/2014/main" id="{0D8E2A92-2270-2FCA-ECED-2C02EC5640D7}"/>
                </a:ext>
              </a:extLst>
            </p:cNvPr>
            <p:cNvSpPr/>
            <p:nvPr/>
          </p:nvSpPr>
          <p:spPr>
            <a:xfrm>
              <a:off x="8903817"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E48E64"/>
            </a:solidFill>
          </p:spPr>
          <p:txBody>
            <a:bodyPr wrap="square" lIns="0" tIns="0" rIns="0" bIns="0" rtlCol="0"/>
            <a:lstStyle/>
            <a:p>
              <a:endParaRPr/>
            </a:p>
          </p:txBody>
        </p:sp>
        <p:sp>
          <p:nvSpPr>
            <p:cNvPr id="45" name="object 53">
              <a:extLst>
                <a:ext uri="{FF2B5EF4-FFF2-40B4-BE49-F238E27FC236}">
                  <a16:creationId xmlns:a16="http://schemas.microsoft.com/office/drawing/2014/main" id="{7B7A0173-BA07-063D-3306-3AF68276C058}"/>
                </a:ext>
              </a:extLst>
            </p:cNvPr>
            <p:cNvSpPr/>
            <p:nvPr/>
          </p:nvSpPr>
          <p:spPr>
            <a:xfrm>
              <a:off x="8671547" y="1287589"/>
              <a:ext cx="232410" cy="232410"/>
            </a:xfrm>
            <a:custGeom>
              <a:avLst/>
              <a:gdLst/>
              <a:ahLst/>
              <a:cxnLst/>
              <a:rect l="l" t="t" r="r" b="b"/>
              <a:pathLst>
                <a:path w="232409" h="232409">
                  <a:moveTo>
                    <a:pt x="232270" y="0"/>
                  </a:moveTo>
                  <a:lnTo>
                    <a:pt x="0" y="0"/>
                  </a:lnTo>
                  <a:lnTo>
                    <a:pt x="0" y="232295"/>
                  </a:lnTo>
                  <a:lnTo>
                    <a:pt x="232270" y="232295"/>
                  </a:lnTo>
                  <a:lnTo>
                    <a:pt x="232270" y="0"/>
                  </a:lnTo>
                  <a:close/>
                </a:path>
              </a:pathLst>
            </a:custGeom>
            <a:solidFill>
              <a:srgbClr val="EBAE8D"/>
            </a:solidFill>
          </p:spPr>
          <p:txBody>
            <a:bodyPr wrap="square" lIns="0" tIns="0" rIns="0" bIns="0" rtlCol="0"/>
            <a:lstStyle/>
            <a:p>
              <a:endParaRPr/>
            </a:p>
          </p:txBody>
        </p:sp>
        <p:sp>
          <p:nvSpPr>
            <p:cNvPr id="46" name="object 54">
              <a:extLst>
                <a:ext uri="{FF2B5EF4-FFF2-40B4-BE49-F238E27FC236}">
                  <a16:creationId xmlns:a16="http://schemas.microsoft.com/office/drawing/2014/main" id="{2A47E41D-01FC-368C-AD2F-C554109BC016}"/>
                </a:ext>
              </a:extLst>
            </p:cNvPr>
            <p:cNvSpPr/>
            <p:nvPr/>
          </p:nvSpPr>
          <p:spPr>
            <a:xfrm>
              <a:off x="413999" y="1753779"/>
              <a:ext cx="9936480" cy="350520"/>
            </a:xfrm>
            <a:custGeom>
              <a:avLst/>
              <a:gdLst/>
              <a:ahLst/>
              <a:cxnLst/>
              <a:rect l="l" t="t" r="r" b="b"/>
              <a:pathLst>
                <a:path w="9936480" h="350519">
                  <a:moveTo>
                    <a:pt x="0" y="0"/>
                  </a:moveTo>
                  <a:lnTo>
                    <a:pt x="7905953" y="0"/>
                  </a:lnTo>
                  <a:lnTo>
                    <a:pt x="7905953" y="125425"/>
                  </a:lnTo>
                  <a:lnTo>
                    <a:pt x="8136001" y="125425"/>
                  </a:lnTo>
                  <a:lnTo>
                    <a:pt x="8136001" y="349999"/>
                  </a:lnTo>
                  <a:lnTo>
                    <a:pt x="9306001" y="349999"/>
                  </a:lnTo>
                  <a:lnTo>
                    <a:pt x="9306001" y="0"/>
                  </a:lnTo>
                  <a:lnTo>
                    <a:pt x="9935997" y="0"/>
                  </a:lnTo>
                </a:path>
              </a:pathLst>
            </a:custGeom>
            <a:ln w="12700">
              <a:solidFill>
                <a:srgbClr val="CF470A"/>
              </a:solidFill>
            </a:ln>
          </p:spPr>
          <p:txBody>
            <a:bodyPr wrap="square" lIns="0" tIns="0" rIns="0" bIns="0" rtlCol="0"/>
            <a:lstStyle/>
            <a:p>
              <a:endParaRPr/>
            </a:p>
          </p:txBody>
        </p:sp>
        <p:sp>
          <p:nvSpPr>
            <p:cNvPr id="47" name="object 55">
              <a:extLst>
                <a:ext uri="{FF2B5EF4-FFF2-40B4-BE49-F238E27FC236}">
                  <a16:creationId xmlns:a16="http://schemas.microsoft.com/office/drawing/2014/main" id="{223FA374-EFE1-DB4B-BF68-986F51EFD88C}"/>
                </a:ext>
              </a:extLst>
            </p:cNvPr>
            <p:cNvSpPr/>
            <p:nvPr/>
          </p:nvSpPr>
          <p:spPr>
            <a:xfrm>
              <a:off x="5255983" y="1447723"/>
              <a:ext cx="279400" cy="78740"/>
            </a:xfrm>
            <a:custGeom>
              <a:avLst/>
              <a:gdLst/>
              <a:ahLst/>
              <a:cxnLst/>
              <a:rect l="l" t="t" r="r" b="b"/>
              <a:pathLst>
                <a:path w="279400" h="78740">
                  <a:moveTo>
                    <a:pt x="12458" y="685"/>
                  </a:moveTo>
                  <a:lnTo>
                    <a:pt x="11887" y="0"/>
                  </a:lnTo>
                  <a:lnTo>
                    <a:pt x="571" y="0"/>
                  </a:lnTo>
                  <a:lnTo>
                    <a:pt x="0" y="685"/>
                  </a:lnTo>
                  <a:lnTo>
                    <a:pt x="0" y="77711"/>
                  </a:lnTo>
                  <a:lnTo>
                    <a:pt x="571" y="78282"/>
                  </a:lnTo>
                  <a:lnTo>
                    <a:pt x="11887" y="78282"/>
                  </a:lnTo>
                  <a:lnTo>
                    <a:pt x="12458" y="77711"/>
                  </a:lnTo>
                  <a:lnTo>
                    <a:pt x="12458" y="77025"/>
                  </a:lnTo>
                  <a:lnTo>
                    <a:pt x="12458" y="685"/>
                  </a:lnTo>
                  <a:close/>
                </a:path>
                <a:path w="279400" h="78740">
                  <a:moveTo>
                    <a:pt x="108229" y="685"/>
                  </a:moveTo>
                  <a:lnTo>
                    <a:pt x="107543" y="0"/>
                  </a:lnTo>
                  <a:lnTo>
                    <a:pt x="96342" y="0"/>
                  </a:lnTo>
                  <a:lnTo>
                    <a:pt x="95656" y="685"/>
                  </a:lnTo>
                  <a:lnTo>
                    <a:pt x="95656" y="43535"/>
                  </a:lnTo>
                  <a:lnTo>
                    <a:pt x="95859" y="51409"/>
                  </a:lnTo>
                  <a:lnTo>
                    <a:pt x="96367" y="58661"/>
                  </a:lnTo>
                  <a:lnTo>
                    <a:pt x="97599" y="69596"/>
                  </a:lnTo>
                  <a:lnTo>
                    <a:pt x="96570" y="65138"/>
                  </a:lnTo>
                  <a:lnTo>
                    <a:pt x="93370" y="57137"/>
                  </a:lnTo>
                  <a:lnTo>
                    <a:pt x="62738" y="0"/>
                  </a:lnTo>
                  <a:lnTo>
                    <a:pt x="48120" y="0"/>
                  </a:lnTo>
                  <a:lnTo>
                    <a:pt x="47548" y="685"/>
                  </a:lnTo>
                  <a:lnTo>
                    <a:pt x="47548" y="77711"/>
                  </a:lnTo>
                  <a:lnTo>
                    <a:pt x="48120" y="78282"/>
                  </a:lnTo>
                  <a:lnTo>
                    <a:pt x="59436" y="78282"/>
                  </a:lnTo>
                  <a:lnTo>
                    <a:pt x="59994" y="39090"/>
                  </a:lnTo>
                  <a:lnTo>
                    <a:pt x="57950" y="12001"/>
                  </a:lnTo>
                  <a:lnTo>
                    <a:pt x="60350" y="19316"/>
                  </a:lnTo>
                  <a:lnTo>
                    <a:pt x="62966" y="25374"/>
                  </a:lnTo>
                  <a:lnTo>
                    <a:pt x="91198" y="77939"/>
                  </a:lnTo>
                  <a:lnTo>
                    <a:pt x="91884" y="78282"/>
                  </a:lnTo>
                  <a:lnTo>
                    <a:pt x="107543" y="78282"/>
                  </a:lnTo>
                  <a:lnTo>
                    <a:pt x="108229" y="77711"/>
                  </a:lnTo>
                  <a:lnTo>
                    <a:pt x="108229" y="77025"/>
                  </a:lnTo>
                  <a:lnTo>
                    <a:pt x="108229" y="685"/>
                  </a:lnTo>
                  <a:close/>
                </a:path>
                <a:path w="279400" h="78740">
                  <a:moveTo>
                    <a:pt x="155740" y="685"/>
                  </a:moveTo>
                  <a:lnTo>
                    <a:pt x="155168" y="0"/>
                  </a:lnTo>
                  <a:lnTo>
                    <a:pt x="143852" y="0"/>
                  </a:lnTo>
                  <a:lnTo>
                    <a:pt x="143294" y="685"/>
                  </a:lnTo>
                  <a:lnTo>
                    <a:pt x="143294" y="77711"/>
                  </a:lnTo>
                  <a:lnTo>
                    <a:pt x="143852" y="78282"/>
                  </a:lnTo>
                  <a:lnTo>
                    <a:pt x="155168" y="78282"/>
                  </a:lnTo>
                  <a:lnTo>
                    <a:pt x="155740" y="77711"/>
                  </a:lnTo>
                  <a:lnTo>
                    <a:pt x="155740" y="77025"/>
                  </a:lnTo>
                  <a:lnTo>
                    <a:pt x="155740" y="685"/>
                  </a:lnTo>
                  <a:close/>
                </a:path>
                <a:path w="279400" h="78740">
                  <a:moveTo>
                    <a:pt x="240538" y="685"/>
                  </a:moveTo>
                  <a:lnTo>
                    <a:pt x="239852" y="0"/>
                  </a:lnTo>
                  <a:lnTo>
                    <a:pt x="182372" y="0"/>
                  </a:lnTo>
                  <a:lnTo>
                    <a:pt x="181686" y="685"/>
                  </a:lnTo>
                  <a:lnTo>
                    <a:pt x="181686" y="10972"/>
                  </a:lnTo>
                  <a:lnTo>
                    <a:pt x="182372" y="11544"/>
                  </a:lnTo>
                  <a:lnTo>
                    <a:pt x="204876" y="11544"/>
                  </a:lnTo>
                  <a:lnTo>
                    <a:pt x="204876" y="77711"/>
                  </a:lnTo>
                  <a:lnTo>
                    <a:pt x="205562" y="78282"/>
                  </a:lnTo>
                  <a:lnTo>
                    <a:pt x="216763" y="78282"/>
                  </a:lnTo>
                  <a:lnTo>
                    <a:pt x="217335" y="77711"/>
                  </a:lnTo>
                  <a:lnTo>
                    <a:pt x="217335" y="11544"/>
                  </a:lnTo>
                  <a:lnTo>
                    <a:pt x="239852" y="11544"/>
                  </a:lnTo>
                  <a:lnTo>
                    <a:pt x="240538" y="10972"/>
                  </a:lnTo>
                  <a:lnTo>
                    <a:pt x="240538" y="10287"/>
                  </a:lnTo>
                  <a:lnTo>
                    <a:pt x="240538" y="685"/>
                  </a:lnTo>
                  <a:close/>
                </a:path>
                <a:path w="279400" h="78740">
                  <a:moveTo>
                    <a:pt x="278917" y="685"/>
                  </a:moveTo>
                  <a:lnTo>
                    <a:pt x="278345" y="0"/>
                  </a:lnTo>
                  <a:lnTo>
                    <a:pt x="267030" y="0"/>
                  </a:lnTo>
                  <a:lnTo>
                    <a:pt x="266458" y="685"/>
                  </a:lnTo>
                  <a:lnTo>
                    <a:pt x="266458" y="77711"/>
                  </a:lnTo>
                  <a:lnTo>
                    <a:pt x="267030" y="78282"/>
                  </a:lnTo>
                  <a:lnTo>
                    <a:pt x="278345" y="78282"/>
                  </a:lnTo>
                  <a:lnTo>
                    <a:pt x="278917" y="77711"/>
                  </a:lnTo>
                  <a:lnTo>
                    <a:pt x="278917" y="77025"/>
                  </a:lnTo>
                  <a:lnTo>
                    <a:pt x="278917" y="685"/>
                  </a:lnTo>
                  <a:close/>
                </a:path>
              </a:pathLst>
            </a:custGeom>
            <a:solidFill>
              <a:srgbClr val="231F20"/>
            </a:solidFill>
          </p:spPr>
          <p:txBody>
            <a:bodyPr wrap="square" lIns="0" tIns="0" rIns="0" bIns="0" rtlCol="0"/>
            <a:lstStyle/>
            <a:p>
              <a:endParaRPr/>
            </a:p>
          </p:txBody>
        </p:sp>
        <p:pic>
          <p:nvPicPr>
            <p:cNvPr id="48" name="object 56">
              <a:extLst>
                <a:ext uri="{FF2B5EF4-FFF2-40B4-BE49-F238E27FC236}">
                  <a16:creationId xmlns:a16="http://schemas.microsoft.com/office/drawing/2014/main" id="{CF8E2435-CEA6-84EE-E981-012825E24059}"/>
                </a:ext>
              </a:extLst>
            </p:cNvPr>
            <p:cNvPicPr/>
            <p:nvPr/>
          </p:nvPicPr>
          <p:blipFill>
            <a:blip r:embed="rId4" cstate="print"/>
            <a:stretch>
              <a:fillRect/>
            </a:stretch>
          </p:blipFill>
          <p:spPr>
            <a:xfrm>
              <a:off x="5562673" y="1447711"/>
              <a:ext cx="140893" cy="78286"/>
            </a:xfrm>
            <a:prstGeom prst="rect">
              <a:avLst/>
            </a:prstGeom>
          </p:spPr>
        </p:pic>
        <p:sp>
          <p:nvSpPr>
            <p:cNvPr id="49" name="object 57">
              <a:extLst>
                <a:ext uri="{FF2B5EF4-FFF2-40B4-BE49-F238E27FC236}">
                  <a16:creationId xmlns:a16="http://schemas.microsoft.com/office/drawing/2014/main" id="{E7EB24BA-33B3-0C4F-AC94-2C8873799FBD}"/>
                </a:ext>
              </a:extLst>
            </p:cNvPr>
            <p:cNvSpPr/>
            <p:nvPr/>
          </p:nvSpPr>
          <p:spPr>
            <a:xfrm>
              <a:off x="5729488" y="1447713"/>
              <a:ext cx="12700" cy="78740"/>
            </a:xfrm>
            <a:custGeom>
              <a:avLst/>
              <a:gdLst/>
              <a:ahLst/>
              <a:cxnLst/>
              <a:rect l="l" t="t" r="r" b="b"/>
              <a:pathLst>
                <a:path w="12700" h="78740">
                  <a:moveTo>
                    <a:pt x="11887" y="0"/>
                  </a:moveTo>
                  <a:lnTo>
                    <a:pt x="571" y="0"/>
                  </a:lnTo>
                  <a:lnTo>
                    <a:pt x="0" y="685"/>
                  </a:lnTo>
                  <a:lnTo>
                    <a:pt x="0" y="77711"/>
                  </a:lnTo>
                  <a:lnTo>
                    <a:pt x="571" y="78282"/>
                  </a:lnTo>
                  <a:lnTo>
                    <a:pt x="11887" y="78282"/>
                  </a:lnTo>
                  <a:lnTo>
                    <a:pt x="12458" y="77711"/>
                  </a:lnTo>
                  <a:lnTo>
                    <a:pt x="12458" y="77025"/>
                  </a:lnTo>
                  <a:lnTo>
                    <a:pt x="12458" y="685"/>
                  </a:lnTo>
                  <a:lnTo>
                    <a:pt x="11887" y="0"/>
                  </a:lnTo>
                  <a:close/>
                </a:path>
              </a:pathLst>
            </a:custGeom>
            <a:solidFill>
              <a:srgbClr val="231F20"/>
            </a:solidFill>
          </p:spPr>
          <p:txBody>
            <a:bodyPr wrap="square" lIns="0" tIns="0" rIns="0" bIns="0" rtlCol="0"/>
            <a:lstStyle/>
            <a:p>
              <a:endParaRPr/>
            </a:p>
          </p:txBody>
        </p:sp>
        <p:pic>
          <p:nvPicPr>
            <p:cNvPr id="50" name="object 58">
              <a:extLst>
                <a:ext uri="{FF2B5EF4-FFF2-40B4-BE49-F238E27FC236}">
                  <a16:creationId xmlns:a16="http://schemas.microsoft.com/office/drawing/2014/main" id="{A7DAF5C7-CDB5-B78A-DBDB-7863026DD018}"/>
                </a:ext>
              </a:extLst>
            </p:cNvPr>
            <p:cNvPicPr/>
            <p:nvPr/>
          </p:nvPicPr>
          <p:blipFill>
            <a:blip r:embed="rId5" cstate="print"/>
            <a:stretch>
              <a:fillRect/>
            </a:stretch>
          </p:blipFill>
          <p:spPr>
            <a:xfrm>
              <a:off x="5768346" y="1447713"/>
              <a:ext cx="67995" cy="78282"/>
            </a:xfrm>
            <a:prstGeom prst="rect">
              <a:avLst/>
            </a:prstGeom>
          </p:spPr>
        </p:pic>
        <p:sp>
          <p:nvSpPr>
            <p:cNvPr id="51" name="object 59">
              <a:extLst>
                <a:ext uri="{FF2B5EF4-FFF2-40B4-BE49-F238E27FC236}">
                  <a16:creationId xmlns:a16="http://schemas.microsoft.com/office/drawing/2014/main" id="{3F6CC432-FF4A-8B95-54C8-AAEB884E2529}"/>
                </a:ext>
              </a:extLst>
            </p:cNvPr>
            <p:cNvSpPr/>
            <p:nvPr/>
          </p:nvSpPr>
          <p:spPr>
            <a:xfrm>
              <a:off x="5923280" y="1482114"/>
              <a:ext cx="17780" cy="18415"/>
            </a:xfrm>
            <a:custGeom>
              <a:avLst/>
              <a:gdLst/>
              <a:ahLst/>
              <a:cxnLst/>
              <a:rect l="l" t="t" r="r" b="b"/>
              <a:pathLst>
                <a:path w="17779" h="18415">
                  <a:moveTo>
                    <a:pt x="14973" y="0"/>
                  </a:moveTo>
                  <a:lnTo>
                    <a:pt x="11772" y="0"/>
                  </a:lnTo>
                  <a:lnTo>
                    <a:pt x="2514" y="0"/>
                  </a:lnTo>
                  <a:lnTo>
                    <a:pt x="0" y="2514"/>
                  </a:lnTo>
                  <a:lnTo>
                    <a:pt x="0" y="15646"/>
                  </a:lnTo>
                  <a:lnTo>
                    <a:pt x="2514" y="18173"/>
                  </a:lnTo>
                  <a:lnTo>
                    <a:pt x="14973" y="18173"/>
                  </a:lnTo>
                  <a:lnTo>
                    <a:pt x="17487" y="15646"/>
                  </a:lnTo>
                  <a:lnTo>
                    <a:pt x="17487" y="2514"/>
                  </a:lnTo>
                  <a:lnTo>
                    <a:pt x="14973" y="0"/>
                  </a:lnTo>
                  <a:close/>
                </a:path>
              </a:pathLst>
            </a:custGeom>
            <a:solidFill>
              <a:srgbClr val="231F20"/>
            </a:solidFill>
          </p:spPr>
          <p:txBody>
            <a:bodyPr wrap="square" lIns="0" tIns="0" rIns="0" bIns="0" rtlCol="0"/>
            <a:lstStyle/>
            <a:p>
              <a:endParaRPr/>
            </a:p>
          </p:txBody>
        </p:sp>
        <p:pic>
          <p:nvPicPr>
            <p:cNvPr id="52" name="object 60">
              <a:extLst>
                <a:ext uri="{FF2B5EF4-FFF2-40B4-BE49-F238E27FC236}">
                  <a16:creationId xmlns:a16="http://schemas.microsoft.com/office/drawing/2014/main" id="{2EA7D573-D28C-5C00-932E-726B556151AA}"/>
                </a:ext>
              </a:extLst>
            </p:cNvPr>
            <p:cNvPicPr/>
            <p:nvPr/>
          </p:nvPicPr>
          <p:blipFill>
            <a:blip r:embed="rId6" cstate="print"/>
            <a:stretch>
              <a:fillRect/>
            </a:stretch>
          </p:blipFill>
          <p:spPr>
            <a:xfrm>
              <a:off x="6036523" y="1447711"/>
              <a:ext cx="232755" cy="78285"/>
            </a:xfrm>
            <a:prstGeom prst="rect">
              <a:avLst/>
            </a:prstGeom>
          </p:spPr>
        </p:pic>
        <p:sp>
          <p:nvSpPr>
            <p:cNvPr id="53" name="object 61">
              <a:extLst>
                <a:ext uri="{FF2B5EF4-FFF2-40B4-BE49-F238E27FC236}">
                  <a16:creationId xmlns:a16="http://schemas.microsoft.com/office/drawing/2014/main" id="{C62F2CD8-BD2B-3C85-B3C5-ED94DBA750B5}"/>
                </a:ext>
              </a:extLst>
            </p:cNvPr>
            <p:cNvSpPr/>
            <p:nvPr/>
          </p:nvSpPr>
          <p:spPr>
            <a:xfrm>
              <a:off x="6297358" y="1447710"/>
              <a:ext cx="742315" cy="78740"/>
            </a:xfrm>
            <a:custGeom>
              <a:avLst/>
              <a:gdLst/>
              <a:ahLst/>
              <a:cxnLst/>
              <a:rect l="l" t="t" r="r" b="b"/>
              <a:pathLst>
                <a:path w="742315" h="78740">
                  <a:moveTo>
                    <a:pt x="44462" y="67437"/>
                  </a:moveTo>
                  <a:lnTo>
                    <a:pt x="43776" y="66865"/>
                  </a:lnTo>
                  <a:lnTo>
                    <a:pt x="12458" y="66865"/>
                  </a:lnTo>
                  <a:lnTo>
                    <a:pt x="12458" y="698"/>
                  </a:lnTo>
                  <a:lnTo>
                    <a:pt x="11887" y="12"/>
                  </a:lnTo>
                  <a:lnTo>
                    <a:pt x="584" y="12"/>
                  </a:lnTo>
                  <a:lnTo>
                    <a:pt x="0" y="698"/>
                  </a:lnTo>
                  <a:lnTo>
                    <a:pt x="0" y="77724"/>
                  </a:lnTo>
                  <a:lnTo>
                    <a:pt x="584" y="78295"/>
                  </a:lnTo>
                  <a:lnTo>
                    <a:pt x="43776" y="78295"/>
                  </a:lnTo>
                  <a:lnTo>
                    <a:pt x="44462" y="77724"/>
                  </a:lnTo>
                  <a:lnTo>
                    <a:pt x="44462" y="77038"/>
                  </a:lnTo>
                  <a:lnTo>
                    <a:pt x="44462" y="67437"/>
                  </a:lnTo>
                  <a:close/>
                </a:path>
                <a:path w="742315" h="78740">
                  <a:moveTo>
                    <a:pt x="83997" y="698"/>
                  </a:moveTo>
                  <a:lnTo>
                    <a:pt x="83426" y="12"/>
                  </a:lnTo>
                  <a:lnTo>
                    <a:pt x="72110" y="12"/>
                  </a:lnTo>
                  <a:lnTo>
                    <a:pt x="71539" y="698"/>
                  </a:lnTo>
                  <a:lnTo>
                    <a:pt x="71539" y="77724"/>
                  </a:lnTo>
                  <a:lnTo>
                    <a:pt x="72110" y="78295"/>
                  </a:lnTo>
                  <a:lnTo>
                    <a:pt x="83426" y="78295"/>
                  </a:lnTo>
                  <a:lnTo>
                    <a:pt x="83997" y="77724"/>
                  </a:lnTo>
                  <a:lnTo>
                    <a:pt x="83997" y="77038"/>
                  </a:lnTo>
                  <a:lnTo>
                    <a:pt x="83997" y="698"/>
                  </a:lnTo>
                  <a:close/>
                </a:path>
                <a:path w="742315" h="78740">
                  <a:moveTo>
                    <a:pt x="168783" y="698"/>
                  </a:moveTo>
                  <a:lnTo>
                    <a:pt x="168097" y="12"/>
                  </a:lnTo>
                  <a:lnTo>
                    <a:pt x="110617" y="12"/>
                  </a:lnTo>
                  <a:lnTo>
                    <a:pt x="109931" y="698"/>
                  </a:lnTo>
                  <a:lnTo>
                    <a:pt x="109931" y="10985"/>
                  </a:lnTo>
                  <a:lnTo>
                    <a:pt x="110617" y="11557"/>
                  </a:lnTo>
                  <a:lnTo>
                    <a:pt x="133121" y="11557"/>
                  </a:lnTo>
                  <a:lnTo>
                    <a:pt x="133121" y="77724"/>
                  </a:lnTo>
                  <a:lnTo>
                    <a:pt x="133819" y="78295"/>
                  </a:lnTo>
                  <a:lnTo>
                    <a:pt x="145021" y="78295"/>
                  </a:lnTo>
                  <a:lnTo>
                    <a:pt x="145580" y="77724"/>
                  </a:lnTo>
                  <a:lnTo>
                    <a:pt x="145580" y="11557"/>
                  </a:lnTo>
                  <a:lnTo>
                    <a:pt x="168097" y="11557"/>
                  </a:lnTo>
                  <a:lnTo>
                    <a:pt x="168783" y="10985"/>
                  </a:lnTo>
                  <a:lnTo>
                    <a:pt x="168783" y="10299"/>
                  </a:lnTo>
                  <a:lnTo>
                    <a:pt x="168783" y="698"/>
                  </a:lnTo>
                  <a:close/>
                </a:path>
                <a:path w="742315" h="78740">
                  <a:moveTo>
                    <a:pt x="242938" y="698"/>
                  </a:moveTo>
                  <a:lnTo>
                    <a:pt x="242252" y="12"/>
                  </a:lnTo>
                  <a:lnTo>
                    <a:pt x="195275" y="12"/>
                  </a:lnTo>
                  <a:lnTo>
                    <a:pt x="194703" y="698"/>
                  </a:lnTo>
                  <a:lnTo>
                    <a:pt x="194703" y="77724"/>
                  </a:lnTo>
                  <a:lnTo>
                    <a:pt x="195275" y="78295"/>
                  </a:lnTo>
                  <a:lnTo>
                    <a:pt x="242354" y="78295"/>
                  </a:lnTo>
                  <a:lnTo>
                    <a:pt x="242938" y="77724"/>
                  </a:lnTo>
                  <a:lnTo>
                    <a:pt x="242938" y="77038"/>
                  </a:lnTo>
                  <a:lnTo>
                    <a:pt x="242938" y="68237"/>
                  </a:lnTo>
                  <a:lnTo>
                    <a:pt x="242354" y="67665"/>
                  </a:lnTo>
                  <a:lnTo>
                    <a:pt x="207162" y="67665"/>
                  </a:lnTo>
                  <a:lnTo>
                    <a:pt x="207162" y="42875"/>
                  </a:lnTo>
                  <a:lnTo>
                    <a:pt x="242252" y="42875"/>
                  </a:lnTo>
                  <a:lnTo>
                    <a:pt x="242938" y="42176"/>
                  </a:lnTo>
                  <a:lnTo>
                    <a:pt x="242938" y="32816"/>
                  </a:lnTo>
                  <a:lnTo>
                    <a:pt x="242252" y="32245"/>
                  </a:lnTo>
                  <a:lnTo>
                    <a:pt x="207162" y="32245"/>
                  </a:lnTo>
                  <a:lnTo>
                    <a:pt x="207162" y="10642"/>
                  </a:lnTo>
                  <a:lnTo>
                    <a:pt x="242252" y="10642"/>
                  </a:lnTo>
                  <a:lnTo>
                    <a:pt x="242938" y="10071"/>
                  </a:lnTo>
                  <a:lnTo>
                    <a:pt x="242938" y="698"/>
                  </a:lnTo>
                  <a:close/>
                </a:path>
                <a:path w="742315" h="78740">
                  <a:moveTo>
                    <a:pt x="327152" y="698"/>
                  </a:moveTo>
                  <a:lnTo>
                    <a:pt x="326466" y="12"/>
                  </a:lnTo>
                  <a:lnTo>
                    <a:pt x="268986" y="12"/>
                  </a:lnTo>
                  <a:lnTo>
                    <a:pt x="268300" y="698"/>
                  </a:lnTo>
                  <a:lnTo>
                    <a:pt x="268300" y="10985"/>
                  </a:lnTo>
                  <a:lnTo>
                    <a:pt x="268986" y="11557"/>
                  </a:lnTo>
                  <a:lnTo>
                    <a:pt x="291503" y="11557"/>
                  </a:lnTo>
                  <a:lnTo>
                    <a:pt x="291503" y="77724"/>
                  </a:lnTo>
                  <a:lnTo>
                    <a:pt x="292188" y="78295"/>
                  </a:lnTo>
                  <a:lnTo>
                    <a:pt x="303390" y="78295"/>
                  </a:lnTo>
                  <a:lnTo>
                    <a:pt x="303949" y="77724"/>
                  </a:lnTo>
                  <a:lnTo>
                    <a:pt x="303949" y="11557"/>
                  </a:lnTo>
                  <a:lnTo>
                    <a:pt x="326466" y="11557"/>
                  </a:lnTo>
                  <a:lnTo>
                    <a:pt x="327152" y="10985"/>
                  </a:lnTo>
                  <a:lnTo>
                    <a:pt x="327152" y="10299"/>
                  </a:lnTo>
                  <a:lnTo>
                    <a:pt x="327152" y="698"/>
                  </a:lnTo>
                  <a:close/>
                </a:path>
                <a:path w="742315" h="78740">
                  <a:moveTo>
                    <a:pt x="431126" y="36918"/>
                  </a:moveTo>
                  <a:lnTo>
                    <a:pt x="428612" y="34404"/>
                  </a:lnTo>
                  <a:lnTo>
                    <a:pt x="425411" y="34404"/>
                  </a:lnTo>
                  <a:lnTo>
                    <a:pt x="416153" y="34404"/>
                  </a:lnTo>
                  <a:lnTo>
                    <a:pt x="413639" y="36918"/>
                  </a:lnTo>
                  <a:lnTo>
                    <a:pt x="413639" y="50050"/>
                  </a:lnTo>
                  <a:lnTo>
                    <a:pt x="416153" y="52578"/>
                  </a:lnTo>
                  <a:lnTo>
                    <a:pt x="428612" y="52578"/>
                  </a:lnTo>
                  <a:lnTo>
                    <a:pt x="431126" y="50050"/>
                  </a:lnTo>
                  <a:lnTo>
                    <a:pt x="431126" y="36918"/>
                  </a:lnTo>
                  <a:close/>
                </a:path>
                <a:path w="742315" h="78740">
                  <a:moveTo>
                    <a:pt x="575094" y="698"/>
                  </a:moveTo>
                  <a:lnTo>
                    <a:pt x="574408" y="12"/>
                  </a:lnTo>
                  <a:lnTo>
                    <a:pt x="527443" y="12"/>
                  </a:lnTo>
                  <a:lnTo>
                    <a:pt x="526872" y="698"/>
                  </a:lnTo>
                  <a:lnTo>
                    <a:pt x="526872" y="77724"/>
                  </a:lnTo>
                  <a:lnTo>
                    <a:pt x="527443" y="78295"/>
                  </a:lnTo>
                  <a:lnTo>
                    <a:pt x="538759" y="78295"/>
                  </a:lnTo>
                  <a:lnTo>
                    <a:pt x="539330" y="77724"/>
                  </a:lnTo>
                  <a:lnTo>
                    <a:pt x="539330" y="77038"/>
                  </a:lnTo>
                  <a:lnTo>
                    <a:pt x="539330" y="44805"/>
                  </a:lnTo>
                  <a:lnTo>
                    <a:pt x="574408" y="44805"/>
                  </a:lnTo>
                  <a:lnTo>
                    <a:pt x="575094" y="44132"/>
                  </a:lnTo>
                  <a:lnTo>
                    <a:pt x="575094" y="34759"/>
                  </a:lnTo>
                  <a:lnTo>
                    <a:pt x="574408" y="34175"/>
                  </a:lnTo>
                  <a:lnTo>
                    <a:pt x="539330" y="34175"/>
                  </a:lnTo>
                  <a:lnTo>
                    <a:pt x="539330" y="10642"/>
                  </a:lnTo>
                  <a:lnTo>
                    <a:pt x="574408" y="10642"/>
                  </a:lnTo>
                  <a:lnTo>
                    <a:pt x="575094" y="10071"/>
                  </a:lnTo>
                  <a:lnTo>
                    <a:pt x="575094" y="698"/>
                  </a:lnTo>
                  <a:close/>
                </a:path>
                <a:path w="742315" h="78740">
                  <a:moveTo>
                    <a:pt x="662508" y="77825"/>
                  </a:moveTo>
                  <a:lnTo>
                    <a:pt x="662457" y="77025"/>
                  </a:lnTo>
                  <a:lnTo>
                    <a:pt x="662292" y="76682"/>
                  </a:lnTo>
                  <a:lnTo>
                    <a:pt x="645109" y="47205"/>
                  </a:lnTo>
                  <a:lnTo>
                    <a:pt x="644448" y="46062"/>
                  </a:lnTo>
                  <a:lnTo>
                    <a:pt x="661708" y="25374"/>
                  </a:lnTo>
                  <a:lnTo>
                    <a:pt x="661708" y="21602"/>
                  </a:lnTo>
                  <a:lnTo>
                    <a:pt x="660095" y="12446"/>
                  </a:lnTo>
                  <a:lnTo>
                    <a:pt x="658850" y="10629"/>
                  </a:lnTo>
                  <a:lnTo>
                    <a:pt x="655472" y="5664"/>
                  </a:lnTo>
                  <a:lnTo>
                    <a:pt x="649249" y="2082"/>
                  </a:lnTo>
                  <a:lnTo>
                    <a:pt x="649249" y="15201"/>
                  </a:lnTo>
                  <a:lnTo>
                    <a:pt x="649249" y="32232"/>
                  </a:lnTo>
                  <a:lnTo>
                    <a:pt x="643432" y="36461"/>
                  </a:lnTo>
                  <a:lnTo>
                    <a:pt x="617029" y="36461"/>
                  </a:lnTo>
                  <a:lnTo>
                    <a:pt x="617029" y="10629"/>
                  </a:lnTo>
                  <a:lnTo>
                    <a:pt x="644804" y="10629"/>
                  </a:lnTo>
                  <a:lnTo>
                    <a:pt x="649249" y="15201"/>
                  </a:lnTo>
                  <a:lnTo>
                    <a:pt x="649249" y="2082"/>
                  </a:lnTo>
                  <a:lnTo>
                    <a:pt x="648157" y="1447"/>
                  </a:lnTo>
                  <a:lnTo>
                    <a:pt x="638505" y="0"/>
                  </a:lnTo>
                  <a:lnTo>
                    <a:pt x="605142" y="0"/>
                  </a:lnTo>
                  <a:lnTo>
                    <a:pt x="604570" y="698"/>
                  </a:lnTo>
                  <a:lnTo>
                    <a:pt x="604685" y="77825"/>
                  </a:lnTo>
                  <a:lnTo>
                    <a:pt x="605142" y="78282"/>
                  </a:lnTo>
                  <a:lnTo>
                    <a:pt x="616458" y="78282"/>
                  </a:lnTo>
                  <a:lnTo>
                    <a:pt x="616915" y="77825"/>
                  </a:lnTo>
                  <a:lnTo>
                    <a:pt x="617029" y="47205"/>
                  </a:lnTo>
                  <a:lnTo>
                    <a:pt x="632002" y="47205"/>
                  </a:lnTo>
                  <a:lnTo>
                    <a:pt x="648385" y="77139"/>
                  </a:lnTo>
                  <a:lnTo>
                    <a:pt x="648677" y="77711"/>
                  </a:lnTo>
                  <a:lnTo>
                    <a:pt x="649478" y="78282"/>
                  </a:lnTo>
                  <a:lnTo>
                    <a:pt x="662165" y="78282"/>
                  </a:lnTo>
                  <a:lnTo>
                    <a:pt x="662508" y="77825"/>
                  </a:lnTo>
                  <a:close/>
                </a:path>
                <a:path w="742315" h="78740">
                  <a:moveTo>
                    <a:pt x="741807" y="698"/>
                  </a:moveTo>
                  <a:lnTo>
                    <a:pt x="741121" y="12"/>
                  </a:lnTo>
                  <a:lnTo>
                    <a:pt x="694156" y="12"/>
                  </a:lnTo>
                  <a:lnTo>
                    <a:pt x="693572" y="698"/>
                  </a:lnTo>
                  <a:lnTo>
                    <a:pt x="693572" y="77724"/>
                  </a:lnTo>
                  <a:lnTo>
                    <a:pt x="694156" y="78295"/>
                  </a:lnTo>
                  <a:lnTo>
                    <a:pt x="741235" y="78295"/>
                  </a:lnTo>
                  <a:lnTo>
                    <a:pt x="741807" y="77724"/>
                  </a:lnTo>
                  <a:lnTo>
                    <a:pt x="741807" y="77038"/>
                  </a:lnTo>
                  <a:lnTo>
                    <a:pt x="741807" y="68237"/>
                  </a:lnTo>
                  <a:lnTo>
                    <a:pt x="741235" y="67665"/>
                  </a:lnTo>
                  <a:lnTo>
                    <a:pt x="706031" y="67665"/>
                  </a:lnTo>
                  <a:lnTo>
                    <a:pt x="706031" y="42875"/>
                  </a:lnTo>
                  <a:lnTo>
                    <a:pt x="741121" y="42875"/>
                  </a:lnTo>
                  <a:lnTo>
                    <a:pt x="741807" y="42176"/>
                  </a:lnTo>
                  <a:lnTo>
                    <a:pt x="741807" y="32816"/>
                  </a:lnTo>
                  <a:lnTo>
                    <a:pt x="741121" y="32245"/>
                  </a:lnTo>
                  <a:lnTo>
                    <a:pt x="706031" y="32245"/>
                  </a:lnTo>
                  <a:lnTo>
                    <a:pt x="706031" y="10642"/>
                  </a:lnTo>
                  <a:lnTo>
                    <a:pt x="741121" y="10642"/>
                  </a:lnTo>
                  <a:lnTo>
                    <a:pt x="741807" y="10071"/>
                  </a:lnTo>
                  <a:lnTo>
                    <a:pt x="741807" y="698"/>
                  </a:lnTo>
                  <a:close/>
                </a:path>
              </a:pathLst>
            </a:custGeom>
            <a:solidFill>
              <a:srgbClr val="231F20"/>
            </a:solidFill>
          </p:spPr>
          <p:txBody>
            <a:bodyPr wrap="square" lIns="0" tIns="0" rIns="0" bIns="0" rtlCol="0"/>
            <a:lstStyle/>
            <a:p>
              <a:endParaRPr/>
            </a:p>
          </p:txBody>
        </p:sp>
        <p:pic>
          <p:nvPicPr>
            <p:cNvPr id="54" name="object 62">
              <a:extLst>
                <a:ext uri="{FF2B5EF4-FFF2-40B4-BE49-F238E27FC236}">
                  <a16:creationId xmlns:a16="http://schemas.microsoft.com/office/drawing/2014/main" id="{D620814D-3CB9-B8F1-4ABE-1CF0F4093A1C}"/>
                </a:ext>
              </a:extLst>
            </p:cNvPr>
            <p:cNvPicPr/>
            <p:nvPr/>
          </p:nvPicPr>
          <p:blipFill>
            <a:blip r:embed="rId7" cstate="print"/>
            <a:stretch>
              <a:fillRect/>
            </a:stretch>
          </p:blipFill>
          <p:spPr>
            <a:xfrm>
              <a:off x="7066806" y="1447713"/>
              <a:ext cx="83426" cy="78282"/>
            </a:xfrm>
            <a:prstGeom prst="rect">
              <a:avLst/>
            </a:prstGeom>
          </p:spPr>
        </p:pic>
        <p:sp>
          <p:nvSpPr>
            <p:cNvPr id="55" name="object 63">
              <a:extLst>
                <a:ext uri="{FF2B5EF4-FFF2-40B4-BE49-F238E27FC236}">
                  <a16:creationId xmlns:a16="http://schemas.microsoft.com/office/drawing/2014/main" id="{CDF56559-56F2-1C38-5E72-D3B148352C33}"/>
                </a:ext>
              </a:extLst>
            </p:cNvPr>
            <p:cNvSpPr/>
            <p:nvPr/>
          </p:nvSpPr>
          <p:spPr>
            <a:xfrm>
              <a:off x="7172147" y="1447710"/>
              <a:ext cx="191770" cy="78740"/>
            </a:xfrm>
            <a:custGeom>
              <a:avLst/>
              <a:gdLst/>
              <a:ahLst/>
              <a:cxnLst/>
              <a:rect l="l" t="t" r="r" b="b"/>
              <a:pathLst>
                <a:path w="191770" h="78740">
                  <a:moveTo>
                    <a:pt x="58851" y="698"/>
                  </a:moveTo>
                  <a:lnTo>
                    <a:pt x="58166" y="12"/>
                  </a:lnTo>
                  <a:lnTo>
                    <a:pt x="685" y="12"/>
                  </a:lnTo>
                  <a:lnTo>
                    <a:pt x="0" y="698"/>
                  </a:lnTo>
                  <a:lnTo>
                    <a:pt x="0" y="10985"/>
                  </a:lnTo>
                  <a:lnTo>
                    <a:pt x="685" y="11557"/>
                  </a:lnTo>
                  <a:lnTo>
                    <a:pt x="23190" y="11557"/>
                  </a:lnTo>
                  <a:lnTo>
                    <a:pt x="23190" y="77724"/>
                  </a:lnTo>
                  <a:lnTo>
                    <a:pt x="23888" y="78295"/>
                  </a:lnTo>
                  <a:lnTo>
                    <a:pt x="35090" y="78295"/>
                  </a:lnTo>
                  <a:lnTo>
                    <a:pt x="35648" y="77724"/>
                  </a:lnTo>
                  <a:lnTo>
                    <a:pt x="35648" y="11557"/>
                  </a:lnTo>
                  <a:lnTo>
                    <a:pt x="58166" y="11557"/>
                  </a:lnTo>
                  <a:lnTo>
                    <a:pt x="58851" y="10985"/>
                  </a:lnTo>
                  <a:lnTo>
                    <a:pt x="58851" y="10299"/>
                  </a:lnTo>
                  <a:lnTo>
                    <a:pt x="58851" y="698"/>
                  </a:lnTo>
                  <a:close/>
                </a:path>
                <a:path w="191770" h="78740">
                  <a:moveTo>
                    <a:pt x="97243" y="698"/>
                  </a:moveTo>
                  <a:lnTo>
                    <a:pt x="96672" y="12"/>
                  </a:lnTo>
                  <a:lnTo>
                    <a:pt x="85356" y="12"/>
                  </a:lnTo>
                  <a:lnTo>
                    <a:pt x="84785" y="698"/>
                  </a:lnTo>
                  <a:lnTo>
                    <a:pt x="84785" y="77724"/>
                  </a:lnTo>
                  <a:lnTo>
                    <a:pt x="85356" y="78295"/>
                  </a:lnTo>
                  <a:lnTo>
                    <a:pt x="96672" y="78295"/>
                  </a:lnTo>
                  <a:lnTo>
                    <a:pt x="97243" y="77724"/>
                  </a:lnTo>
                  <a:lnTo>
                    <a:pt x="97243" y="77038"/>
                  </a:lnTo>
                  <a:lnTo>
                    <a:pt x="97243" y="698"/>
                  </a:lnTo>
                  <a:close/>
                </a:path>
                <a:path w="191770" h="78740">
                  <a:moveTo>
                    <a:pt x="191287" y="24688"/>
                  </a:moveTo>
                  <a:lnTo>
                    <a:pt x="189496" y="14274"/>
                  </a:lnTo>
                  <a:lnTo>
                    <a:pt x="187096" y="10642"/>
                  </a:lnTo>
                  <a:lnTo>
                    <a:pt x="184365" y="6515"/>
                  </a:lnTo>
                  <a:lnTo>
                    <a:pt x="178828" y="3225"/>
                  </a:lnTo>
                  <a:lnTo>
                    <a:pt x="178828" y="15544"/>
                  </a:lnTo>
                  <a:lnTo>
                    <a:pt x="178828" y="62750"/>
                  </a:lnTo>
                  <a:lnTo>
                    <a:pt x="172542" y="67652"/>
                  </a:lnTo>
                  <a:lnTo>
                    <a:pt x="144780" y="67652"/>
                  </a:lnTo>
                  <a:lnTo>
                    <a:pt x="144780" y="10642"/>
                  </a:lnTo>
                  <a:lnTo>
                    <a:pt x="172542" y="10642"/>
                  </a:lnTo>
                  <a:lnTo>
                    <a:pt x="178828" y="15544"/>
                  </a:lnTo>
                  <a:lnTo>
                    <a:pt x="178828" y="3225"/>
                  </a:lnTo>
                  <a:lnTo>
                    <a:pt x="176237" y="1676"/>
                  </a:lnTo>
                  <a:lnTo>
                    <a:pt x="165455" y="0"/>
                  </a:lnTo>
                  <a:lnTo>
                    <a:pt x="132892" y="0"/>
                  </a:lnTo>
                  <a:lnTo>
                    <a:pt x="132321" y="698"/>
                  </a:lnTo>
                  <a:lnTo>
                    <a:pt x="132321" y="77724"/>
                  </a:lnTo>
                  <a:lnTo>
                    <a:pt x="132892" y="78282"/>
                  </a:lnTo>
                  <a:lnTo>
                    <a:pt x="165455" y="78282"/>
                  </a:lnTo>
                  <a:lnTo>
                    <a:pt x="191287" y="53606"/>
                  </a:lnTo>
                  <a:lnTo>
                    <a:pt x="191287" y="24688"/>
                  </a:lnTo>
                  <a:close/>
                </a:path>
              </a:pathLst>
            </a:custGeom>
            <a:solidFill>
              <a:srgbClr val="231F20"/>
            </a:solidFill>
          </p:spPr>
          <p:txBody>
            <a:bodyPr wrap="square" lIns="0" tIns="0" rIns="0" bIns="0" rtlCol="0"/>
            <a:lstStyle/>
            <a:p>
              <a:endParaRPr/>
            </a:p>
          </p:txBody>
        </p:sp>
      </p:grpSp>
    </p:spTree>
    <p:extLst>
      <p:ext uri="{BB962C8B-B14F-4D97-AF65-F5344CB8AC3E}">
        <p14:creationId xmlns:p14="http://schemas.microsoft.com/office/powerpoint/2010/main" val="582475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dsholder til indhold 10">
            <a:extLst>
              <a:ext uri="{FF2B5EF4-FFF2-40B4-BE49-F238E27FC236}">
                <a16:creationId xmlns:a16="http://schemas.microsoft.com/office/drawing/2014/main" id="{B7C78CFB-9141-4807-9954-649ABE557147}"/>
              </a:ext>
            </a:extLst>
          </p:cNvPr>
          <p:cNvPicPr>
            <a:picLocks noGrp="1" noChangeAspect="1"/>
          </p:cNvPicPr>
          <p:nvPr>
            <p:ph idx="1"/>
          </p:nvPr>
        </p:nvPicPr>
        <p:blipFill>
          <a:blip r:embed="rId2"/>
          <a:stretch>
            <a:fillRect/>
          </a:stretch>
        </p:blipFill>
        <p:spPr>
          <a:xfrm>
            <a:off x="-1" y="1405054"/>
            <a:ext cx="8421701" cy="5087821"/>
          </a:xfrm>
        </p:spPr>
      </p:pic>
      <p:sp>
        <p:nvSpPr>
          <p:cNvPr id="2" name="Titel 1">
            <a:extLst>
              <a:ext uri="{FF2B5EF4-FFF2-40B4-BE49-F238E27FC236}">
                <a16:creationId xmlns:a16="http://schemas.microsoft.com/office/drawing/2014/main" id="{9840BFD1-1610-4427-B461-3823419634B4}"/>
              </a:ext>
            </a:extLst>
          </p:cNvPr>
          <p:cNvSpPr>
            <a:spLocks noGrp="1"/>
          </p:cNvSpPr>
          <p:nvPr>
            <p:ph type="title"/>
          </p:nvPr>
        </p:nvSpPr>
        <p:spPr/>
        <p:txBody>
          <a:bodyPr>
            <a:normAutofit/>
          </a:bodyPr>
          <a:lstStyle/>
          <a:p>
            <a:pPr algn="l"/>
            <a:r>
              <a:rPr lang="da-DK" sz="2400" b="1" i="0" u="none" strike="noStrike" baseline="0" dirty="0">
                <a:solidFill>
                  <a:srgbClr val="000000"/>
                </a:solidFill>
                <a:latin typeface="Sweco Sans"/>
              </a:rPr>
              <a:t>3. Havnestien - fra Nakskov til Hestehovedet</a:t>
            </a:r>
            <a:br>
              <a:rPr lang="da-DK" sz="1800" b="0" i="0" u="none" strike="noStrike" baseline="0" dirty="0">
                <a:solidFill>
                  <a:srgbClr val="000000"/>
                </a:solidFill>
                <a:latin typeface="Sweco Sans"/>
              </a:rPr>
            </a:br>
            <a:br>
              <a:rPr lang="da-DK" sz="1800" b="0" i="0" u="none" strike="noStrike" baseline="0" dirty="0">
                <a:solidFill>
                  <a:srgbClr val="000000"/>
                </a:solidFill>
                <a:latin typeface="Sweco Sans Medium"/>
              </a:rPr>
            </a:br>
            <a:endParaRPr lang="da-DK" sz="1800" b="0" i="0" u="none" strike="noStrike" baseline="0" dirty="0">
              <a:solidFill>
                <a:srgbClr val="000000"/>
              </a:solidFill>
              <a:latin typeface="Sweco Sans"/>
            </a:endParaRPr>
          </a:p>
        </p:txBody>
      </p:sp>
      <p:pic>
        <p:nvPicPr>
          <p:cNvPr id="5" name="Billede 4">
            <a:extLst>
              <a:ext uri="{FF2B5EF4-FFF2-40B4-BE49-F238E27FC236}">
                <a16:creationId xmlns:a16="http://schemas.microsoft.com/office/drawing/2014/main" id="{D6A92D28-A03D-4269-9008-06B94E4CE42F}"/>
              </a:ext>
            </a:extLst>
          </p:cNvPr>
          <p:cNvPicPr>
            <a:picLocks noChangeAspect="1"/>
          </p:cNvPicPr>
          <p:nvPr/>
        </p:nvPicPr>
        <p:blipFill>
          <a:blip r:embed="rId3"/>
          <a:stretch>
            <a:fillRect/>
          </a:stretch>
        </p:blipFill>
        <p:spPr>
          <a:xfrm>
            <a:off x="8290235" y="2306211"/>
            <a:ext cx="4019550" cy="4743450"/>
          </a:xfrm>
          <a:prstGeom prst="rect">
            <a:avLst/>
          </a:prstGeom>
        </p:spPr>
      </p:pic>
      <p:grpSp>
        <p:nvGrpSpPr>
          <p:cNvPr id="3" name="object 14">
            <a:extLst>
              <a:ext uri="{FF2B5EF4-FFF2-40B4-BE49-F238E27FC236}">
                <a16:creationId xmlns:a16="http://schemas.microsoft.com/office/drawing/2014/main" id="{C30C2792-C031-4BE3-A812-1D4FB3754658}"/>
              </a:ext>
            </a:extLst>
          </p:cNvPr>
          <p:cNvGrpSpPr/>
          <p:nvPr/>
        </p:nvGrpSpPr>
        <p:grpSpPr>
          <a:xfrm>
            <a:off x="2255520" y="442874"/>
            <a:ext cx="9936480" cy="1108645"/>
            <a:chOff x="413999" y="995654"/>
            <a:chExt cx="9936480" cy="1108645"/>
          </a:xfrm>
        </p:grpSpPr>
        <p:sp>
          <p:nvSpPr>
            <p:cNvPr id="4" name="object 15">
              <a:extLst>
                <a:ext uri="{FF2B5EF4-FFF2-40B4-BE49-F238E27FC236}">
                  <a16:creationId xmlns:a16="http://schemas.microsoft.com/office/drawing/2014/main" id="{35A4BBD1-79D3-9337-5B33-0D6A905CB93A}"/>
                </a:ext>
              </a:extLst>
            </p:cNvPr>
            <p:cNvSpPr/>
            <p:nvPr/>
          </p:nvSpPr>
          <p:spPr>
            <a:xfrm>
              <a:off x="8552256" y="1752193"/>
              <a:ext cx="471170" cy="119380"/>
            </a:xfrm>
            <a:custGeom>
              <a:avLst/>
              <a:gdLst/>
              <a:ahLst/>
              <a:cxnLst/>
              <a:rect l="l" t="t" r="r" b="b"/>
              <a:pathLst>
                <a:path w="471170" h="119380">
                  <a:moveTo>
                    <a:pt x="119278" y="0"/>
                  </a:moveTo>
                  <a:lnTo>
                    <a:pt x="0" y="0"/>
                  </a:lnTo>
                  <a:lnTo>
                    <a:pt x="0" y="119291"/>
                  </a:lnTo>
                  <a:lnTo>
                    <a:pt x="119278" y="119291"/>
                  </a:lnTo>
                  <a:lnTo>
                    <a:pt x="119278" y="0"/>
                  </a:lnTo>
                  <a:close/>
                </a:path>
                <a:path w="471170" h="119380">
                  <a:moveTo>
                    <a:pt x="470852" y="12"/>
                  </a:moveTo>
                  <a:lnTo>
                    <a:pt x="351548" y="12"/>
                  </a:lnTo>
                  <a:lnTo>
                    <a:pt x="351548" y="119291"/>
                  </a:lnTo>
                  <a:lnTo>
                    <a:pt x="470852" y="119291"/>
                  </a:lnTo>
                  <a:lnTo>
                    <a:pt x="470852" y="12"/>
                  </a:lnTo>
                  <a:close/>
                </a:path>
              </a:pathLst>
            </a:custGeom>
            <a:solidFill>
              <a:srgbClr val="FFFFFF"/>
            </a:solidFill>
          </p:spPr>
          <p:txBody>
            <a:bodyPr wrap="square" lIns="0" tIns="0" rIns="0" bIns="0" rtlCol="0"/>
            <a:lstStyle/>
            <a:p>
              <a:endParaRPr/>
            </a:p>
          </p:txBody>
        </p:sp>
        <p:sp>
          <p:nvSpPr>
            <p:cNvPr id="6" name="object 16">
              <a:extLst>
                <a:ext uri="{FF2B5EF4-FFF2-40B4-BE49-F238E27FC236}">
                  <a16:creationId xmlns:a16="http://schemas.microsoft.com/office/drawing/2014/main" id="{74587110-D3AC-CAED-DB65-7B4465342F73}"/>
                </a:ext>
              </a:extLst>
            </p:cNvPr>
            <p:cNvSpPr/>
            <p:nvPr/>
          </p:nvSpPr>
          <p:spPr>
            <a:xfrm>
              <a:off x="8319960" y="1811838"/>
              <a:ext cx="471170" cy="0"/>
            </a:xfrm>
            <a:custGeom>
              <a:avLst/>
              <a:gdLst/>
              <a:ahLst/>
              <a:cxnLst/>
              <a:rect l="l" t="t" r="r" b="b"/>
              <a:pathLst>
                <a:path w="471170">
                  <a:moveTo>
                    <a:pt x="0" y="0"/>
                  </a:moveTo>
                  <a:lnTo>
                    <a:pt x="470877" y="0"/>
                  </a:lnTo>
                </a:path>
              </a:pathLst>
            </a:custGeom>
            <a:ln w="119292">
              <a:solidFill>
                <a:srgbClr val="FFFFFF"/>
              </a:solidFill>
            </a:ln>
          </p:spPr>
          <p:txBody>
            <a:bodyPr wrap="square" lIns="0" tIns="0" rIns="0" bIns="0" rtlCol="0"/>
            <a:lstStyle/>
            <a:p>
              <a:endParaRPr/>
            </a:p>
          </p:txBody>
        </p:sp>
        <p:sp>
          <p:nvSpPr>
            <p:cNvPr id="7" name="object 17">
              <a:extLst>
                <a:ext uri="{FF2B5EF4-FFF2-40B4-BE49-F238E27FC236}">
                  <a16:creationId xmlns:a16="http://schemas.microsoft.com/office/drawing/2014/main" id="{FBBE2156-B72D-F5BC-0558-822FA91FFDEA}"/>
                </a:ext>
              </a:extLst>
            </p:cNvPr>
            <p:cNvSpPr/>
            <p:nvPr/>
          </p:nvSpPr>
          <p:spPr>
            <a:xfrm>
              <a:off x="9195759" y="1752192"/>
              <a:ext cx="0" cy="119380"/>
            </a:xfrm>
            <a:custGeom>
              <a:avLst/>
              <a:gdLst/>
              <a:ahLst/>
              <a:cxnLst/>
              <a:rect l="l" t="t" r="r" b="b"/>
              <a:pathLst>
                <a:path h="119380">
                  <a:moveTo>
                    <a:pt x="0" y="0"/>
                  </a:moveTo>
                  <a:lnTo>
                    <a:pt x="0" y="119292"/>
                  </a:lnTo>
                </a:path>
              </a:pathLst>
            </a:custGeom>
            <a:ln w="119291">
              <a:solidFill>
                <a:srgbClr val="FFFFFF"/>
              </a:solidFill>
            </a:ln>
          </p:spPr>
          <p:txBody>
            <a:bodyPr wrap="square" lIns="0" tIns="0" rIns="0" bIns="0" rtlCol="0"/>
            <a:lstStyle/>
            <a:p>
              <a:endParaRPr/>
            </a:p>
          </p:txBody>
        </p:sp>
        <p:sp>
          <p:nvSpPr>
            <p:cNvPr id="8" name="object 18">
              <a:extLst>
                <a:ext uri="{FF2B5EF4-FFF2-40B4-BE49-F238E27FC236}">
                  <a16:creationId xmlns:a16="http://schemas.microsoft.com/office/drawing/2014/main" id="{AE515F85-B91F-AF7D-80C0-40E6F48BFC69}"/>
                </a:ext>
              </a:extLst>
            </p:cNvPr>
            <p:cNvSpPr/>
            <p:nvPr/>
          </p:nvSpPr>
          <p:spPr>
            <a:xfrm>
              <a:off x="9016822" y="1632902"/>
              <a:ext cx="471170" cy="351790"/>
            </a:xfrm>
            <a:custGeom>
              <a:avLst/>
              <a:gdLst/>
              <a:ahLst/>
              <a:cxnLst/>
              <a:rect l="l" t="t" r="r" b="b"/>
              <a:pathLst>
                <a:path w="471170" h="351789">
                  <a:moveTo>
                    <a:pt x="119278" y="0"/>
                  </a:moveTo>
                  <a:lnTo>
                    <a:pt x="0" y="0"/>
                  </a:lnTo>
                  <a:lnTo>
                    <a:pt x="0" y="119291"/>
                  </a:lnTo>
                  <a:lnTo>
                    <a:pt x="119278" y="119291"/>
                  </a:lnTo>
                  <a:lnTo>
                    <a:pt x="119278" y="0"/>
                  </a:lnTo>
                  <a:close/>
                </a:path>
                <a:path w="471170" h="351789">
                  <a:moveTo>
                    <a:pt x="351586" y="119291"/>
                  </a:moveTo>
                  <a:lnTo>
                    <a:pt x="119291" y="119291"/>
                  </a:lnTo>
                  <a:lnTo>
                    <a:pt x="119291" y="235445"/>
                  </a:lnTo>
                  <a:lnTo>
                    <a:pt x="119291" y="238594"/>
                  </a:lnTo>
                  <a:lnTo>
                    <a:pt x="119291" y="351586"/>
                  </a:lnTo>
                  <a:lnTo>
                    <a:pt x="351586" y="351586"/>
                  </a:lnTo>
                  <a:lnTo>
                    <a:pt x="351586" y="238594"/>
                  </a:lnTo>
                  <a:lnTo>
                    <a:pt x="351586" y="235445"/>
                  </a:lnTo>
                  <a:lnTo>
                    <a:pt x="351586" y="119291"/>
                  </a:lnTo>
                  <a:close/>
                </a:path>
                <a:path w="471170" h="351789">
                  <a:moveTo>
                    <a:pt x="470877" y="12"/>
                  </a:moveTo>
                  <a:lnTo>
                    <a:pt x="351586" y="12"/>
                  </a:lnTo>
                  <a:lnTo>
                    <a:pt x="351586" y="119291"/>
                  </a:lnTo>
                  <a:lnTo>
                    <a:pt x="470877" y="119291"/>
                  </a:lnTo>
                  <a:lnTo>
                    <a:pt x="470877" y="12"/>
                  </a:lnTo>
                  <a:close/>
                </a:path>
              </a:pathLst>
            </a:custGeom>
            <a:solidFill>
              <a:srgbClr val="FFFFFF"/>
            </a:solidFill>
          </p:spPr>
          <p:txBody>
            <a:bodyPr wrap="square" lIns="0" tIns="0" rIns="0" bIns="0" rtlCol="0"/>
            <a:lstStyle/>
            <a:p>
              <a:endParaRPr/>
            </a:p>
          </p:txBody>
        </p:sp>
        <p:sp>
          <p:nvSpPr>
            <p:cNvPr id="9" name="object 19">
              <a:extLst>
                <a:ext uri="{FF2B5EF4-FFF2-40B4-BE49-F238E27FC236}">
                  <a16:creationId xmlns:a16="http://schemas.microsoft.com/office/drawing/2014/main" id="{9BFC2736-E857-1618-CA6F-824E1AB3EB44}"/>
                </a:ext>
              </a:extLst>
            </p:cNvPr>
            <p:cNvSpPr/>
            <p:nvPr/>
          </p:nvSpPr>
          <p:spPr>
            <a:xfrm>
              <a:off x="9136113" y="1956237"/>
              <a:ext cx="351790" cy="0"/>
            </a:xfrm>
            <a:custGeom>
              <a:avLst/>
              <a:gdLst/>
              <a:ahLst/>
              <a:cxnLst/>
              <a:rect l="l" t="t" r="r" b="b"/>
              <a:pathLst>
                <a:path w="351790">
                  <a:moveTo>
                    <a:pt x="0" y="0"/>
                  </a:moveTo>
                  <a:lnTo>
                    <a:pt x="351589" y="0"/>
                  </a:lnTo>
                </a:path>
              </a:pathLst>
            </a:custGeom>
            <a:ln w="56502">
              <a:solidFill>
                <a:srgbClr val="FFFFFF"/>
              </a:solidFill>
            </a:ln>
          </p:spPr>
          <p:txBody>
            <a:bodyPr wrap="square" lIns="0" tIns="0" rIns="0" bIns="0" rtlCol="0"/>
            <a:lstStyle/>
            <a:p>
              <a:endParaRPr/>
            </a:p>
          </p:txBody>
        </p:sp>
        <p:sp>
          <p:nvSpPr>
            <p:cNvPr id="10" name="object 20">
              <a:extLst>
                <a:ext uri="{FF2B5EF4-FFF2-40B4-BE49-F238E27FC236}">
                  <a16:creationId xmlns:a16="http://schemas.microsoft.com/office/drawing/2014/main" id="{52457203-4582-5B36-BE61-F4371CDFEAFA}"/>
                </a:ext>
              </a:extLst>
            </p:cNvPr>
            <p:cNvSpPr/>
            <p:nvPr/>
          </p:nvSpPr>
          <p:spPr>
            <a:xfrm>
              <a:off x="9016824" y="2014311"/>
              <a:ext cx="471170" cy="0"/>
            </a:xfrm>
            <a:custGeom>
              <a:avLst/>
              <a:gdLst/>
              <a:ahLst/>
              <a:cxnLst/>
              <a:rect l="l" t="t" r="r" b="b"/>
              <a:pathLst>
                <a:path w="471170">
                  <a:moveTo>
                    <a:pt x="0" y="0"/>
                  </a:moveTo>
                  <a:lnTo>
                    <a:pt x="470877" y="0"/>
                  </a:lnTo>
                </a:path>
              </a:pathLst>
            </a:custGeom>
            <a:ln w="56502">
              <a:solidFill>
                <a:srgbClr val="FFFFFF"/>
              </a:solidFill>
            </a:ln>
          </p:spPr>
          <p:txBody>
            <a:bodyPr wrap="square" lIns="0" tIns="0" rIns="0" bIns="0" rtlCol="0"/>
            <a:lstStyle/>
            <a:p>
              <a:endParaRPr/>
            </a:p>
          </p:txBody>
        </p:sp>
        <p:sp>
          <p:nvSpPr>
            <p:cNvPr id="12" name="object 21">
              <a:extLst>
                <a:ext uri="{FF2B5EF4-FFF2-40B4-BE49-F238E27FC236}">
                  <a16:creationId xmlns:a16="http://schemas.microsoft.com/office/drawing/2014/main" id="{BBA9F6F9-68CB-1F48-ECC5-F300A3B24347}"/>
                </a:ext>
              </a:extLst>
            </p:cNvPr>
            <p:cNvSpPr/>
            <p:nvPr/>
          </p:nvSpPr>
          <p:spPr>
            <a:xfrm>
              <a:off x="9249117" y="1692548"/>
              <a:ext cx="471170" cy="0"/>
            </a:xfrm>
            <a:custGeom>
              <a:avLst/>
              <a:gdLst/>
              <a:ahLst/>
              <a:cxnLst/>
              <a:rect l="l" t="t" r="r" b="b"/>
              <a:pathLst>
                <a:path w="471170">
                  <a:moveTo>
                    <a:pt x="0" y="0"/>
                  </a:moveTo>
                  <a:lnTo>
                    <a:pt x="470877" y="0"/>
                  </a:lnTo>
                </a:path>
              </a:pathLst>
            </a:custGeom>
            <a:ln w="119291">
              <a:solidFill>
                <a:srgbClr val="FFFFFF"/>
              </a:solidFill>
            </a:ln>
          </p:spPr>
          <p:txBody>
            <a:bodyPr wrap="square" lIns="0" tIns="0" rIns="0" bIns="0" rtlCol="0"/>
            <a:lstStyle/>
            <a:p>
              <a:endParaRPr/>
            </a:p>
          </p:txBody>
        </p:sp>
        <p:sp>
          <p:nvSpPr>
            <p:cNvPr id="13" name="object 22">
              <a:extLst>
                <a:ext uri="{FF2B5EF4-FFF2-40B4-BE49-F238E27FC236}">
                  <a16:creationId xmlns:a16="http://schemas.microsoft.com/office/drawing/2014/main" id="{4CAA73E7-6430-4154-A4D8-CEC402D6AFCC}"/>
                </a:ext>
              </a:extLst>
            </p:cNvPr>
            <p:cNvSpPr/>
            <p:nvPr/>
          </p:nvSpPr>
          <p:spPr>
            <a:xfrm>
              <a:off x="9249117" y="1926414"/>
              <a:ext cx="471170" cy="0"/>
            </a:xfrm>
            <a:custGeom>
              <a:avLst/>
              <a:gdLst/>
              <a:ahLst/>
              <a:cxnLst/>
              <a:rect l="l" t="t" r="r" b="b"/>
              <a:pathLst>
                <a:path w="471170">
                  <a:moveTo>
                    <a:pt x="0" y="0"/>
                  </a:moveTo>
                  <a:lnTo>
                    <a:pt x="119291" y="0"/>
                  </a:lnTo>
                </a:path>
                <a:path w="471170">
                  <a:moveTo>
                    <a:pt x="351586" y="0"/>
                  </a:moveTo>
                  <a:lnTo>
                    <a:pt x="470877" y="0"/>
                  </a:lnTo>
                </a:path>
              </a:pathLst>
            </a:custGeom>
            <a:ln w="116146">
              <a:solidFill>
                <a:srgbClr val="FFFFFF"/>
              </a:solidFill>
            </a:ln>
          </p:spPr>
          <p:txBody>
            <a:bodyPr wrap="square" lIns="0" tIns="0" rIns="0" bIns="0" rtlCol="0"/>
            <a:lstStyle/>
            <a:p>
              <a:endParaRPr/>
            </a:p>
          </p:txBody>
        </p:sp>
        <p:sp>
          <p:nvSpPr>
            <p:cNvPr id="14" name="object 23">
              <a:extLst>
                <a:ext uri="{FF2B5EF4-FFF2-40B4-BE49-F238E27FC236}">
                  <a16:creationId xmlns:a16="http://schemas.microsoft.com/office/drawing/2014/main" id="{1DFB3955-CFFE-4BC2-7497-40D546AB26A2}"/>
                </a:ext>
              </a:extLst>
            </p:cNvPr>
            <p:cNvSpPr/>
            <p:nvPr/>
          </p:nvSpPr>
          <p:spPr>
            <a:xfrm>
              <a:off x="8784514" y="1632902"/>
              <a:ext cx="935990" cy="410209"/>
            </a:xfrm>
            <a:custGeom>
              <a:avLst/>
              <a:gdLst/>
              <a:ahLst/>
              <a:cxnLst/>
              <a:rect l="l" t="t" r="r" b="b"/>
              <a:pathLst>
                <a:path w="935990" h="410210">
                  <a:moveTo>
                    <a:pt x="119303" y="0"/>
                  </a:moveTo>
                  <a:lnTo>
                    <a:pt x="0" y="0"/>
                  </a:lnTo>
                  <a:lnTo>
                    <a:pt x="0" y="119291"/>
                  </a:lnTo>
                  <a:lnTo>
                    <a:pt x="119303" y="119291"/>
                  </a:lnTo>
                  <a:lnTo>
                    <a:pt x="119303" y="0"/>
                  </a:lnTo>
                  <a:close/>
                </a:path>
                <a:path w="935990" h="410210">
                  <a:moveTo>
                    <a:pt x="935482" y="353161"/>
                  </a:moveTo>
                  <a:lnTo>
                    <a:pt x="464591" y="353161"/>
                  </a:lnTo>
                  <a:lnTo>
                    <a:pt x="464591" y="409663"/>
                  </a:lnTo>
                  <a:lnTo>
                    <a:pt x="935482" y="409663"/>
                  </a:lnTo>
                  <a:lnTo>
                    <a:pt x="935482" y="353161"/>
                  </a:lnTo>
                  <a:close/>
                </a:path>
                <a:path w="935990" h="410210">
                  <a:moveTo>
                    <a:pt x="935482" y="295084"/>
                  </a:moveTo>
                  <a:lnTo>
                    <a:pt x="464591" y="295084"/>
                  </a:lnTo>
                  <a:lnTo>
                    <a:pt x="464591" y="351599"/>
                  </a:lnTo>
                  <a:lnTo>
                    <a:pt x="935482" y="351599"/>
                  </a:lnTo>
                  <a:lnTo>
                    <a:pt x="935482" y="295084"/>
                  </a:lnTo>
                  <a:close/>
                </a:path>
              </a:pathLst>
            </a:custGeom>
            <a:solidFill>
              <a:srgbClr val="FFFFFF"/>
            </a:solidFill>
          </p:spPr>
          <p:txBody>
            <a:bodyPr wrap="square" lIns="0" tIns="0" rIns="0" bIns="0" rtlCol="0"/>
            <a:lstStyle/>
            <a:p>
              <a:endParaRPr/>
            </a:p>
          </p:txBody>
        </p:sp>
        <p:sp>
          <p:nvSpPr>
            <p:cNvPr id="15" name="object 24">
              <a:extLst>
                <a:ext uri="{FF2B5EF4-FFF2-40B4-BE49-F238E27FC236}">
                  <a16:creationId xmlns:a16="http://schemas.microsoft.com/office/drawing/2014/main" id="{E196F25A-A8E5-9A1A-727F-31B312B4C4ED}"/>
                </a:ext>
              </a:extLst>
            </p:cNvPr>
            <p:cNvSpPr/>
            <p:nvPr/>
          </p:nvSpPr>
          <p:spPr>
            <a:xfrm>
              <a:off x="9136113" y="1926414"/>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16" name="object 25">
              <a:extLst>
                <a:ext uri="{FF2B5EF4-FFF2-40B4-BE49-F238E27FC236}">
                  <a16:creationId xmlns:a16="http://schemas.microsoft.com/office/drawing/2014/main" id="{98789AF6-40E7-02E2-C708-95DA8E99E59D}"/>
                </a:ext>
              </a:extLst>
            </p:cNvPr>
            <p:cNvSpPr/>
            <p:nvPr/>
          </p:nvSpPr>
          <p:spPr>
            <a:xfrm>
              <a:off x="8784526" y="1956237"/>
              <a:ext cx="471170" cy="58419"/>
            </a:xfrm>
            <a:custGeom>
              <a:avLst/>
              <a:gdLst/>
              <a:ahLst/>
              <a:cxnLst/>
              <a:rect l="l" t="t" r="r" b="b"/>
              <a:pathLst>
                <a:path w="471170" h="58419">
                  <a:moveTo>
                    <a:pt x="119287" y="0"/>
                  </a:moveTo>
                  <a:lnTo>
                    <a:pt x="470877" y="0"/>
                  </a:lnTo>
                </a:path>
                <a:path w="471170" h="58419">
                  <a:moveTo>
                    <a:pt x="0" y="58073"/>
                  </a:moveTo>
                  <a:lnTo>
                    <a:pt x="470877" y="58073"/>
                  </a:lnTo>
                </a:path>
              </a:pathLst>
            </a:custGeom>
            <a:ln w="56501">
              <a:solidFill>
                <a:srgbClr val="FFFFFF"/>
              </a:solidFill>
            </a:ln>
          </p:spPr>
          <p:txBody>
            <a:bodyPr wrap="square" lIns="0" tIns="0" rIns="0" bIns="0" rtlCol="0"/>
            <a:lstStyle/>
            <a:p>
              <a:endParaRPr/>
            </a:p>
          </p:txBody>
        </p:sp>
        <p:sp>
          <p:nvSpPr>
            <p:cNvPr id="17" name="object 26">
              <a:extLst>
                <a:ext uri="{FF2B5EF4-FFF2-40B4-BE49-F238E27FC236}">
                  <a16:creationId xmlns:a16="http://schemas.microsoft.com/office/drawing/2014/main" id="{92C6A98A-78F2-525C-BF34-B2E18F93E801}"/>
                </a:ext>
              </a:extLst>
            </p:cNvPr>
            <p:cNvSpPr/>
            <p:nvPr/>
          </p:nvSpPr>
          <p:spPr>
            <a:xfrm>
              <a:off x="8671547" y="1692547"/>
              <a:ext cx="232410" cy="0"/>
            </a:xfrm>
            <a:custGeom>
              <a:avLst/>
              <a:gdLst/>
              <a:ahLst/>
              <a:cxnLst/>
              <a:rect l="l" t="t" r="r" b="b"/>
              <a:pathLst>
                <a:path w="232409">
                  <a:moveTo>
                    <a:pt x="0" y="0"/>
                  </a:moveTo>
                  <a:lnTo>
                    <a:pt x="232270" y="0"/>
                  </a:lnTo>
                </a:path>
              </a:pathLst>
            </a:custGeom>
            <a:ln w="119292">
              <a:solidFill>
                <a:srgbClr val="FFFFFF"/>
              </a:solidFill>
            </a:ln>
          </p:spPr>
          <p:txBody>
            <a:bodyPr wrap="square" lIns="0" tIns="0" rIns="0" bIns="0" rtlCol="0"/>
            <a:lstStyle/>
            <a:p>
              <a:endParaRPr/>
            </a:p>
          </p:txBody>
        </p:sp>
        <p:sp>
          <p:nvSpPr>
            <p:cNvPr id="18" name="object 27">
              <a:extLst>
                <a:ext uri="{FF2B5EF4-FFF2-40B4-BE49-F238E27FC236}">
                  <a16:creationId xmlns:a16="http://schemas.microsoft.com/office/drawing/2014/main" id="{4680E7C6-03CC-58BE-03F3-1768157AA250}"/>
                </a:ext>
              </a:extLst>
            </p:cNvPr>
            <p:cNvSpPr/>
            <p:nvPr/>
          </p:nvSpPr>
          <p:spPr>
            <a:xfrm>
              <a:off x="8552244" y="1868347"/>
              <a:ext cx="471170" cy="174625"/>
            </a:xfrm>
            <a:custGeom>
              <a:avLst/>
              <a:gdLst/>
              <a:ahLst/>
              <a:cxnLst/>
              <a:rect l="l" t="t" r="r" b="b"/>
              <a:pathLst>
                <a:path w="471170" h="174625">
                  <a:moveTo>
                    <a:pt x="470852" y="117716"/>
                  </a:moveTo>
                  <a:lnTo>
                    <a:pt x="0" y="117716"/>
                  </a:lnTo>
                  <a:lnTo>
                    <a:pt x="0" y="174218"/>
                  </a:lnTo>
                  <a:lnTo>
                    <a:pt x="470852" y="174218"/>
                  </a:lnTo>
                  <a:lnTo>
                    <a:pt x="470852" y="117716"/>
                  </a:lnTo>
                  <a:close/>
                </a:path>
                <a:path w="471170" h="174625">
                  <a:moveTo>
                    <a:pt x="470852" y="0"/>
                  </a:moveTo>
                  <a:lnTo>
                    <a:pt x="351561" y="0"/>
                  </a:lnTo>
                  <a:lnTo>
                    <a:pt x="351561" y="59639"/>
                  </a:lnTo>
                  <a:lnTo>
                    <a:pt x="119291" y="59639"/>
                  </a:lnTo>
                  <a:lnTo>
                    <a:pt x="119291" y="0"/>
                  </a:lnTo>
                  <a:lnTo>
                    <a:pt x="0" y="0"/>
                  </a:lnTo>
                  <a:lnTo>
                    <a:pt x="0" y="59639"/>
                  </a:lnTo>
                  <a:lnTo>
                    <a:pt x="0" y="116141"/>
                  </a:lnTo>
                  <a:lnTo>
                    <a:pt x="119291" y="116141"/>
                  </a:lnTo>
                  <a:lnTo>
                    <a:pt x="351561" y="116141"/>
                  </a:lnTo>
                  <a:lnTo>
                    <a:pt x="470852" y="116141"/>
                  </a:lnTo>
                  <a:lnTo>
                    <a:pt x="470852" y="59639"/>
                  </a:lnTo>
                  <a:lnTo>
                    <a:pt x="470852" y="0"/>
                  </a:lnTo>
                  <a:close/>
                </a:path>
              </a:pathLst>
            </a:custGeom>
            <a:solidFill>
              <a:srgbClr val="FFFFFF"/>
            </a:solidFill>
          </p:spPr>
          <p:txBody>
            <a:bodyPr wrap="square" lIns="0" tIns="0" rIns="0" bIns="0" rtlCol="0"/>
            <a:lstStyle/>
            <a:p>
              <a:endParaRPr/>
            </a:p>
          </p:txBody>
        </p:sp>
        <p:sp>
          <p:nvSpPr>
            <p:cNvPr id="19" name="object 28">
              <a:extLst>
                <a:ext uri="{FF2B5EF4-FFF2-40B4-BE49-F238E27FC236}">
                  <a16:creationId xmlns:a16="http://schemas.microsoft.com/office/drawing/2014/main" id="{DCB9BAE5-F40A-2A14-4B96-BF05E3C06B7D}"/>
                </a:ext>
              </a:extLst>
            </p:cNvPr>
            <p:cNvSpPr/>
            <p:nvPr/>
          </p:nvSpPr>
          <p:spPr>
            <a:xfrm>
              <a:off x="8319960" y="1518319"/>
              <a:ext cx="1167765" cy="59690"/>
            </a:xfrm>
            <a:custGeom>
              <a:avLst/>
              <a:gdLst/>
              <a:ahLst/>
              <a:cxnLst/>
              <a:rect l="l" t="t" r="r" b="b"/>
              <a:pathLst>
                <a:path w="1167765" h="59690">
                  <a:moveTo>
                    <a:pt x="583857" y="0"/>
                  </a:moveTo>
                  <a:lnTo>
                    <a:pt x="703148" y="0"/>
                  </a:lnTo>
                </a:path>
                <a:path w="1167765" h="59690">
                  <a:moveTo>
                    <a:pt x="232295" y="59646"/>
                  </a:moveTo>
                  <a:lnTo>
                    <a:pt x="703148" y="59646"/>
                  </a:lnTo>
                </a:path>
                <a:path w="1167765" h="59690">
                  <a:moveTo>
                    <a:pt x="0" y="59646"/>
                  </a:moveTo>
                  <a:lnTo>
                    <a:pt x="470877" y="59646"/>
                  </a:lnTo>
                </a:path>
                <a:path w="1167765" h="59690">
                  <a:moveTo>
                    <a:pt x="464566" y="59646"/>
                  </a:moveTo>
                  <a:lnTo>
                    <a:pt x="935443" y="59646"/>
                  </a:lnTo>
                </a:path>
                <a:path w="1167765" h="59690">
                  <a:moveTo>
                    <a:pt x="696861" y="59646"/>
                  </a:moveTo>
                  <a:lnTo>
                    <a:pt x="1167739" y="59646"/>
                  </a:lnTo>
                </a:path>
                <a:path w="1167765" h="59690">
                  <a:moveTo>
                    <a:pt x="816152" y="0"/>
                  </a:moveTo>
                  <a:lnTo>
                    <a:pt x="935443" y="0"/>
                  </a:lnTo>
                </a:path>
                <a:path w="1167765" h="59690">
                  <a:moveTo>
                    <a:pt x="816152" y="0"/>
                  </a:moveTo>
                  <a:lnTo>
                    <a:pt x="1167739" y="0"/>
                  </a:lnTo>
                </a:path>
              </a:pathLst>
            </a:custGeom>
            <a:ln w="3175">
              <a:solidFill>
                <a:srgbClr val="FFFFFF"/>
              </a:solidFill>
            </a:ln>
          </p:spPr>
          <p:txBody>
            <a:bodyPr wrap="square" lIns="0" tIns="0" rIns="0" bIns="0" rtlCol="0"/>
            <a:lstStyle/>
            <a:p>
              <a:endParaRPr/>
            </a:p>
          </p:txBody>
        </p:sp>
        <p:sp>
          <p:nvSpPr>
            <p:cNvPr id="20" name="object 29">
              <a:extLst>
                <a:ext uri="{FF2B5EF4-FFF2-40B4-BE49-F238E27FC236}">
                  <a16:creationId xmlns:a16="http://schemas.microsoft.com/office/drawing/2014/main" id="{02150A84-C9C5-355D-773C-82D8803A58D5}"/>
                </a:ext>
              </a:extLst>
            </p:cNvPr>
            <p:cNvSpPr/>
            <p:nvPr/>
          </p:nvSpPr>
          <p:spPr>
            <a:xfrm>
              <a:off x="9016810" y="1519897"/>
              <a:ext cx="471170" cy="119380"/>
            </a:xfrm>
            <a:custGeom>
              <a:avLst/>
              <a:gdLst/>
              <a:ahLst/>
              <a:cxnLst/>
              <a:rect l="l" t="t" r="r" b="b"/>
              <a:pathLst>
                <a:path w="471170" h="119380">
                  <a:moveTo>
                    <a:pt x="119291" y="0"/>
                  </a:moveTo>
                  <a:lnTo>
                    <a:pt x="0" y="0"/>
                  </a:lnTo>
                  <a:lnTo>
                    <a:pt x="0" y="119278"/>
                  </a:lnTo>
                  <a:lnTo>
                    <a:pt x="119291" y="119278"/>
                  </a:lnTo>
                  <a:lnTo>
                    <a:pt x="119291" y="0"/>
                  </a:lnTo>
                  <a:close/>
                </a:path>
                <a:path w="471170" h="119380">
                  <a:moveTo>
                    <a:pt x="470890" y="0"/>
                  </a:moveTo>
                  <a:lnTo>
                    <a:pt x="351599" y="0"/>
                  </a:lnTo>
                  <a:lnTo>
                    <a:pt x="351599" y="119278"/>
                  </a:lnTo>
                  <a:lnTo>
                    <a:pt x="470890" y="119278"/>
                  </a:lnTo>
                  <a:lnTo>
                    <a:pt x="470890" y="0"/>
                  </a:lnTo>
                  <a:close/>
                </a:path>
              </a:pathLst>
            </a:custGeom>
            <a:solidFill>
              <a:srgbClr val="FFFFFF"/>
            </a:solidFill>
          </p:spPr>
          <p:txBody>
            <a:bodyPr wrap="square" lIns="0" tIns="0" rIns="0" bIns="0" rtlCol="0"/>
            <a:lstStyle/>
            <a:p>
              <a:endParaRPr/>
            </a:p>
          </p:txBody>
        </p:sp>
        <p:sp>
          <p:nvSpPr>
            <p:cNvPr id="21" name="object 30">
              <a:extLst>
                <a:ext uri="{FF2B5EF4-FFF2-40B4-BE49-F238E27FC236}">
                  <a16:creationId xmlns:a16="http://schemas.microsoft.com/office/drawing/2014/main" id="{744C1E36-F4DE-80D7-27A4-D337879E7B8D}"/>
                </a:ext>
              </a:extLst>
            </p:cNvPr>
            <p:cNvSpPr/>
            <p:nvPr/>
          </p:nvSpPr>
          <p:spPr>
            <a:xfrm>
              <a:off x="8319960" y="1518319"/>
              <a:ext cx="471170" cy="0"/>
            </a:xfrm>
            <a:custGeom>
              <a:avLst/>
              <a:gdLst/>
              <a:ahLst/>
              <a:cxnLst/>
              <a:rect l="l" t="t" r="r" b="b"/>
              <a:pathLst>
                <a:path w="471170">
                  <a:moveTo>
                    <a:pt x="232295" y="0"/>
                  </a:moveTo>
                  <a:lnTo>
                    <a:pt x="351586" y="0"/>
                  </a:lnTo>
                </a:path>
                <a:path w="471170">
                  <a:moveTo>
                    <a:pt x="0" y="0"/>
                  </a:moveTo>
                  <a:lnTo>
                    <a:pt x="470877" y="0"/>
                  </a:lnTo>
                </a:path>
              </a:pathLst>
            </a:custGeom>
            <a:ln w="3175">
              <a:solidFill>
                <a:srgbClr val="FFFFFF"/>
              </a:solidFill>
            </a:ln>
          </p:spPr>
          <p:txBody>
            <a:bodyPr wrap="square" lIns="0" tIns="0" rIns="0" bIns="0" rtlCol="0"/>
            <a:lstStyle/>
            <a:p>
              <a:endParaRPr/>
            </a:p>
          </p:txBody>
        </p:sp>
        <p:sp>
          <p:nvSpPr>
            <p:cNvPr id="22" name="object 31">
              <a:extLst>
                <a:ext uri="{FF2B5EF4-FFF2-40B4-BE49-F238E27FC236}">
                  <a16:creationId xmlns:a16="http://schemas.microsoft.com/office/drawing/2014/main" id="{7C87DA5F-89AE-10FB-EAC3-44F3A40F6598}"/>
                </a:ext>
              </a:extLst>
            </p:cNvPr>
            <p:cNvSpPr/>
            <p:nvPr/>
          </p:nvSpPr>
          <p:spPr>
            <a:xfrm>
              <a:off x="8671547" y="1519897"/>
              <a:ext cx="232410" cy="119380"/>
            </a:xfrm>
            <a:custGeom>
              <a:avLst/>
              <a:gdLst/>
              <a:ahLst/>
              <a:cxnLst/>
              <a:rect l="l" t="t" r="r" b="b"/>
              <a:pathLst>
                <a:path w="232409" h="119380">
                  <a:moveTo>
                    <a:pt x="232270" y="0"/>
                  </a:moveTo>
                  <a:lnTo>
                    <a:pt x="112966" y="0"/>
                  </a:lnTo>
                  <a:lnTo>
                    <a:pt x="0" y="0"/>
                  </a:lnTo>
                  <a:lnTo>
                    <a:pt x="0" y="119278"/>
                  </a:lnTo>
                  <a:lnTo>
                    <a:pt x="112966" y="119278"/>
                  </a:lnTo>
                  <a:lnTo>
                    <a:pt x="232270" y="119278"/>
                  </a:lnTo>
                  <a:lnTo>
                    <a:pt x="232270" y="0"/>
                  </a:lnTo>
                  <a:close/>
                </a:path>
              </a:pathLst>
            </a:custGeom>
            <a:solidFill>
              <a:srgbClr val="FFFFFF"/>
            </a:solidFill>
          </p:spPr>
          <p:txBody>
            <a:bodyPr wrap="square" lIns="0" tIns="0" rIns="0" bIns="0" rtlCol="0"/>
            <a:lstStyle/>
            <a:p>
              <a:endParaRPr/>
            </a:p>
          </p:txBody>
        </p:sp>
        <p:sp>
          <p:nvSpPr>
            <p:cNvPr id="23" name="object 32">
              <a:extLst>
                <a:ext uri="{FF2B5EF4-FFF2-40B4-BE49-F238E27FC236}">
                  <a16:creationId xmlns:a16="http://schemas.microsoft.com/office/drawing/2014/main" id="{0200ED1D-FDC8-2A5A-F366-B581262347A4}"/>
                </a:ext>
              </a:extLst>
            </p:cNvPr>
            <p:cNvSpPr/>
            <p:nvPr/>
          </p:nvSpPr>
          <p:spPr>
            <a:xfrm>
              <a:off x="8671547" y="1519897"/>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73C167"/>
            </a:solidFill>
          </p:spPr>
          <p:txBody>
            <a:bodyPr wrap="square" lIns="0" tIns="0" rIns="0" bIns="0" rtlCol="0"/>
            <a:lstStyle/>
            <a:p>
              <a:endParaRPr/>
            </a:p>
          </p:txBody>
        </p:sp>
        <p:sp>
          <p:nvSpPr>
            <p:cNvPr id="24" name="object 33">
              <a:extLst>
                <a:ext uri="{FF2B5EF4-FFF2-40B4-BE49-F238E27FC236}">
                  <a16:creationId xmlns:a16="http://schemas.microsoft.com/office/drawing/2014/main" id="{3D0156B6-04B3-3DAE-D07F-6138EF48B31E}"/>
                </a:ext>
              </a:extLst>
            </p:cNvPr>
            <p:cNvSpPr/>
            <p:nvPr/>
          </p:nvSpPr>
          <p:spPr>
            <a:xfrm>
              <a:off x="8439251"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3B649"/>
            </a:solidFill>
          </p:spPr>
          <p:txBody>
            <a:bodyPr wrap="square" lIns="0" tIns="0" rIns="0" bIns="0" rtlCol="0"/>
            <a:lstStyle/>
            <a:p>
              <a:endParaRPr/>
            </a:p>
          </p:txBody>
        </p:sp>
        <p:sp>
          <p:nvSpPr>
            <p:cNvPr id="25" name="object 34">
              <a:extLst>
                <a:ext uri="{FF2B5EF4-FFF2-40B4-BE49-F238E27FC236}">
                  <a16:creationId xmlns:a16="http://schemas.microsoft.com/office/drawing/2014/main" id="{373F5C6A-5C6B-4AAB-7693-B73A6C5F2FF0}"/>
                </a:ext>
              </a:extLst>
            </p:cNvPr>
            <p:cNvSpPr/>
            <p:nvPr/>
          </p:nvSpPr>
          <p:spPr>
            <a:xfrm>
              <a:off x="8903817"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95CE8B"/>
            </a:solidFill>
          </p:spPr>
          <p:txBody>
            <a:bodyPr wrap="square" lIns="0" tIns="0" rIns="0" bIns="0" rtlCol="0"/>
            <a:lstStyle/>
            <a:p>
              <a:endParaRPr/>
            </a:p>
          </p:txBody>
        </p:sp>
        <p:sp>
          <p:nvSpPr>
            <p:cNvPr id="26" name="object 35">
              <a:extLst>
                <a:ext uri="{FF2B5EF4-FFF2-40B4-BE49-F238E27FC236}">
                  <a16:creationId xmlns:a16="http://schemas.microsoft.com/office/drawing/2014/main" id="{CB70FBE7-E04F-072C-2BA7-36E6C8561E03}"/>
                </a:ext>
              </a:extLst>
            </p:cNvPr>
            <p:cNvSpPr/>
            <p:nvPr/>
          </p:nvSpPr>
          <p:spPr>
            <a:xfrm>
              <a:off x="9136113"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B8DDAE"/>
            </a:solidFill>
          </p:spPr>
          <p:txBody>
            <a:bodyPr wrap="square" lIns="0" tIns="0" rIns="0" bIns="0" rtlCol="0"/>
            <a:lstStyle/>
            <a:p>
              <a:endParaRPr/>
            </a:p>
          </p:txBody>
        </p:sp>
        <p:sp>
          <p:nvSpPr>
            <p:cNvPr id="27" name="object 36">
              <a:extLst>
                <a:ext uri="{FF2B5EF4-FFF2-40B4-BE49-F238E27FC236}">
                  <a16:creationId xmlns:a16="http://schemas.microsoft.com/office/drawing/2014/main" id="{0E816731-50A4-705D-8982-05300031D03A}"/>
                </a:ext>
              </a:extLst>
            </p:cNvPr>
            <p:cNvSpPr/>
            <p:nvPr/>
          </p:nvSpPr>
          <p:spPr>
            <a:xfrm>
              <a:off x="9136116"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26C8F"/>
            </a:solidFill>
          </p:spPr>
          <p:txBody>
            <a:bodyPr wrap="square" lIns="0" tIns="0" rIns="0" bIns="0" rtlCol="0"/>
            <a:lstStyle/>
            <a:p>
              <a:endParaRPr/>
            </a:p>
          </p:txBody>
        </p:sp>
        <p:sp>
          <p:nvSpPr>
            <p:cNvPr id="28" name="object 37">
              <a:extLst>
                <a:ext uri="{FF2B5EF4-FFF2-40B4-BE49-F238E27FC236}">
                  <a16:creationId xmlns:a16="http://schemas.microsoft.com/office/drawing/2014/main" id="{756EAD4B-EF82-224F-8F63-39E4CBEF30A3}"/>
                </a:ext>
              </a:extLst>
            </p:cNvPr>
            <p:cNvSpPr/>
            <p:nvPr/>
          </p:nvSpPr>
          <p:spPr>
            <a:xfrm>
              <a:off x="9368408" y="1752193"/>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00577E"/>
            </a:solidFill>
          </p:spPr>
          <p:txBody>
            <a:bodyPr wrap="square" lIns="0" tIns="0" rIns="0" bIns="0" rtlCol="0"/>
            <a:lstStyle/>
            <a:p>
              <a:endParaRPr/>
            </a:p>
          </p:txBody>
        </p:sp>
        <p:sp>
          <p:nvSpPr>
            <p:cNvPr id="29" name="object 38">
              <a:extLst>
                <a:ext uri="{FF2B5EF4-FFF2-40B4-BE49-F238E27FC236}">
                  <a16:creationId xmlns:a16="http://schemas.microsoft.com/office/drawing/2014/main" id="{256BFF31-5C30-4DCE-69C1-B21E555FB27C}"/>
                </a:ext>
              </a:extLst>
            </p:cNvPr>
            <p:cNvSpPr/>
            <p:nvPr/>
          </p:nvSpPr>
          <p:spPr>
            <a:xfrm>
              <a:off x="8903817"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6B85A3"/>
            </a:solidFill>
          </p:spPr>
          <p:txBody>
            <a:bodyPr wrap="square" lIns="0" tIns="0" rIns="0" bIns="0" rtlCol="0"/>
            <a:lstStyle/>
            <a:p>
              <a:endParaRPr/>
            </a:p>
          </p:txBody>
        </p:sp>
        <p:sp>
          <p:nvSpPr>
            <p:cNvPr id="30" name="object 39">
              <a:extLst>
                <a:ext uri="{FF2B5EF4-FFF2-40B4-BE49-F238E27FC236}">
                  <a16:creationId xmlns:a16="http://schemas.microsoft.com/office/drawing/2014/main" id="{11799B02-6BC0-3E71-576A-23620945B825}"/>
                </a:ext>
              </a:extLst>
            </p:cNvPr>
            <p:cNvSpPr/>
            <p:nvPr/>
          </p:nvSpPr>
          <p:spPr>
            <a:xfrm>
              <a:off x="8671543" y="1752192"/>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95A5BC"/>
            </a:solidFill>
          </p:spPr>
          <p:txBody>
            <a:bodyPr wrap="square" lIns="0" tIns="0" rIns="0" bIns="0" rtlCol="0"/>
            <a:lstStyle/>
            <a:p>
              <a:endParaRPr/>
            </a:p>
          </p:txBody>
        </p:sp>
        <p:sp>
          <p:nvSpPr>
            <p:cNvPr id="31" name="object 40">
              <a:extLst>
                <a:ext uri="{FF2B5EF4-FFF2-40B4-BE49-F238E27FC236}">
                  <a16:creationId xmlns:a16="http://schemas.microsoft.com/office/drawing/2014/main" id="{FE4B18E1-6A65-7259-18D7-559B3C1FD528}"/>
                </a:ext>
              </a:extLst>
            </p:cNvPr>
            <p:cNvSpPr/>
            <p:nvPr/>
          </p:nvSpPr>
          <p:spPr>
            <a:xfrm>
              <a:off x="9136113" y="1345663"/>
              <a:ext cx="351790" cy="0"/>
            </a:xfrm>
            <a:custGeom>
              <a:avLst/>
              <a:gdLst/>
              <a:ahLst/>
              <a:cxnLst/>
              <a:rect l="l" t="t" r="r" b="b"/>
              <a:pathLst>
                <a:path w="351790">
                  <a:moveTo>
                    <a:pt x="0" y="0"/>
                  </a:moveTo>
                  <a:lnTo>
                    <a:pt x="351586" y="0"/>
                  </a:lnTo>
                </a:path>
              </a:pathLst>
            </a:custGeom>
            <a:ln w="116147">
              <a:solidFill>
                <a:srgbClr val="FFFFFF"/>
              </a:solidFill>
            </a:ln>
          </p:spPr>
          <p:txBody>
            <a:bodyPr wrap="square" lIns="0" tIns="0" rIns="0" bIns="0" rtlCol="0"/>
            <a:lstStyle/>
            <a:p>
              <a:endParaRPr/>
            </a:p>
          </p:txBody>
        </p:sp>
        <p:sp>
          <p:nvSpPr>
            <p:cNvPr id="32" name="object 41">
              <a:extLst>
                <a:ext uri="{FF2B5EF4-FFF2-40B4-BE49-F238E27FC236}">
                  <a16:creationId xmlns:a16="http://schemas.microsoft.com/office/drawing/2014/main" id="{EACA7B8C-7743-663C-4EA5-A1DCFA904BBE}"/>
                </a:ext>
              </a:extLst>
            </p:cNvPr>
            <p:cNvSpPr/>
            <p:nvPr/>
          </p:nvSpPr>
          <p:spPr>
            <a:xfrm>
              <a:off x="9016810" y="1227949"/>
              <a:ext cx="471170" cy="118110"/>
            </a:xfrm>
            <a:custGeom>
              <a:avLst/>
              <a:gdLst/>
              <a:ahLst/>
              <a:cxnLst/>
              <a:rect l="l" t="t" r="r" b="b"/>
              <a:pathLst>
                <a:path w="471170" h="118109">
                  <a:moveTo>
                    <a:pt x="470890" y="0"/>
                  </a:moveTo>
                  <a:lnTo>
                    <a:pt x="0" y="0"/>
                  </a:lnTo>
                  <a:lnTo>
                    <a:pt x="0" y="29819"/>
                  </a:lnTo>
                  <a:lnTo>
                    <a:pt x="0" y="59651"/>
                  </a:lnTo>
                  <a:lnTo>
                    <a:pt x="0" y="87896"/>
                  </a:lnTo>
                  <a:lnTo>
                    <a:pt x="0" y="117716"/>
                  </a:lnTo>
                  <a:lnTo>
                    <a:pt x="470890" y="117716"/>
                  </a:lnTo>
                  <a:lnTo>
                    <a:pt x="470890" y="87896"/>
                  </a:lnTo>
                  <a:lnTo>
                    <a:pt x="470890" y="59651"/>
                  </a:lnTo>
                  <a:lnTo>
                    <a:pt x="470890" y="29819"/>
                  </a:lnTo>
                  <a:lnTo>
                    <a:pt x="470890" y="0"/>
                  </a:lnTo>
                  <a:close/>
                </a:path>
              </a:pathLst>
            </a:custGeom>
            <a:solidFill>
              <a:srgbClr val="FFFFFF"/>
            </a:solidFill>
          </p:spPr>
          <p:txBody>
            <a:bodyPr wrap="square" lIns="0" tIns="0" rIns="0" bIns="0" rtlCol="0"/>
            <a:lstStyle/>
            <a:p>
              <a:endParaRPr/>
            </a:p>
          </p:txBody>
        </p:sp>
        <p:sp>
          <p:nvSpPr>
            <p:cNvPr id="33" name="object 42">
              <a:extLst>
                <a:ext uri="{FF2B5EF4-FFF2-40B4-BE49-F238E27FC236}">
                  <a16:creationId xmlns:a16="http://schemas.microsoft.com/office/drawing/2014/main" id="{89D16F39-A1EC-F809-8336-A2D793B59627}"/>
                </a:ext>
              </a:extLst>
            </p:cNvPr>
            <p:cNvSpPr/>
            <p:nvPr/>
          </p:nvSpPr>
          <p:spPr>
            <a:xfrm>
              <a:off x="9136113" y="1347235"/>
              <a:ext cx="351790" cy="0"/>
            </a:xfrm>
            <a:custGeom>
              <a:avLst/>
              <a:gdLst/>
              <a:ahLst/>
              <a:cxnLst/>
              <a:rect l="l" t="t" r="r" b="b"/>
              <a:pathLst>
                <a:path w="351790">
                  <a:moveTo>
                    <a:pt x="0" y="0"/>
                  </a:moveTo>
                  <a:lnTo>
                    <a:pt x="351586" y="0"/>
                  </a:lnTo>
                </a:path>
              </a:pathLst>
            </a:custGeom>
            <a:ln w="119291">
              <a:solidFill>
                <a:srgbClr val="FFFFFF"/>
              </a:solidFill>
            </a:ln>
          </p:spPr>
          <p:txBody>
            <a:bodyPr wrap="square" lIns="0" tIns="0" rIns="0" bIns="0" rtlCol="0"/>
            <a:lstStyle/>
            <a:p>
              <a:endParaRPr/>
            </a:p>
          </p:txBody>
        </p:sp>
        <p:sp>
          <p:nvSpPr>
            <p:cNvPr id="34" name="object 43">
              <a:extLst>
                <a:ext uri="{FF2B5EF4-FFF2-40B4-BE49-F238E27FC236}">
                  <a16:creationId xmlns:a16="http://schemas.microsoft.com/office/drawing/2014/main" id="{D8475745-1747-271A-63C9-3E22EDD70738}"/>
                </a:ext>
              </a:extLst>
            </p:cNvPr>
            <p:cNvSpPr/>
            <p:nvPr/>
          </p:nvSpPr>
          <p:spPr>
            <a:xfrm>
              <a:off x="9136113" y="1345663"/>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35" name="object 44">
              <a:extLst>
                <a:ext uri="{FF2B5EF4-FFF2-40B4-BE49-F238E27FC236}">
                  <a16:creationId xmlns:a16="http://schemas.microsoft.com/office/drawing/2014/main" id="{D3A35746-8C51-92A2-1AF7-A5829DB306FD}"/>
                </a:ext>
              </a:extLst>
            </p:cNvPr>
            <p:cNvSpPr/>
            <p:nvPr/>
          </p:nvSpPr>
          <p:spPr>
            <a:xfrm>
              <a:off x="8784526" y="1227950"/>
              <a:ext cx="471170" cy="59690"/>
            </a:xfrm>
            <a:custGeom>
              <a:avLst/>
              <a:gdLst/>
              <a:ahLst/>
              <a:cxnLst/>
              <a:rect l="l" t="t" r="r" b="b"/>
              <a:pathLst>
                <a:path w="471170" h="59690">
                  <a:moveTo>
                    <a:pt x="0" y="59639"/>
                  </a:moveTo>
                  <a:lnTo>
                    <a:pt x="470877" y="59639"/>
                  </a:lnTo>
                  <a:lnTo>
                    <a:pt x="470877" y="0"/>
                  </a:lnTo>
                  <a:lnTo>
                    <a:pt x="0" y="0"/>
                  </a:lnTo>
                  <a:lnTo>
                    <a:pt x="0" y="59639"/>
                  </a:lnTo>
                  <a:close/>
                </a:path>
              </a:pathLst>
            </a:custGeom>
            <a:solidFill>
              <a:srgbClr val="FFFFFF"/>
            </a:solidFill>
          </p:spPr>
          <p:txBody>
            <a:bodyPr wrap="square" lIns="0" tIns="0" rIns="0" bIns="0" rtlCol="0"/>
            <a:lstStyle/>
            <a:p>
              <a:endParaRPr/>
            </a:p>
          </p:txBody>
        </p:sp>
        <p:sp>
          <p:nvSpPr>
            <p:cNvPr id="36" name="object 45">
              <a:extLst>
                <a:ext uri="{FF2B5EF4-FFF2-40B4-BE49-F238E27FC236}">
                  <a16:creationId xmlns:a16="http://schemas.microsoft.com/office/drawing/2014/main" id="{7C4449A1-790B-3908-24FA-63A54679C7BC}"/>
                </a:ext>
              </a:extLst>
            </p:cNvPr>
            <p:cNvSpPr/>
            <p:nvPr/>
          </p:nvSpPr>
          <p:spPr>
            <a:xfrm>
              <a:off x="8903817" y="1316626"/>
              <a:ext cx="351790" cy="0"/>
            </a:xfrm>
            <a:custGeom>
              <a:avLst/>
              <a:gdLst/>
              <a:ahLst/>
              <a:cxnLst/>
              <a:rect l="l" t="t" r="r" b="b"/>
              <a:pathLst>
                <a:path w="351790">
                  <a:moveTo>
                    <a:pt x="0" y="0"/>
                  </a:moveTo>
                  <a:lnTo>
                    <a:pt x="351586" y="0"/>
                  </a:lnTo>
                </a:path>
              </a:pathLst>
            </a:custGeom>
            <a:ln w="58073">
              <a:solidFill>
                <a:srgbClr val="FFFFFF"/>
              </a:solidFill>
            </a:ln>
          </p:spPr>
          <p:txBody>
            <a:bodyPr wrap="square" lIns="0" tIns="0" rIns="0" bIns="0" rtlCol="0"/>
            <a:lstStyle/>
            <a:p>
              <a:endParaRPr/>
            </a:p>
          </p:txBody>
        </p:sp>
        <p:sp>
          <p:nvSpPr>
            <p:cNvPr id="37" name="object 46">
              <a:extLst>
                <a:ext uri="{FF2B5EF4-FFF2-40B4-BE49-F238E27FC236}">
                  <a16:creationId xmlns:a16="http://schemas.microsoft.com/office/drawing/2014/main" id="{7C822496-233B-2A2C-FF2F-3B1C3D7D3923}"/>
                </a:ext>
              </a:extLst>
            </p:cNvPr>
            <p:cNvSpPr/>
            <p:nvPr/>
          </p:nvSpPr>
          <p:spPr>
            <a:xfrm>
              <a:off x="8784514" y="1258556"/>
              <a:ext cx="471170" cy="57785"/>
            </a:xfrm>
            <a:custGeom>
              <a:avLst/>
              <a:gdLst/>
              <a:ahLst/>
              <a:cxnLst/>
              <a:rect l="l" t="t" r="r" b="b"/>
              <a:pathLst>
                <a:path w="471170" h="57784">
                  <a:moveTo>
                    <a:pt x="470890" y="29032"/>
                  </a:moveTo>
                  <a:lnTo>
                    <a:pt x="0" y="29032"/>
                  </a:lnTo>
                  <a:lnTo>
                    <a:pt x="0" y="57289"/>
                  </a:lnTo>
                  <a:lnTo>
                    <a:pt x="470890" y="57289"/>
                  </a:lnTo>
                  <a:lnTo>
                    <a:pt x="470890" y="29032"/>
                  </a:lnTo>
                  <a:close/>
                </a:path>
                <a:path w="471170" h="57784">
                  <a:moveTo>
                    <a:pt x="470890" y="0"/>
                  </a:moveTo>
                  <a:lnTo>
                    <a:pt x="0" y="0"/>
                  </a:lnTo>
                  <a:lnTo>
                    <a:pt x="0" y="28257"/>
                  </a:lnTo>
                  <a:lnTo>
                    <a:pt x="470890" y="28257"/>
                  </a:lnTo>
                  <a:lnTo>
                    <a:pt x="470890" y="0"/>
                  </a:lnTo>
                  <a:close/>
                </a:path>
              </a:pathLst>
            </a:custGeom>
            <a:solidFill>
              <a:srgbClr val="FFFFFF"/>
            </a:solidFill>
          </p:spPr>
          <p:txBody>
            <a:bodyPr wrap="square" lIns="0" tIns="0" rIns="0" bIns="0" rtlCol="0"/>
            <a:lstStyle/>
            <a:p>
              <a:endParaRPr/>
            </a:p>
          </p:txBody>
        </p:sp>
        <p:sp>
          <p:nvSpPr>
            <p:cNvPr id="38" name="object 47">
              <a:extLst>
                <a:ext uri="{FF2B5EF4-FFF2-40B4-BE49-F238E27FC236}">
                  <a16:creationId xmlns:a16="http://schemas.microsoft.com/office/drawing/2014/main" id="{371E9E2B-8E14-D155-2C74-F0D1019AAD93}"/>
                </a:ext>
              </a:extLst>
            </p:cNvPr>
            <p:cNvSpPr/>
            <p:nvPr/>
          </p:nvSpPr>
          <p:spPr>
            <a:xfrm>
              <a:off x="8552256" y="1345663"/>
              <a:ext cx="471170" cy="0"/>
            </a:xfrm>
            <a:custGeom>
              <a:avLst/>
              <a:gdLst/>
              <a:ahLst/>
              <a:cxnLst/>
              <a:rect l="l" t="t" r="r" b="b"/>
              <a:pathLst>
                <a:path w="471170">
                  <a:moveTo>
                    <a:pt x="351561" y="0"/>
                  </a:moveTo>
                  <a:lnTo>
                    <a:pt x="470852" y="0"/>
                  </a:lnTo>
                </a:path>
                <a:path w="471170">
                  <a:moveTo>
                    <a:pt x="0" y="0"/>
                  </a:moveTo>
                  <a:lnTo>
                    <a:pt x="119291" y="0"/>
                  </a:lnTo>
                </a:path>
              </a:pathLst>
            </a:custGeom>
            <a:ln w="116147">
              <a:solidFill>
                <a:srgbClr val="FFFFFF"/>
              </a:solidFill>
            </a:ln>
          </p:spPr>
          <p:txBody>
            <a:bodyPr wrap="square" lIns="0" tIns="0" rIns="0" bIns="0" rtlCol="0"/>
            <a:lstStyle/>
            <a:p>
              <a:endParaRPr/>
            </a:p>
          </p:txBody>
        </p:sp>
        <p:sp>
          <p:nvSpPr>
            <p:cNvPr id="39" name="object 48">
              <a:extLst>
                <a:ext uri="{FF2B5EF4-FFF2-40B4-BE49-F238E27FC236}">
                  <a16:creationId xmlns:a16="http://schemas.microsoft.com/office/drawing/2014/main" id="{3034920C-DAD5-99EB-BD9E-35FDB1AEED46}"/>
                </a:ext>
              </a:extLst>
            </p:cNvPr>
            <p:cNvSpPr/>
            <p:nvPr/>
          </p:nvSpPr>
          <p:spPr>
            <a:xfrm>
              <a:off x="8552256" y="1229524"/>
              <a:ext cx="471170" cy="114935"/>
            </a:xfrm>
            <a:custGeom>
              <a:avLst/>
              <a:gdLst/>
              <a:ahLst/>
              <a:cxnLst/>
              <a:rect l="l" t="t" r="r" b="b"/>
              <a:pathLst>
                <a:path w="471170" h="114934">
                  <a:moveTo>
                    <a:pt x="470852" y="58077"/>
                  </a:moveTo>
                  <a:lnTo>
                    <a:pt x="0" y="58077"/>
                  </a:lnTo>
                  <a:lnTo>
                    <a:pt x="0" y="114579"/>
                  </a:lnTo>
                  <a:lnTo>
                    <a:pt x="470852" y="114579"/>
                  </a:lnTo>
                  <a:lnTo>
                    <a:pt x="470852" y="58077"/>
                  </a:lnTo>
                  <a:close/>
                </a:path>
                <a:path w="471170" h="114934">
                  <a:moveTo>
                    <a:pt x="470852" y="0"/>
                  </a:moveTo>
                  <a:lnTo>
                    <a:pt x="0" y="0"/>
                  </a:lnTo>
                  <a:lnTo>
                    <a:pt x="0" y="56502"/>
                  </a:lnTo>
                  <a:lnTo>
                    <a:pt x="470852" y="56502"/>
                  </a:lnTo>
                  <a:lnTo>
                    <a:pt x="470852" y="0"/>
                  </a:lnTo>
                  <a:close/>
                </a:path>
              </a:pathLst>
            </a:custGeom>
            <a:solidFill>
              <a:srgbClr val="FFFFFF"/>
            </a:solidFill>
          </p:spPr>
          <p:txBody>
            <a:bodyPr wrap="square" lIns="0" tIns="0" rIns="0" bIns="0" rtlCol="0"/>
            <a:lstStyle/>
            <a:p>
              <a:endParaRPr/>
            </a:p>
          </p:txBody>
        </p:sp>
        <p:sp>
          <p:nvSpPr>
            <p:cNvPr id="40" name="object 49">
              <a:extLst>
                <a:ext uri="{FF2B5EF4-FFF2-40B4-BE49-F238E27FC236}">
                  <a16:creationId xmlns:a16="http://schemas.microsoft.com/office/drawing/2014/main" id="{E93371EE-4F55-989B-2388-C51F97DDF473}"/>
                </a:ext>
              </a:extLst>
            </p:cNvPr>
            <p:cNvSpPr/>
            <p:nvPr/>
          </p:nvSpPr>
          <p:spPr>
            <a:xfrm>
              <a:off x="9136113"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DB6F3D"/>
            </a:solidFill>
          </p:spPr>
          <p:txBody>
            <a:bodyPr wrap="square" lIns="0" tIns="0" rIns="0" bIns="0" rtlCol="0"/>
            <a:lstStyle/>
            <a:p>
              <a:endParaRPr/>
            </a:p>
          </p:txBody>
        </p:sp>
        <p:sp>
          <p:nvSpPr>
            <p:cNvPr id="41" name="object 50">
              <a:extLst>
                <a:ext uri="{FF2B5EF4-FFF2-40B4-BE49-F238E27FC236}">
                  <a16:creationId xmlns:a16="http://schemas.microsoft.com/office/drawing/2014/main" id="{89B6A220-AFA8-CA8D-18DE-516EF693D024}"/>
                </a:ext>
              </a:extLst>
            </p:cNvPr>
            <p:cNvSpPr/>
            <p:nvPr/>
          </p:nvSpPr>
          <p:spPr>
            <a:xfrm>
              <a:off x="9016822" y="995654"/>
              <a:ext cx="471170" cy="175895"/>
            </a:xfrm>
            <a:custGeom>
              <a:avLst/>
              <a:gdLst/>
              <a:ahLst/>
              <a:cxnLst/>
              <a:rect l="l" t="t" r="r" b="b"/>
              <a:pathLst>
                <a:path w="471170" h="175894">
                  <a:moveTo>
                    <a:pt x="470877" y="0"/>
                  </a:moveTo>
                  <a:lnTo>
                    <a:pt x="0" y="0"/>
                  </a:lnTo>
                  <a:lnTo>
                    <a:pt x="0" y="59639"/>
                  </a:lnTo>
                  <a:lnTo>
                    <a:pt x="0" y="116141"/>
                  </a:lnTo>
                  <a:lnTo>
                    <a:pt x="0" y="175793"/>
                  </a:lnTo>
                  <a:lnTo>
                    <a:pt x="470877" y="175793"/>
                  </a:lnTo>
                  <a:lnTo>
                    <a:pt x="470877" y="116141"/>
                  </a:lnTo>
                  <a:lnTo>
                    <a:pt x="470877" y="59639"/>
                  </a:lnTo>
                  <a:lnTo>
                    <a:pt x="470877" y="0"/>
                  </a:lnTo>
                  <a:close/>
                </a:path>
              </a:pathLst>
            </a:custGeom>
            <a:solidFill>
              <a:srgbClr val="FFFFFF"/>
            </a:solidFill>
          </p:spPr>
          <p:txBody>
            <a:bodyPr wrap="square" lIns="0" tIns="0" rIns="0" bIns="0" rtlCol="0"/>
            <a:lstStyle/>
            <a:p>
              <a:endParaRPr/>
            </a:p>
          </p:txBody>
        </p:sp>
        <p:sp>
          <p:nvSpPr>
            <p:cNvPr id="42" name="object 51">
              <a:extLst>
                <a:ext uri="{FF2B5EF4-FFF2-40B4-BE49-F238E27FC236}">
                  <a16:creationId xmlns:a16="http://schemas.microsoft.com/office/drawing/2014/main" id="{C56D8BB6-0F6C-55D9-02F0-2B9CB71AFBF2}"/>
                </a:ext>
              </a:extLst>
            </p:cNvPr>
            <p:cNvSpPr/>
            <p:nvPr/>
          </p:nvSpPr>
          <p:spPr>
            <a:xfrm>
              <a:off x="9136113" y="1055293"/>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CF470A"/>
            </a:solidFill>
          </p:spPr>
          <p:txBody>
            <a:bodyPr wrap="square" lIns="0" tIns="0" rIns="0" bIns="0" rtlCol="0"/>
            <a:lstStyle/>
            <a:p>
              <a:endParaRPr/>
            </a:p>
          </p:txBody>
        </p:sp>
        <p:sp>
          <p:nvSpPr>
            <p:cNvPr id="43" name="object 52">
              <a:extLst>
                <a:ext uri="{FF2B5EF4-FFF2-40B4-BE49-F238E27FC236}">
                  <a16:creationId xmlns:a16="http://schemas.microsoft.com/office/drawing/2014/main" id="{E8893DC4-483C-5226-4A8A-91BA5762A4D1}"/>
                </a:ext>
              </a:extLst>
            </p:cNvPr>
            <p:cNvSpPr/>
            <p:nvPr/>
          </p:nvSpPr>
          <p:spPr>
            <a:xfrm>
              <a:off x="8903817"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E48E64"/>
            </a:solidFill>
          </p:spPr>
          <p:txBody>
            <a:bodyPr wrap="square" lIns="0" tIns="0" rIns="0" bIns="0" rtlCol="0"/>
            <a:lstStyle/>
            <a:p>
              <a:endParaRPr/>
            </a:p>
          </p:txBody>
        </p:sp>
        <p:sp>
          <p:nvSpPr>
            <p:cNvPr id="44" name="object 53">
              <a:extLst>
                <a:ext uri="{FF2B5EF4-FFF2-40B4-BE49-F238E27FC236}">
                  <a16:creationId xmlns:a16="http://schemas.microsoft.com/office/drawing/2014/main" id="{36615AAF-B75D-7342-BFD7-DA539C1C2DEE}"/>
                </a:ext>
              </a:extLst>
            </p:cNvPr>
            <p:cNvSpPr/>
            <p:nvPr/>
          </p:nvSpPr>
          <p:spPr>
            <a:xfrm>
              <a:off x="8671547" y="1287589"/>
              <a:ext cx="232410" cy="232410"/>
            </a:xfrm>
            <a:custGeom>
              <a:avLst/>
              <a:gdLst/>
              <a:ahLst/>
              <a:cxnLst/>
              <a:rect l="l" t="t" r="r" b="b"/>
              <a:pathLst>
                <a:path w="232409" h="232409">
                  <a:moveTo>
                    <a:pt x="232270" y="0"/>
                  </a:moveTo>
                  <a:lnTo>
                    <a:pt x="0" y="0"/>
                  </a:lnTo>
                  <a:lnTo>
                    <a:pt x="0" y="232295"/>
                  </a:lnTo>
                  <a:lnTo>
                    <a:pt x="232270" y="232295"/>
                  </a:lnTo>
                  <a:lnTo>
                    <a:pt x="232270" y="0"/>
                  </a:lnTo>
                  <a:close/>
                </a:path>
              </a:pathLst>
            </a:custGeom>
            <a:solidFill>
              <a:srgbClr val="EBAE8D"/>
            </a:solidFill>
          </p:spPr>
          <p:txBody>
            <a:bodyPr wrap="square" lIns="0" tIns="0" rIns="0" bIns="0" rtlCol="0"/>
            <a:lstStyle/>
            <a:p>
              <a:endParaRPr/>
            </a:p>
          </p:txBody>
        </p:sp>
        <p:sp>
          <p:nvSpPr>
            <p:cNvPr id="45" name="object 54">
              <a:extLst>
                <a:ext uri="{FF2B5EF4-FFF2-40B4-BE49-F238E27FC236}">
                  <a16:creationId xmlns:a16="http://schemas.microsoft.com/office/drawing/2014/main" id="{8AD4CD3C-9501-0F2A-A6F5-FD65A097995A}"/>
                </a:ext>
              </a:extLst>
            </p:cNvPr>
            <p:cNvSpPr/>
            <p:nvPr/>
          </p:nvSpPr>
          <p:spPr>
            <a:xfrm>
              <a:off x="413999" y="1753779"/>
              <a:ext cx="9936480" cy="350520"/>
            </a:xfrm>
            <a:custGeom>
              <a:avLst/>
              <a:gdLst/>
              <a:ahLst/>
              <a:cxnLst/>
              <a:rect l="l" t="t" r="r" b="b"/>
              <a:pathLst>
                <a:path w="9936480" h="350519">
                  <a:moveTo>
                    <a:pt x="0" y="0"/>
                  </a:moveTo>
                  <a:lnTo>
                    <a:pt x="7905953" y="0"/>
                  </a:lnTo>
                  <a:lnTo>
                    <a:pt x="7905953" y="125425"/>
                  </a:lnTo>
                  <a:lnTo>
                    <a:pt x="8136001" y="125425"/>
                  </a:lnTo>
                  <a:lnTo>
                    <a:pt x="8136001" y="349999"/>
                  </a:lnTo>
                  <a:lnTo>
                    <a:pt x="9306001" y="349999"/>
                  </a:lnTo>
                  <a:lnTo>
                    <a:pt x="9306001" y="0"/>
                  </a:lnTo>
                  <a:lnTo>
                    <a:pt x="9935997" y="0"/>
                  </a:lnTo>
                </a:path>
              </a:pathLst>
            </a:custGeom>
            <a:ln w="12700">
              <a:solidFill>
                <a:srgbClr val="CF470A"/>
              </a:solidFill>
            </a:ln>
          </p:spPr>
          <p:txBody>
            <a:bodyPr wrap="square" lIns="0" tIns="0" rIns="0" bIns="0" rtlCol="0"/>
            <a:lstStyle/>
            <a:p>
              <a:endParaRPr/>
            </a:p>
          </p:txBody>
        </p:sp>
        <p:sp>
          <p:nvSpPr>
            <p:cNvPr id="46" name="object 55">
              <a:extLst>
                <a:ext uri="{FF2B5EF4-FFF2-40B4-BE49-F238E27FC236}">
                  <a16:creationId xmlns:a16="http://schemas.microsoft.com/office/drawing/2014/main" id="{2FC5B921-A393-1CC2-6FF4-1A2D01D100CD}"/>
                </a:ext>
              </a:extLst>
            </p:cNvPr>
            <p:cNvSpPr/>
            <p:nvPr/>
          </p:nvSpPr>
          <p:spPr>
            <a:xfrm>
              <a:off x="5255983" y="1447723"/>
              <a:ext cx="279400" cy="78740"/>
            </a:xfrm>
            <a:custGeom>
              <a:avLst/>
              <a:gdLst/>
              <a:ahLst/>
              <a:cxnLst/>
              <a:rect l="l" t="t" r="r" b="b"/>
              <a:pathLst>
                <a:path w="279400" h="78740">
                  <a:moveTo>
                    <a:pt x="12458" y="685"/>
                  </a:moveTo>
                  <a:lnTo>
                    <a:pt x="11887" y="0"/>
                  </a:lnTo>
                  <a:lnTo>
                    <a:pt x="571" y="0"/>
                  </a:lnTo>
                  <a:lnTo>
                    <a:pt x="0" y="685"/>
                  </a:lnTo>
                  <a:lnTo>
                    <a:pt x="0" y="77711"/>
                  </a:lnTo>
                  <a:lnTo>
                    <a:pt x="571" y="78282"/>
                  </a:lnTo>
                  <a:lnTo>
                    <a:pt x="11887" y="78282"/>
                  </a:lnTo>
                  <a:lnTo>
                    <a:pt x="12458" y="77711"/>
                  </a:lnTo>
                  <a:lnTo>
                    <a:pt x="12458" y="77025"/>
                  </a:lnTo>
                  <a:lnTo>
                    <a:pt x="12458" y="685"/>
                  </a:lnTo>
                  <a:close/>
                </a:path>
                <a:path w="279400" h="78740">
                  <a:moveTo>
                    <a:pt x="108229" y="685"/>
                  </a:moveTo>
                  <a:lnTo>
                    <a:pt x="107543" y="0"/>
                  </a:lnTo>
                  <a:lnTo>
                    <a:pt x="96342" y="0"/>
                  </a:lnTo>
                  <a:lnTo>
                    <a:pt x="95656" y="685"/>
                  </a:lnTo>
                  <a:lnTo>
                    <a:pt x="95656" y="43535"/>
                  </a:lnTo>
                  <a:lnTo>
                    <a:pt x="95859" y="51409"/>
                  </a:lnTo>
                  <a:lnTo>
                    <a:pt x="96367" y="58661"/>
                  </a:lnTo>
                  <a:lnTo>
                    <a:pt x="97599" y="69596"/>
                  </a:lnTo>
                  <a:lnTo>
                    <a:pt x="96570" y="65138"/>
                  </a:lnTo>
                  <a:lnTo>
                    <a:pt x="93370" y="57137"/>
                  </a:lnTo>
                  <a:lnTo>
                    <a:pt x="62738" y="0"/>
                  </a:lnTo>
                  <a:lnTo>
                    <a:pt x="48120" y="0"/>
                  </a:lnTo>
                  <a:lnTo>
                    <a:pt x="47548" y="685"/>
                  </a:lnTo>
                  <a:lnTo>
                    <a:pt x="47548" y="77711"/>
                  </a:lnTo>
                  <a:lnTo>
                    <a:pt x="48120" y="78282"/>
                  </a:lnTo>
                  <a:lnTo>
                    <a:pt x="59436" y="78282"/>
                  </a:lnTo>
                  <a:lnTo>
                    <a:pt x="59994" y="39090"/>
                  </a:lnTo>
                  <a:lnTo>
                    <a:pt x="57950" y="12001"/>
                  </a:lnTo>
                  <a:lnTo>
                    <a:pt x="60350" y="19316"/>
                  </a:lnTo>
                  <a:lnTo>
                    <a:pt x="62966" y="25374"/>
                  </a:lnTo>
                  <a:lnTo>
                    <a:pt x="91198" y="77939"/>
                  </a:lnTo>
                  <a:lnTo>
                    <a:pt x="91884" y="78282"/>
                  </a:lnTo>
                  <a:lnTo>
                    <a:pt x="107543" y="78282"/>
                  </a:lnTo>
                  <a:lnTo>
                    <a:pt x="108229" y="77711"/>
                  </a:lnTo>
                  <a:lnTo>
                    <a:pt x="108229" y="77025"/>
                  </a:lnTo>
                  <a:lnTo>
                    <a:pt x="108229" y="685"/>
                  </a:lnTo>
                  <a:close/>
                </a:path>
                <a:path w="279400" h="78740">
                  <a:moveTo>
                    <a:pt x="155740" y="685"/>
                  </a:moveTo>
                  <a:lnTo>
                    <a:pt x="155168" y="0"/>
                  </a:lnTo>
                  <a:lnTo>
                    <a:pt x="143852" y="0"/>
                  </a:lnTo>
                  <a:lnTo>
                    <a:pt x="143294" y="685"/>
                  </a:lnTo>
                  <a:lnTo>
                    <a:pt x="143294" y="77711"/>
                  </a:lnTo>
                  <a:lnTo>
                    <a:pt x="143852" y="78282"/>
                  </a:lnTo>
                  <a:lnTo>
                    <a:pt x="155168" y="78282"/>
                  </a:lnTo>
                  <a:lnTo>
                    <a:pt x="155740" y="77711"/>
                  </a:lnTo>
                  <a:lnTo>
                    <a:pt x="155740" y="77025"/>
                  </a:lnTo>
                  <a:lnTo>
                    <a:pt x="155740" y="685"/>
                  </a:lnTo>
                  <a:close/>
                </a:path>
                <a:path w="279400" h="78740">
                  <a:moveTo>
                    <a:pt x="240538" y="685"/>
                  </a:moveTo>
                  <a:lnTo>
                    <a:pt x="239852" y="0"/>
                  </a:lnTo>
                  <a:lnTo>
                    <a:pt x="182372" y="0"/>
                  </a:lnTo>
                  <a:lnTo>
                    <a:pt x="181686" y="685"/>
                  </a:lnTo>
                  <a:lnTo>
                    <a:pt x="181686" y="10972"/>
                  </a:lnTo>
                  <a:lnTo>
                    <a:pt x="182372" y="11544"/>
                  </a:lnTo>
                  <a:lnTo>
                    <a:pt x="204876" y="11544"/>
                  </a:lnTo>
                  <a:lnTo>
                    <a:pt x="204876" y="77711"/>
                  </a:lnTo>
                  <a:lnTo>
                    <a:pt x="205562" y="78282"/>
                  </a:lnTo>
                  <a:lnTo>
                    <a:pt x="216763" y="78282"/>
                  </a:lnTo>
                  <a:lnTo>
                    <a:pt x="217335" y="77711"/>
                  </a:lnTo>
                  <a:lnTo>
                    <a:pt x="217335" y="11544"/>
                  </a:lnTo>
                  <a:lnTo>
                    <a:pt x="239852" y="11544"/>
                  </a:lnTo>
                  <a:lnTo>
                    <a:pt x="240538" y="10972"/>
                  </a:lnTo>
                  <a:lnTo>
                    <a:pt x="240538" y="10287"/>
                  </a:lnTo>
                  <a:lnTo>
                    <a:pt x="240538" y="685"/>
                  </a:lnTo>
                  <a:close/>
                </a:path>
                <a:path w="279400" h="78740">
                  <a:moveTo>
                    <a:pt x="278917" y="685"/>
                  </a:moveTo>
                  <a:lnTo>
                    <a:pt x="278345" y="0"/>
                  </a:lnTo>
                  <a:lnTo>
                    <a:pt x="267030" y="0"/>
                  </a:lnTo>
                  <a:lnTo>
                    <a:pt x="266458" y="685"/>
                  </a:lnTo>
                  <a:lnTo>
                    <a:pt x="266458" y="77711"/>
                  </a:lnTo>
                  <a:lnTo>
                    <a:pt x="267030" y="78282"/>
                  </a:lnTo>
                  <a:lnTo>
                    <a:pt x="278345" y="78282"/>
                  </a:lnTo>
                  <a:lnTo>
                    <a:pt x="278917" y="77711"/>
                  </a:lnTo>
                  <a:lnTo>
                    <a:pt x="278917" y="77025"/>
                  </a:lnTo>
                  <a:lnTo>
                    <a:pt x="278917" y="685"/>
                  </a:lnTo>
                  <a:close/>
                </a:path>
              </a:pathLst>
            </a:custGeom>
            <a:solidFill>
              <a:srgbClr val="231F20"/>
            </a:solidFill>
          </p:spPr>
          <p:txBody>
            <a:bodyPr wrap="square" lIns="0" tIns="0" rIns="0" bIns="0" rtlCol="0"/>
            <a:lstStyle/>
            <a:p>
              <a:endParaRPr/>
            </a:p>
          </p:txBody>
        </p:sp>
        <p:pic>
          <p:nvPicPr>
            <p:cNvPr id="47" name="object 56">
              <a:extLst>
                <a:ext uri="{FF2B5EF4-FFF2-40B4-BE49-F238E27FC236}">
                  <a16:creationId xmlns:a16="http://schemas.microsoft.com/office/drawing/2014/main" id="{416C6E00-A9BC-0D51-7A87-7A76CD378C81}"/>
                </a:ext>
              </a:extLst>
            </p:cNvPr>
            <p:cNvPicPr/>
            <p:nvPr/>
          </p:nvPicPr>
          <p:blipFill>
            <a:blip r:embed="rId4" cstate="print"/>
            <a:stretch>
              <a:fillRect/>
            </a:stretch>
          </p:blipFill>
          <p:spPr>
            <a:xfrm>
              <a:off x="5562673" y="1447711"/>
              <a:ext cx="140893" cy="78286"/>
            </a:xfrm>
            <a:prstGeom prst="rect">
              <a:avLst/>
            </a:prstGeom>
          </p:spPr>
        </p:pic>
        <p:sp>
          <p:nvSpPr>
            <p:cNvPr id="48" name="object 57">
              <a:extLst>
                <a:ext uri="{FF2B5EF4-FFF2-40B4-BE49-F238E27FC236}">
                  <a16:creationId xmlns:a16="http://schemas.microsoft.com/office/drawing/2014/main" id="{D48E88E9-19A9-F393-6A69-7E17E995CA8D}"/>
                </a:ext>
              </a:extLst>
            </p:cNvPr>
            <p:cNvSpPr/>
            <p:nvPr/>
          </p:nvSpPr>
          <p:spPr>
            <a:xfrm>
              <a:off x="5729488" y="1447713"/>
              <a:ext cx="12700" cy="78740"/>
            </a:xfrm>
            <a:custGeom>
              <a:avLst/>
              <a:gdLst/>
              <a:ahLst/>
              <a:cxnLst/>
              <a:rect l="l" t="t" r="r" b="b"/>
              <a:pathLst>
                <a:path w="12700" h="78740">
                  <a:moveTo>
                    <a:pt x="11887" y="0"/>
                  </a:moveTo>
                  <a:lnTo>
                    <a:pt x="571" y="0"/>
                  </a:lnTo>
                  <a:lnTo>
                    <a:pt x="0" y="685"/>
                  </a:lnTo>
                  <a:lnTo>
                    <a:pt x="0" y="77711"/>
                  </a:lnTo>
                  <a:lnTo>
                    <a:pt x="571" y="78282"/>
                  </a:lnTo>
                  <a:lnTo>
                    <a:pt x="11887" y="78282"/>
                  </a:lnTo>
                  <a:lnTo>
                    <a:pt x="12458" y="77711"/>
                  </a:lnTo>
                  <a:lnTo>
                    <a:pt x="12458" y="77025"/>
                  </a:lnTo>
                  <a:lnTo>
                    <a:pt x="12458" y="685"/>
                  </a:lnTo>
                  <a:lnTo>
                    <a:pt x="11887" y="0"/>
                  </a:lnTo>
                  <a:close/>
                </a:path>
              </a:pathLst>
            </a:custGeom>
            <a:solidFill>
              <a:srgbClr val="231F20"/>
            </a:solidFill>
          </p:spPr>
          <p:txBody>
            <a:bodyPr wrap="square" lIns="0" tIns="0" rIns="0" bIns="0" rtlCol="0"/>
            <a:lstStyle/>
            <a:p>
              <a:endParaRPr/>
            </a:p>
          </p:txBody>
        </p:sp>
        <p:pic>
          <p:nvPicPr>
            <p:cNvPr id="49" name="object 58">
              <a:extLst>
                <a:ext uri="{FF2B5EF4-FFF2-40B4-BE49-F238E27FC236}">
                  <a16:creationId xmlns:a16="http://schemas.microsoft.com/office/drawing/2014/main" id="{AD5A78D0-DCD1-D2EC-9411-804F313B8A9F}"/>
                </a:ext>
              </a:extLst>
            </p:cNvPr>
            <p:cNvPicPr/>
            <p:nvPr/>
          </p:nvPicPr>
          <p:blipFill>
            <a:blip r:embed="rId5" cstate="print"/>
            <a:stretch>
              <a:fillRect/>
            </a:stretch>
          </p:blipFill>
          <p:spPr>
            <a:xfrm>
              <a:off x="5768346" y="1447713"/>
              <a:ext cx="67995" cy="78282"/>
            </a:xfrm>
            <a:prstGeom prst="rect">
              <a:avLst/>
            </a:prstGeom>
          </p:spPr>
        </p:pic>
        <p:sp>
          <p:nvSpPr>
            <p:cNvPr id="50" name="object 59">
              <a:extLst>
                <a:ext uri="{FF2B5EF4-FFF2-40B4-BE49-F238E27FC236}">
                  <a16:creationId xmlns:a16="http://schemas.microsoft.com/office/drawing/2014/main" id="{0F9C03B5-E05B-74E1-A35E-3E53095A82FB}"/>
                </a:ext>
              </a:extLst>
            </p:cNvPr>
            <p:cNvSpPr/>
            <p:nvPr/>
          </p:nvSpPr>
          <p:spPr>
            <a:xfrm>
              <a:off x="5923280" y="1482114"/>
              <a:ext cx="17780" cy="18415"/>
            </a:xfrm>
            <a:custGeom>
              <a:avLst/>
              <a:gdLst/>
              <a:ahLst/>
              <a:cxnLst/>
              <a:rect l="l" t="t" r="r" b="b"/>
              <a:pathLst>
                <a:path w="17779" h="18415">
                  <a:moveTo>
                    <a:pt x="14973" y="0"/>
                  </a:moveTo>
                  <a:lnTo>
                    <a:pt x="11772" y="0"/>
                  </a:lnTo>
                  <a:lnTo>
                    <a:pt x="2514" y="0"/>
                  </a:lnTo>
                  <a:lnTo>
                    <a:pt x="0" y="2514"/>
                  </a:lnTo>
                  <a:lnTo>
                    <a:pt x="0" y="15646"/>
                  </a:lnTo>
                  <a:lnTo>
                    <a:pt x="2514" y="18173"/>
                  </a:lnTo>
                  <a:lnTo>
                    <a:pt x="14973" y="18173"/>
                  </a:lnTo>
                  <a:lnTo>
                    <a:pt x="17487" y="15646"/>
                  </a:lnTo>
                  <a:lnTo>
                    <a:pt x="17487" y="2514"/>
                  </a:lnTo>
                  <a:lnTo>
                    <a:pt x="14973" y="0"/>
                  </a:lnTo>
                  <a:close/>
                </a:path>
              </a:pathLst>
            </a:custGeom>
            <a:solidFill>
              <a:srgbClr val="231F20"/>
            </a:solidFill>
          </p:spPr>
          <p:txBody>
            <a:bodyPr wrap="square" lIns="0" tIns="0" rIns="0" bIns="0" rtlCol="0"/>
            <a:lstStyle/>
            <a:p>
              <a:endParaRPr/>
            </a:p>
          </p:txBody>
        </p:sp>
        <p:pic>
          <p:nvPicPr>
            <p:cNvPr id="51" name="object 60">
              <a:extLst>
                <a:ext uri="{FF2B5EF4-FFF2-40B4-BE49-F238E27FC236}">
                  <a16:creationId xmlns:a16="http://schemas.microsoft.com/office/drawing/2014/main" id="{94A6F1C0-2FD7-59CD-268F-80DA97F5A3E7}"/>
                </a:ext>
              </a:extLst>
            </p:cNvPr>
            <p:cNvPicPr/>
            <p:nvPr/>
          </p:nvPicPr>
          <p:blipFill>
            <a:blip r:embed="rId6" cstate="print"/>
            <a:stretch>
              <a:fillRect/>
            </a:stretch>
          </p:blipFill>
          <p:spPr>
            <a:xfrm>
              <a:off x="6036523" y="1447711"/>
              <a:ext cx="232755" cy="78285"/>
            </a:xfrm>
            <a:prstGeom prst="rect">
              <a:avLst/>
            </a:prstGeom>
          </p:spPr>
        </p:pic>
        <p:sp>
          <p:nvSpPr>
            <p:cNvPr id="52" name="object 61">
              <a:extLst>
                <a:ext uri="{FF2B5EF4-FFF2-40B4-BE49-F238E27FC236}">
                  <a16:creationId xmlns:a16="http://schemas.microsoft.com/office/drawing/2014/main" id="{B89D88A3-4EA9-4E7D-02D3-60AEF52650E8}"/>
                </a:ext>
              </a:extLst>
            </p:cNvPr>
            <p:cNvSpPr/>
            <p:nvPr/>
          </p:nvSpPr>
          <p:spPr>
            <a:xfrm>
              <a:off x="6297358" y="1447710"/>
              <a:ext cx="742315" cy="78740"/>
            </a:xfrm>
            <a:custGeom>
              <a:avLst/>
              <a:gdLst/>
              <a:ahLst/>
              <a:cxnLst/>
              <a:rect l="l" t="t" r="r" b="b"/>
              <a:pathLst>
                <a:path w="742315" h="78740">
                  <a:moveTo>
                    <a:pt x="44462" y="67437"/>
                  </a:moveTo>
                  <a:lnTo>
                    <a:pt x="43776" y="66865"/>
                  </a:lnTo>
                  <a:lnTo>
                    <a:pt x="12458" y="66865"/>
                  </a:lnTo>
                  <a:lnTo>
                    <a:pt x="12458" y="698"/>
                  </a:lnTo>
                  <a:lnTo>
                    <a:pt x="11887" y="12"/>
                  </a:lnTo>
                  <a:lnTo>
                    <a:pt x="584" y="12"/>
                  </a:lnTo>
                  <a:lnTo>
                    <a:pt x="0" y="698"/>
                  </a:lnTo>
                  <a:lnTo>
                    <a:pt x="0" y="77724"/>
                  </a:lnTo>
                  <a:lnTo>
                    <a:pt x="584" y="78295"/>
                  </a:lnTo>
                  <a:lnTo>
                    <a:pt x="43776" y="78295"/>
                  </a:lnTo>
                  <a:lnTo>
                    <a:pt x="44462" y="77724"/>
                  </a:lnTo>
                  <a:lnTo>
                    <a:pt x="44462" y="77038"/>
                  </a:lnTo>
                  <a:lnTo>
                    <a:pt x="44462" y="67437"/>
                  </a:lnTo>
                  <a:close/>
                </a:path>
                <a:path w="742315" h="78740">
                  <a:moveTo>
                    <a:pt x="83997" y="698"/>
                  </a:moveTo>
                  <a:lnTo>
                    <a:pt x="83426" y="12"/>
                  </a:lnTo>
                  <a:lnTo>
                    <a:pt x="72110" y="12"/>
                  </a:lnTo>
                  <a:lnTo>
                    <a:pt x="71539" y="698"/>
                  </a:lnTo>
                  <a:lnTo>
                    <a:pt x="71539" y="77724"/>
                  </a:lnTo>
                  <a:lnTo>
                    <a:pt x="72110" y="78295"/>
                  </a:lnTo>
                  <a:lnTo>
                    <a:pt x="83426" y="78295"/>
                  </a:lnTo>
                  <a:lnTo>
                    <a:pt x="83997" y="77724"/>
                  </a:lnTo>
                  <a:lnTo>
                    <a:pt x="83997" y="77038"/>
                  </a:lnTo>
                  <a:lnTo>
                    <a:pt x="83997" y="698"/>
                  </a:lnTo>
                  <a:close/>
                </a:path>
                <a:path w="742315" h="78740">
                  <a:moveTo>
                    <a:pt x="168783" y="698"/>
                  </a:moveTo>
                  <a:lnTo>
                    <a:pt x="168097" y="12"/>
                  </a:lnTo>
                  <a:lnTo>
                    <a:pt x="110617" y="12"/>
                  </a:lnTo>
                  <a:lnTo>
                    <a:pt x="109931" y="698"/>
                  </a:lnTo>
                  <a:lnTo>
                    <a:pt x="109931" y="10985"/>
                  </a:lnTo>
                  <a:lnTo>
                    <a:pt x="110617" y="11557"/>
                  </a:lnTo>
                  <a:lnTo>
                    <a:pt x="133121" y="11557"/>
                  </a:lnTo>
                  <a:lnTo>
                    <a:pt x="133121" y="77724"/>
                  </a:lnTo>
                  <a:lnTo>
                    <a:pt x="133819" y="78295"/>
                  </a:lnTo>
                  <a:lnTo>
                    <a:pt x="145021" y="78295"/>
                  </a:lnTo>
                  <a:lnTo>
                    <a:pt x="145580" y="77724"/>
                  </a:lnTo>
                  <a:lnTo>
                    <a:pt x="145580" y="11557"/>
                  </a:lnTo>
                  <a:lnTo>
                    <a:pt x="168097" y="11557"/>
                  </a:lnTo>
                  <a:lnTo>
                    <a:pt x="168783" y="10985"/>
                  </a:lnTo>
                  <a:lnTo>
                    <a:pt x="168783" y="10299"/>
                  </a:lnTo>
                  <a:lnTo>
                    <a:pt x="168783" y="698"/>
                  </a:lnTo>
                  <a:close/>
                </a:path>
                <a:path w="742315" h="78740">
                  <a:moveTo>
                    <a:pt x="242938" y="698"/>
                  </a:moveTo>
                  <a:lnTo>
                    <a:pt x="242252" y="12"/>
                  </a:lnTo>
                  <a:lnTo>
                    <a:pt x="195275" y="12"/>
                  </a:lnTo>
                  <a:lnTo>
                    <a:pt x="194703" y="698"/>
                  </a:lnTo>
                  <a:lnTo>
                    <a:pt x="194703" y="77724"/>
                  </a:lnTo>
                  <a:lnTo>
                    <a:pt x="195275" y="78295"/>
                  </a:lnTo>
                  <a:lnTo>
                    <a:pt x="242354" y="78295"/>
                  </a:lnTo>
                  <a:lnTo>
                    <a:pt x="242938" y="77724"/>
                  </a:lnTo>
                  <a:lnTo>
                    <a:pt x="242938" y="77038"/>
                  </a:lnTo>
                  <a:lnTo>
                    <a:pt x="242938" y="68237"/>
                  </a:lnTo>
                  <a:lnTo>
                    <a:pt x="242354" y="67665"/>
                  </a:lnTo>
                  <a:lnTo>
                    <a:pt x="207162" y="67665"/>
                  </a:lnTo>
                  <a:lnTo>
                    <a:pt x="207162" y="42875"/>
                  </a:lnTo>
                  <a:lnTo>
                    <a:pt x="242252" y="42875"/>
                  </a:lnTo>
                  <a:lnTo>
                    <a:pt x="242938" y="42176"/>
                  </a:lnTo>
                  <a:lnTo>
                    <a:pt x="242938" y="32816"/>
                  </a:lnTo>
                  <a:lnTo>
                    <a:pt x="242252" y="32245"/>
                  </a:lnTo>
                  <a:lnTo>
                    <a:pt x="207162" y="32245"/>
                  </a:lnTo>
                  <a:lnTo>
                    <a:pt x="207162" y="10642"/>
                  </a:lnTo>
                  <a:lnTo>
                    <a:pt x="242252" y="10642"/>
                  </a:lnTo>
                  <a:lnTo>
                    <a:pt x="242938" y="10071"/>
                  </a:lnTo>
                  <a:lnTo>
                    <a:pt x="242938" y="698"/>
                  </a:lnTo>
                  <a:close/>
                </a:path>
                <a:path w="742315" h="78740">
                  <a:moveTo>
                    <a:pt x="327152" y="698"/>
                  </a:moveTo>
                  <a:lnTo>
                    <a:pt x="326466" y="12"/>
                  </a:lnTo>
                  <a:lnTo>
                    <a:pt x="268986" y="12"/>
                  </a:lnTo>
                  <a:lnTo>
                    <a:pt x="268300" y="698"/>
                  </a:lnTo>
                  <a:lnTo>
                    <a:pt x="268300" y="10985"/>
                  </a:lnTo>
                  <a:lnTo>
                    <a:pt x="268986" y="11557"/>
                  </a:lnTo>
                  <a:lnTo>
                    <a:pt x="291503" y="11557"/>
                  </a:lnTo>
                  <a:lnTo>
                    <a:pt x="291503" y="77724"/>
                  </a:lnTo>
                  <a:lnTo>
                    <a:pt x="292188" y="78295"/>
                  </a:lnTo>
                  <a:lnTo>
                    <a:pt x="303390" y="78295"/>
                  </a:lnTo>
                  <a:lnTo>
                    <a:pt x="303949" y="77724"/>
                  </a:lnTo>
                  <a:lnTo>
                    <a:pt x="303949" y="11557"/>
                  </a:lnTo>
                  <a:lnTo>
                    <a:pt x="326466" y="11557"/>
                  </a:lnTo>
                  <a:lnTo>
                    <a:pt x="327152" y="10985"/>
                  </a:lnTo>
                  <a:lnTo>
                    <a:pt x="327152" y="10299"/>
                  </a:lnTo>
                  <a:lnTo>
                    <a:pt x="327152" y="698"/>
                  </a:lnTo>
                  <a:close/>
                </a:path>
                <a:path w="742315" h="78740">
                  <a:moveTo>
                    <a:pt x="431126" y="36918"/>
                  </a:moveTo>
                  <a:lnTo>
                    <a:pt x="428612" y="34404"/>
                  </a:lnTo>
                  <a:lnTo>
                    <a:pt x="425411" y="34404"/>
                  </a:lnTo>
                  <a:lnTo>
                    <a:pt x="416153" y="34404"/>
                  </a:lnTo>
                  <a:lnTo>
                    <a:pt x="413639" y="36918"/>
                  </a:lnTo>
                  <a:lnTo>
                    <a:pt x="413639" y="50050"/>
                  </a:lnTo>
                  <a:lnTo>
                    <a:pt x="416153" y="52578"/>
                  </a:lnTo>
                  <a:lnTo>
                    <a:pt x="428612" y="52578"/>
                  </a:lnTo>
                  <a:lnTo>
                    <a:pt x="431126" y="50050"/>
                  </a:lnTo>
                  <a:lnTo>
                    <a:pt x="431126" y="36918"/>
                  </a:lnTo>
                  <a:close/>
                </a:path>
                <a:path w="742315" h="78740">
                  <a:moveTo>
                    <a:pt x="575094" y="698"/>
                  </a:moveTo>
                  <a:lnTo>
                    <a:pt x="574408" y="12"/>
                  </a:lnTo>
                  <a:lnTo>
                    <a:pt x="527443" y="12"/>
                  </a:lnTo>
                  <a:lnTo>
                    <a:pt x="526872" y="698"/>
                  </a:lnTo>
                  <a:lnTo>
                    <a:pt x="526872" y="77724"/>
                  </a:lnTo>
                  <a:lnTo>
                    <a:pt x="527443" y="78295"/>
                  </a:lnTo>
                  <a:lnTo>
                    <a:pt x="538759" y="78295"/>
                  </a:lnTo>
                  <a:lnTo>
                    <a:pt x="539330" y="77724"/>
                  </a:lnTo>
                  <a:lnTo>
                    <a:pt x="539330" y="77038"/>
                  </a:lnTo>
                  <a:lnTo>
                    <a:pt x="539330" y="44805"/>
                  </a:lnTo>
                  <a:lnTo>
                    <a:pt x="574408" y="44805"/>
                  </a:lnTo>
                  <a:lnTo>
                    <a:pt x="575094" y="44132"/>
                  </a:lnTo>
                  <a:lnTo>
                    <a:pt x="575094" y="34759"/>
                  </a:lnTo>
                  <a:lnTo>
                    <a:pt x="574408" y="34175"/>
                  </a:lnTo>
                  <a:lnTo>
                    <a:pt x="539330" y="34175"/>
                  </a:lnTo>
                  <a:lnTo>
                    <a:pt x="539330" y="10642"/>
                  </a:lnTo>
                  <a:lnTo>
                    <a:pt x="574408" y="10642"/>
                  </a:lnTo>
                  <a:lnTo>
                    <a:pt x="575094" y="10071"/>
                  </a:lnTo>
                  <a:lnTo>
                    <a:pt x="575094" y="698"/>
                  </a:lnTo>
                  <a:close/>
                </a:path>
                <a:path w="742315" h="78740">
                  <a:moveTo>
                    <a:pt x="662508" y="77825"/>
                  </a:moveTo>
                  <a:lnTo>
                    <a:pt x="662457" y="77025"/>
                  </a:lnTo>
                  <a:lnTo>
                    <a:pt x="662292" y="76682"/>
                  </a:lnTo>
                  <a:lnTo>
                    <a:pt x="645109" y="47205"/>
                  </a:lnTo>
                  <a:lnTo>
                    <a:pt x="644448" y="46062"/>
                  </a:lnTo>
                  <a:lnTo>
                    <a:pt x="661708" y="25374"/>
                  </a:lnTo>
                  <a:lnTo>
                    <a:pt x="661708" y="21602"/>
                  </a:lnTo>
                  <a:lnTo>
                    <a:pt x="660095" y="12446"/>
                  </a:lnTo>
                  <a:lnTo>
                    <a:pt x="658850" y="10629"/>
                  </a:lnTo>
                  <a:lnTo>
                    <a:pt x="655472" y="5664"/>
                  </a:lnTo>
                  <a:lnTo>
                    <a:pt x="649249" y="2082"/>
                  </a:lnTo>
                  <a:lnTo>
                    <a:pt x="649249" y="15201"/>
                  </a:lnTo>
                  <a:lnTo>
                    <a:pt x="649249" y="32232"/>
                  </a:lnTo>
                  <a:lnTo>
                    <a:pt x="643432" y="36461"/>
                  </a:lnTo>
                  <a:lnTo>
                    <a:pt x="617029" y="36461"/>
                  </a:lnTo>
                  <a:lnTo>
                    <a:pt x="617029" y="10629"/>
                  </a:lnTo>
                  <a:lnTo>
                    <a:pt x="644804" y="10629"/>
                  </a:lnTo>
                  <a:lnTo>
                    <a:pt x="649249" y="15201"/>
                  </a:lnTo>
                  <a:lnTo>
                    <a:pt x="649249" y="2082"/>
                  </a:lnTo>
                  <a:lnTo>
                    <a:pt x="648157" y="1447"/>
                  </a:lnTo>
                  <a:lnTo>
                    <a:pt x="638505" y="0"/>
                  </a:lnTo>
                  <a:lnTo>
                    <a:pt x="605142" y="0"/>
                  </a:lnTo>
                  <a:lnTo>
                    <a:pt x="604570" y="698"/>
                  </a:lnTo>
                  <a:lnTo>
                    <a:pt x="604685" y="77825"/>
                  </a:lnTo>
                  <a:lnTo>
                    <a:pt x="605142" y="78282"/>
                  </a:lnTo>
                  <a:lnTo>
                    <a:pt x="616458" y="78282"/>
                  </a:lnTo>
                  <a:lnTo>
                    <a:pt x="616915" y="77825"/>
                  </a:lnTo>
                  <a:lnTo>
                    <a:pt x="617029" y="47205"/>
                  </a:lnTo>
                  <a:lnTo>
                    <a:pt x="632002" y="47205"/>
                  </a:lnTo>
                  <a:lnTo>
                    <a:pt x="648385" y="77139"/>
                  </a:lnTo>
                  <a:lnTo>
                    <a:pt x="648677" y="77711"/>
                  </a:lnTo>
                  <a:lnTo>
                    <a:pt x="649478" y="78282"/>
                  </a:lnTo>
                  <a:lnTo>
                    <a:pt x="662165" y="78282"/>
                  </a:lnTo>
                  <a:lnTo>
                    <a:pt x="662508" y="77825"/>
                  </a:lnTo>
                  <a:close/>
                </a:path>
                <a:path w="742315" h="78740">
                  <a:moveTo>
                    <a:pt x="741807" y="698"/>
                  </a:moveTo>
                  <a:lnTo>
                    <a:pt x="741121" y="12"/>
                  </a:lnTo>
                  <a:lnTo>
                    <a:pt x="694156" y="12"/>
                  </a:lnTo>
                  <a:lnTo>
                    <a:pt x="693572" y="698"/>
                  </a:lnTo>
                  <a:lnTo>
                    <a:pt x="693572" y="77724"/>
                  </a:lnTo>
                  <a:lnTo>
                    <a:pt x="694156" y="78295"/>
                  </a:lnTo>
                  <a:lnTo>
                    <a:pt x="741235" y="78295"/>
                  </a:lnTo>
                  <a:lnTo>
                    <a:pt x="741807" y="77724"/>
                  </a:lnTo>
                  <a:lnTo>
                    <a:pt x="741807" y="77038"/>
                  </a:lnTo>
                  <a:lnTo>
                    <a:pt x="741807" y="68237"/>
                  </a:lnTo>
                  <a:lnTo>
                    <a:pt x="741235" y="67665"/>
                  </a:lnTo>
                  <a:lnTo>
                    <a:pt x="706031" y="67665"/>
                  </a:lnTo>
                  <a:lnTo>
                    <a:pt x="706031" y="42875"/>
                  </a:lnTo>
                  <a:lnTo>
                    <a:pt x="741121" y="42875"/>
                  </a:lnTo>
                  <a:lnTo>
                    <a:pt x="741807" y="42176"/>
                  </a:lnTo>
                  <a:lnTo>
                    <a:pt x="741807" y="32816"/>
                  </a:lnTo>
                  <a:lnTo>
                    <a:pt x="741121" y="32245"/>
                  </a:lnTo>
                  <a:lnTo>
                    <a:pt x="706031" y="32245"/>
                  </a:lnTo>
                  <a:lnTo>
                    <a:pt x="706031" y="10642"/>
                  </a:lnTo>
                  <a:lnTo>
                    <a:pt x="741121" y="10642"/>
                  </a:lnTo>
                  <a:lnTo>
                    <a:pt x="741807" y="10071"/>
                  </a:lnTo>
                  <a:lnTo>
                    <a:pt x="741807" y="698"/>
                  </a:lnTo>
                  <a:close/>
                </a:path>
              </a:pathLst>
            </a:custGeom>
            <a:solidFill>
              <a:srgbClr val="231F20"/>
            </a:solidFill>
          </p:spPr>
          <p:txBody>
            <a:bodyPr wrap="square" lIns="0" tIns="0" rIns="0" bIns="0" rtlCol="0"/>
            <a:lstStyle/>
            <a:p>
              <a:endParaRPr/>
            </a:p>
          </p:txBody>
        </p:sp>
        <p:pic>
          <p:nvPicPr>
            <p:cNvPr id="53" name="object 62">
              <a:extLst>
                <a:ext uri="{FF2B5EF4-FFF2-40B4-BE49-F238E27FC236}">
                  <a16:creationId xmlns:a16="http://schemas.microsoft.com/office/drawing/2014/main" id="{BDE0B403-78B3-F152-EB60-EEED954416AE}"/>
                </a:ext>
              </a:extLst>
            </p:cNvPr>
            <p:cNvPicPr/>
            <p:nvPr/>
          </p:nvPicPr>
          <p:blipFill>
            <a:blip r:embed="rId7" cstate="print"/>
            <a:stretch>
              <a:fillRect/>
            </a:stretch>
          </p:blipFill>
          <p:spPr>
            <a:xfrm>
              <a:off x="7066806" y="1447713"/>
              <a:ext cx="83426" cy="78282"/>
            </a:xfrm>
            <a:prstGeom prst="rect">
              <a:avLst/>
            </a:prstGeom>
          </p:spPr>
        </p:pic>
        <p:sp>
          <p:nvSpPr>
            <p:cNvPr id="54" name="object 63">
              <a:extLst>
                <a:ext uri="{FF2B5EF4-FFF2-40B4-BE49-F238E27FC236}">
                  <a16:creationId xmlns:a16="http://schemas.microsoft.com/office/drawing/2014/main" id="{7824B145-4B9A-5CEE-61EF-8B5D41F07B98}"/>
                </a:ext>
              </a:extLst>
            </p:cNvPr>
            <p:cNvSpPr/>
            <p:nvPr/>
          </p:nvSpPr>
          <p:spPr>
            <a:xfrm>
              <a:off x="7172147" y="1447710"/>
              <a:ext cx="191770" cy="78740"/>
            </a:xfrm>
            <a:custGeom>
              <a:avLst/>
              <a:gdLst/>
              <a:ahLst/>
              <a:cxnLst/>
              <a:rect l="l" t="t" r="r" b="b"/>
              <a:pathLst>
                <a:path w="191770" h="78740">
                  <a:moveTo>
                    <a:pt x="58851" y="698"/>
                  </a:moveTo>
                  <a:lnTo>
                    <a:pt x="58166" y="12"/>
                  </a:lnTo>
                  <a:lnTo>
                    <a:pt x="685" y="12"/>
                  </a:lnTo>
                  <a:lnTo>
                    <a:pt x="0" y="698"/>
                  </a:lnTo>
                  <a:lnTo>
                    <a:pt x="0" y="10985"/>
                  </a:lnTo>
                  <a:lnTo>
                    <a:pt x="685" y="11557"/>
                  </a:lnTo>
                  <a:lnTo>
                    <a:pt x="23190" y="11557"/>
                  </a:lnTo>
                  <a:lnTo>
                    <a:pt x="23190" y="77724"/>
                  </a:lnTo>
                  <a:lnTo>
                    <a:pt x="23888" y="78295"/>
                  </a:lnTo>
                  <a:lnTo>
                    <a:pt x="35090" y="78295"/>
                  </a:lnTo>
                  <a:lnTo>
                    <a:pt x="35648" y="77724"/>
                  </a:lnTo>
                  <a:lnTo>
                    <a:pt x="35648" y="11557"/>
                  </a:lnTo>
                  <a:lnTo>
                    <a:pt x="58166" y="11557"/>
                  </a:lnTo>
                  <a:lnTo>
                    <a:pt x="58851" y="10985"/>
                  </a:lnTo>
                  <a:lnTo>
                    <a:pt x="58851" y="10299"/>
                  </a:lnTo>
                  <a:lnTo>
                    <a:pt x="58851" y="698"/>
                  </a:lnTo>
                  <a:close/>
                </a:path>
                <a:path w="191770" h="78740">
                  <a:moveTo>
                    <a:pt x="97243" y="698"/>
                  </a:moveTo>
                  <a:lnTo>
                    <a:pt x="96672" y="12"/>
                  </a:lnTo>
                  <a:lnTo>
                    <a:pt x="85356" y="12"/>
                  </a:lnTo>
                  <a:lnTo>
                    <a:pt x="84785" y="698"/>
                  </a:lnTo>
                  <a:lnTo>
                    <a:pt x="84785" y="77724"/>
                  </a:lnTo>
                  <a:lnTo>
                    <a:pt x="85356" y="78295"/>
                  </a:lnTo>
                  <a:lnTo>
                    <a:pt x="96672" y="78295"/>
                  </a:lnTo>
                  <a:lnTo>
                    <a:pt x="97243" y="77724"/>
                  </a:lnTo>
                  <a:lnTo>
                    <a:pt x="97243" y="77038"/>
                  </a:lnTo>
                  <a:lnTo>
                    <a:pt x="97243" y="698"/>
                  </a:lnTo>
                  <a:close/>
                </a:path>
                <a:path w="191770" h="78740">
                  <a:moveTo>
                    <a:pt x="191287" y="24688"/>
                  </a:moveTo>
                  <a:lnTo>
                    <a:pt x="189496" y="14274"/>
                  </a:lnTo>
                  <a:lnTo>
                    <a:pt x="187096" y="10642"/>
                  </a:lnTo>
                  <a:lnTo>
                    <a:pt x="184365" y="6515"/>
                  </a:lnTo>
                  <a:lnTo>
                    <a:pt x="178828" y="3225"/>
                  </a:lnTo>
                  <a:lnTo>
                    <a:pt x="178828" y="15544"/>
                  </a:lnTo>
                  <a:lnTo>
                    <a:pt x="178828" y="62750"/>
                  </a:lnTo>
                  <a:lnTo>
                    <a:pt x="172542" y="67652"/>
                  </a:lnTo>
                  <a:lnTo>
                    <a:pt x="144780" y="67652"/>
                  </a:lnTo>
                  <a:lnTo>
                    <a:pt x="144780" y="10642"/>
                  </a:lnTo>
                  <a:lnTo>
                    <a:pt x="172542" y="10642"/>
                  </a:lnTo>
                  <a:lnTo>
                    <a:pt x="178828" y="15544"/>
                  </a:lnTo>
                  <a:lnTo>
                    <a:pt x="178828" y="3225"/>
                  </a:lnTo>
                  <a:lnTo>
                    <a:pt x="176237" y="1676"/>
                  </a:lnTo>
                  <a:lnTo>
                    <a:pt x="165455" y="0"/>
                  </a:lnTo>
                  <a:lnTo>
                    <a:pt x="132892" y="0"/>
                  </a:lnTo>
                  <a:lnTo>
                    <a:pt x="132321" y="698"/>
                  </a:lnTo>
                  <a:lnTo>
                    <a:pt x="132321" y="77724"/>
                  </a:lnTo>
                  <a:lnTo>
                    <a:pt x="132892" y="78282"/>
                  </a:lnTo>
                  <a:lnTo>
                    <a:pt x="165455" y="78282"/>
                  </a:lnTo>
                  <a:lnTo>
                    <a:pt x="191287" y="53606"/>
                  </a:lnTo>
                  <a:lnTo>
                    <a:pt x="191287" y="24688"/>
                  </a:lnTo>
                  <a:close/>
                </a:path>
              </a:pathLst>
            </a:custGeom>
            <a:solidFill>
              <a:srgbClr val="231F20"/>
            </a:solidFill>
          </p:spPr>
          <p:txBody>
            <a:bodyPr wrap="square" lIns="0" tIns="0" rIns="0" bIns="0" rtlCol="0"/>
            <a:lstStyle/>
            <a:p>
              <a:endParaRPr/>
            </a:p>
          </p:txBody>
        </p:sp>
      </p:grpSp>
    </p:spTree>
    <p:extLst>
      <p:ext uri="{BB962C8B-B14F-4D97-AF65-F5344CB8AC3E}">
        <p14:creationId xmlns:p14="http://schemas.microsoft.com/office/powerpoint/2010/main" val="2279003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object 14">
            <a:extLst>
              <a:ext uri="{FF2B5EF4-FFF2-40B4-BE49-F238E27FC236}">
                <a16:creationId xmlns:a16="http://schemas.microsoft.com/office/drawing/2014/main" id="{F5726987-4C50-4C4B-8FD2-65A6A3E7A6E4}"/>
              </a:ext>
            </a:extLst>
          </p:cNvPr>
          <p:cNvGrpSpPr/>
          <p:nvPr/>
        </p:nvGrpSpPr>
        <p:grpSpPr>
          <a:xfrm>
            <a:off x="2136089" y="237365"/>
            <a:ext cx="9949180" cy="1115060"/>
            <a:chOff x="407649" y="995648"/>
            <a:chExt cx="9949180" cy="1115060"/>
          </a:xfrm>
        </p:grpSpPr>
        <p:sp>
          <p:nvSpPr>
            <p:cNvPr id="10" name="object 15">
              <a:extLst>
                <a:ext uri="{FF2B5EF4-FFF2-40B4-BE49-F238E27FC236}">
                  <a16:creationId xmlns:a16="http://schemas.microsoft.com/office/drawing/2014/main" id="{2CF7FF01-0899-46FD-8596-47F353CDC265}"/>
                </a:ext>
              </a:extLst>
            </p:cNvPr>
            <p:cNvSpPr/>
            <p:nvPr/>
          </p:nvSpPr>
          <p:spPr>
            <a:xfrm>
              <a:off x="8552256" y="1752193"/>
              <a:ext cx="471170" cy="119380"/>
            </a:xfrm>
            <a:custGeom>
              <a:avLst/>
              <a:gdLst/>
              <a:ahLst/>
              <a:cxnLst/>
              <a:rect l="l" t="t" r="r" b="b"/>
              <a:pathLst>
                <a:path w="471170" h="119380">
                  <a:moveTo>
                    <a:pt x="119278" y="0"/>
                  </a:moveTo>
                  <a:lnTo>
                    <a:pt x="0" y="0"/>
                  </a:lnTo>
                  <a:lnTo>
                    <a:pt x="0" y="119291"/>
                  </a:lnTo>
                  <a:lnTo>
                    <a:pt x="119278" y="119291"/>
                  </a:lnTo>
                  <a:lnTo>
                    <a:pt x="119278" y="0"/>
                  </a:lnTo>
                  <a:close/>
                </a:path>
                <a:path w="471170" h="119380">
                  <a:moveTo>
                    <a:pt x="470852" y="12"/>
                  </a:moveTo>
                  <a:lnTo>
                    <a:pt x="351548" y="12"/>
                  </a:lnTo>
                  <a:lnTo>
                    <a:pt x="351548" y="119291"/>
                  </a:lnTo>
                  <a:lnTo>
                    <a:pt x="470852" y="119291"/>
                  </a:lnTo>
                  <a:lnTo>
                    <a:pt x="470852" y="12"/>
                  </a:lnTo>
                  <a:close/>
                </a:path>
              </a:pathLst>
            </a:custGeom>
            <a:solidFill>
              <a:srgbClr val="FFFFFF"/>
            </a:solidFill>
          </p:spPr>
          <p:txBody>
            <a:bodyPr wrap="square" lIns="0" tIns="0" rIns="0" bIns="0" rtlCol="0"/>
            <a:lstStyle/>
            <a:p>
              <a:endParaRPr/>
            </a:p>
          </p:txBody>
        </p:sp>
        <p:sp>
          <p:nvSpPr>
            <p:cNvPr id="11" name="object 16">
              <a:extLst>
                <a:ext uri="{FF2B5EF4-FFF2-40B4-BE49-F238E27FC236}">
                  <a16:creationId xmlns:a16="http://schemas.microsoft.com/office/drawing/2014/main" id="{C9544EF4-82E2-451C-BC80-1D1359D634F1}"/>
                </a:ext>
              </a:extLst>
            </p:cNvPr>
            <p:cNvSpPr/>
            <p:nvPr/>
          </p:nvSpPr>
          <p:spPr>
            <a:xfrm>
              <a:off x="8319960" y="1811838"/>
              <a:ext cx="471170" cy="0"/>
            </a:xfrm>
            <a:custGeom>
              <a:avLst/>
              <a:gdLst/>
              <a:ahLst/>
              <a:cxnLst/>
              <a:rect l="l" t="t" r="r" b="b"/>
              <a:pathLst>
                <a:path w="471170">
                  <a:moveTo>
                    <a:pt x="0" y="0"/>
                  </a:moveTo>
                  <a:lnTo>
                    <a:pt x="470877" y="0"/>
                  </a:lnTo>
                </a:path>
              </a:pathLst>
            </a:custGeom>
            <a:ln w="119292">
              <a:solidFill>
                <a:srgbClr val="FFFFFF"/>
              </a:solidFill>
            </a:ln>
          </p:spPr>
          <p:txBody>
            <a:bodyPr wrap="square" lIns="0" tIns="0" rIns="0" bIns="0" rtlCol="0"/>
            <a:lstStyle/>
            <a:p>
              <a:endParaRPr/>
            </a:p>
          </p:txBody>
        </p:sp>
        <p:sp>
          <p:nvSpPr>
            <p:cNvPr id="12" name="object 17">
              <a:extLst>
                <a:ext uri="{FF2B5EF4-FFF2-40B4-BE49-F238E27FC236}">
                  <a16:creationId xmlns:a16="http://schemas.microsoft.com/office/drawing/2014/main" id="{75C8CB5F-B45E-4A12-9DD9-6A77BC64B6B1}"/>
                </a:ext>
              </a:extLst>
            </p:cNvPr>
            <p:cNvSpPr/>
            <p:nvPr/>
          </p:nvSpPr>
          <p:spPr>
            <a:xfrm>
              <a:off x="9195759" y="1752192"/>
              <a:ext cx="0" cy="119380"/>
            </a:xfrm>
            <a:custGeom>
              <a:avLst/>
              <a:gdLst/>
              <a:ahLst/>
              <a:cxnLst/>
              <a:rect l="l" t="t" r="r" b="b"/>
              <a:pathLst>
                <a:path h="119380">
                  <a:moveTo>
                    <a:pt x="0" y="0"/>
                  </a:moveTo>
                  <a:lnTo>
                    <a:pt x="0" y="119292"/>
                  </a:lnTo>
                </a:path>
              </a:pathLst>
            </a:custGeom>
            <a:ln w="119291">
              <a:solidFill>
                <a:srgbClr val="FFFFFF"/>
              </a:solidFill>
            </a:ln>
          </p:spPr>
          <p:txBody>
            <a:bodyPr wrap="square" lIns="0" tIns="0" rIns="0" bIns="0" rtlCol="0"/>
            <a:lstStyle/>
            <a:p>
              <a:endParaRPr/>
            </a:p>
          </p:txBody>
        </p:sp>
        <p:sp>
          <p:nvSpPr>
            <p:cNvPr id="13" name="object 18">
              <a:extLst>
                <a:ext uri="{FF2B5EF4-FFF2-40B4-BE49-F238E27FC236}">
                  <a16:creationId xmlns:a16="http://schemas.microsoft.com/office/drawing/2014/main" id="{123AC986-5A99-4AE6-8E93-CD74E2129DC4}"/>
                </a:ext>
              </a:extLst>
            </p:cNvPr>
            <p:cNvSpPr/>
            <p:nvPr/>
          </p:nvSpPr>
          <p:spPr>
            <a:xfrm>
              <a:off x="9016822" y="1632902"/>
              <a:ext cx="471170" cy="351790"/>
            </a:xfrm>
            <a:custGeom>
              <a:avLst/>
              <a:gdLst/>
              <a:ahLst/>
              <a:cxnLst/>
              <a:rect l="l" t="t" r="r" b="b"/>
              <a:pathLst>
                <a:path w="471170" h="351789">
                  <a:moveTo>
                    <a:pt x="119278" y="0"/>
                  </a:moveTo>
                  <a:lnTo>
                    <a:pt x="0" y="0"/>
                  </a:lnTo>
                  <a:lnTo>
                    <a:pt x="0" y="119291"/>
                  </a:lnTo>
                  <a:lnTo>
                    <a:pt x="119278" y="119291"/>
                  </a:lnTo>
                  <a:lnTo>
                    <a:pt x="119278" y="0"/>
                  </a:lnTo>
                  <a:close/>
                </a:path>
                <a:path w="471170" h="351789">
                  <a:moveTo>
                    <a:pt x="351586" y="119291"/>
                  </a:moveTo>
                  <a:lnTo>
                    <a:pt x="119291" y="119291"/>
                  </a:lnTo>
                  <a:lnTo>
                    <a:pt x="119291" y="235445"/>
                  </a:lnTo>
                  <a:lnTo>
                    <a:pt x="119291" y="238594"/>
                  </a:lnTo>
                  <a:lnTo>
                    <a:pt x="119291" y="351586"/>
                  </a:lnTo>
                  <a:lnTo>
                    <a:pt x="351586" y="351586"/>
                  </a:lnTo>
                  <a:lnTo>
                    <a:pt x="351586" y="238594"/>
                  </a:lnTo>
                  <a:lnTo>
                    <a:pt x="351586" y="235445"/>
                  </a:lnTo>
                  <a:lnTo>
                    <a:pt x="351586" y="119291"/>
                  </a:lnTo>
                  <a:close/>
                </a:path>
                <a:path w="471170" h="351789">
                  <a:moveTo>
                    <a:pt x="470877" y="12"/>
                  </a:moveTo>
                  <a:lnTo>
                    <a:pt x="351586" y="12"/>
                  </a:lnTo>
                  <a:lnTo>
                    <a:pt x="351586" y="119291"/>
                  </a:lnTo>
                  <a:lnTo>
                    <a:pt x="470877" y="119291"/>
                  </a:lnTo>
                  <a:lnTo>
                    <a:pt x="470877" y="12"/>
                  </a:lnTo>
                  <a:close/>
                </a:path>
              </a:pathLst>
            </a:custGeom>
            <a:solidFill>
              <a:srgbClr val="FFFFFF"/>
            </a:solidFill>
          </p:spPr>
          <p:txBody>
            <a:bodyPr wrap="square" lIns="0" tIns="0" rIns="0" bIns="0" rtlCol="0"/>
            <a:lstStyle/>
            <a:p>
              <a:endParaRPr/>
            </a:p>
          </p:txBody>
        </p:sp>
        <p:sp>
          <p:nvSpPr>
            <p:cNvPr id="14" name="object 19">
              <a:extLst>
                <a:ext uri="{FF2B5EF4-FFF2-40B4-BE49-F238E27FC236}">
                  <a16:creationId xmlns:a16="http://schemas.microsoft.com/office/drawing/2014/main" id="{59325414-1F94-4FB9-AA56-63EC5E31DA38}"/>
                </a:ext>
              </a:extLst>
            </p:cNvPr>
            <p:cNvSpPr/>
            <p:nvPr/>
          </p:nvSpPr>
          <p:spPr>
            <a:xfrm>
              <a:off x="9136113" y="1956237"/>
              <a:ext cx="351790" cy="0"/>
            </a:xfrm>
            <a:custGeom>
              <a:avLst/>
              <a:gdLst/>
              <a:ahLst/>
              <a:cxnLst/>
              <a:rect l="l" t="t" r="r" b="b"/>
              <a:pathLst>
                <a:path w="351790">
                  <a:moveTo>
                    <a:pt x="0" y="0"/>
                  </a:moveTo>
                  <a:lnTo>
                    <a:pt x="351589" y="0"/>
                  </a:lnTo>
                </a:path>
              </a:pathLst>
            </a:custGeom>
            <a:ln w="56502">
              <a:solidFill>
                <a:srgbClr val="FFFFFF"/>
              </a:solidFill>
            </a:ln>
          </p:spPr>
          <p:txBody>
            <a:bodyPr wrap="square" lIns="0" tIns="0" rIns="0" bIns="0" rtlCol="0"/>
            <a:lstStyle/>
            <a:p>
              <a:endParaRPr/>
            </a:p>
          </p:txBody>
        </p:sp>
        <p:sp>
          <p:nvSpPr>
            <p:cNvPr id="15" name="object 20">
              <a:extLst>
                <a:ext uri="{FF2B5EF4-FFF2-40B4-BE49-F238E27FC236}">
                  <a16:creationId xmlns:a16="http://schemas.microsoft.com/office/drawing/2014/main" id="{910BA0D3-319F-493C-A465-C4562FC79551}"/>
                </a:ext>
              </a:extLst>
            </p:cNvPr>
            <p:cNvSpPr/>
            <p:nvPr/>
          </p:nvSpPr>
          <p:spPr>
            <a:xfrm>
              <a:off x="9016824" y="2014311"/>
              <a:ext cx="471170" cy="0"/>
            </a:xfrm>
            <a:custGeom>
              <a:avLst/>
              <a:gdLst/>
              <a:ahLst/>
              <a:cxnLst/>
              <a:rect l="l" t="t" r="r" b="b"/>
              <a:pathLst>
                <a:path w="471170">
                  <a:moveTo>
                    <a:pt x="0" y="0"/>
                  </a:moveTo>
                  <a:lnTo>
                    <a:pt x="470877" y="0"/>
                  </a:lnTo>
                </a:path>
              </a:pathLst>
            </a:custGeom>
            <a:ln w="56502">
              <a:solidFill>
                <a:srgbClr val="FFFFFF"/>
              </a:solidFill>
            </a:ln>
          </p:spPr>
          <p:txBody>
            <a:bodyPr wrap="square" lIns="0" tIns="0" rIns="0" bIns="0" rtlCol="0"/>
            <a:lstStyle/>
            <a:p>
              <a:endParaRPr/>
            </a:p>
          </p:txBody>
        </p:sp>
        <p:sp>
          <p:nvSpPr>
            <p:cNvPr id="16" name="object 21">
              <a:extLst>
                <a:ext uri="{FF2B5EF4-FFF2-40B4-BE49-F238E27FC236}">
                  <a16:creationId xmlns:a16="http://schemas.microsoft.com/office/drawing/2014/main" id="{A8ECC49D-3A02-403B-A074-6CE1CFE0B559}"/>
                </a:ext>
              </a:extLst>
            </p:cNvPr>
            <p:cNvSpPr/>
            <p:nvPr/>
          </p:nvSpPr>
          <p:spPr>
            <a:xfrm>
              <a:off x="9249117" y="1692548"/>
              <a:ext cx="471170" cy="0"/>
            </a:xfrm>
            <a:custGeom>
              <a:avLst/>
              <a:gdLst/>
              <a:ahLst/>
              <a:cxnLst/>
              <a:rect l="l" t="t" r="r" b="b"/>
              <a:pathLst>
                <a:path w="471170">
                  <a:moveTo>
                    <a:pt x="0" y="0"/>
                  </a:moveTo>
                  <a:lnTo>
                    <a:pt x="470877" y="0"/>
                  </a:lnTo>
                </a:path>
              </a:pathLst>
            </a:custGeom>
            <a:ln w="119291">
              <a:solidFill>
                <a:srgbClr val="FFFFFF"/>
              </a:solidFill>
            </a:ln>
          </p:spPr>
          <p:txBody>
            <a:bodyPr wrap="square" lIns="0" tIns="0" rIns="0" bIns="0" rtlCol="0"/>
            <a:lstStyle/>
            <a:p>
              <a:endParaRPr/>
            </a:p>
          </p:txBody>
        </p:sp>
        <p:sp>
          <p:nvSpPr>
            <p:cNvPr id="17" name="object 22">
              <a:extLst>
                <a:ext uri="{FF2B5EF4-FFF2-40B4-BE49-F238E27FC236}">
                  <a16:creationId xmlns:a16="http://schemas.microsoft.com/office/drawing/2014/main" id="{4C099E68-51CE-49F2-9E35-18A2DA7F935F}"/>
                </a:ext>
              </a:extLst>
            </p:cNvPr>
            <p:cNvSpPr/>
            <p:nvPr/>
          </p:nvSpPr>
          <p:spPr>
            <a:xfrm>
              <a:off x="9249117" y="1926414"/>
              <a:ext cx="471170" cy="0"/>
            </a:xfrm>
            <a:custGeom>
              <a:avLst/>
              <a:gdLst/>
              <a:ahLst/>
              <a:cxnLst/>
              <a:rect l="l" t="t" r="r" b="b"/>
              <a:pathLst>
                <a:path w="471170">
                  <a:moveTo>
                    <a:pt x="0" y="0"/>
                  </a:moveTo>
                  <a:lnTo>
                    <a:pt x="119291" y="0"/>
                  </a:lnTo>
                </a:path>
                <a:path w="471170">
                  <a:moveTo>
                    <a:pt x="351586" y="0"/>
                  </a:moveTo>
                  <a:lnTo>
                    <a:pt x="470877" y="0"/>
                  </a:lnTo>
                </a:path>
              </a:pathLst>
            </a:custGeom>
            <a:ln w="116146">
              <a:solidFill>
                <a:srgbClr val="FFFFFF"/>
              </a:solidFill>
            </a:ln>
          </p:spPr>
          <p:txBody>
            <a:bodyPr wrap="square" lIns="0" tIns="0" rIns="0" bIns="0" rtlCol="0"/>
            <a:lstStyle/>
            <a:p>
              <a:endParaRPr/>
            </a:p>
          </p:txBody>
        </p:sp>
        <p:sp>
          <p:nvSpPr>
            <p:cNvPr id="18" name="object 23">
              <a:extLst>
                <a:ext uri="{FF2B5EF4-FFF2-40B4-BE49-F238E27FC236}">
                  <a16:creationId xmlns:a16="http://schemas.microsoft.com/office/drawing/2014/main" id="{F8D05D07-B784-4216-87FC-86BFCD790B96}"/>
                </a:ext>
              </a:extLst>
            </p:cNvPr>
            <p:cNvSpPr/>
            <p:nvPr/>
          </p:nvSpPr>
          <p:spPr>
            <a:xfrm>
              <a:off x="8784514" y="1632902"/>
              <a:ext cx="935990" cy="410209"/>
            </a:xfrm>
            <a:custGeom>
              <a:avLst/>
              <a:gdLst/>
              <a:ahLst/>
              <a:cxnLst/>
              <a:rect l="l" t="t" r="r" b="b"/>
              <a:pathLst>
                <a:path w="935990" h="410210">
                  <a:moveTo>
                    <a:pt x="119303" y="0"/>
                  </a:moveTo>
                  <a:lnTo>
                    <a:pt x="0" y="0"/>
                  </a:lnTo>
                  <a:lnTo>
                    <a:pt x="0" y="119291"/>
                  </a:lnTo>
                  <a:lnTo>
                    <a:pt x="119303" y="119291"/>
                  </a:lnTo>
                  <a:lnTo>
                    <a:pt x="119303" y="0"/>
                  </a:lnTo>
                  <a:close/>
                </a:path>
                <a:path w="935990" h="410210">
                  <a:moveTo>
                    <a:pt x="935482" y="353161"/>
                  </a:moveTo>
                  <a:lnTo>
                    <a:pt x="464591" y="353161"/>
                  </a:lnTo>
                  <a:lnTo>
                    <a:pt x="464591" y="409663"/>
                  </a:lnTo>
                  <a:lnTo>
                    <a:pt x="935482" y="409663"/>
                  </a:lnTo>
                  <a:lnTo>
                    <a:pt x="935482" y="353161"/>
                  </a:lnTo>
                  <a:close/>
                </a:path>
                <a:path w="935990" h="410210">
                  <a:moveTo>
                    <a:pt x="935482" y="295084"/>
                  </a:moveTo>
                  <a:lnTo>
                    <a:pt x="464591" y="295084"/>
                  </a:lnTo>
                  <a:lnTo>
                    <a:pt x="464591" y="351599"/>
                  </a:lnTo>
                  <a:lnTo>
                    <a:pt x="935482" y="351599"/>
                  </a:lnTo>
                  <a:lnTo>
                    <a:pt x="935482" y="295084"/>
                  </a:lnTo>
                  <a:close/>
                </a:path>
              </a:pathLst>
            </a:custGeom>
            <a:solidFill>
              <a:srgbClr val="FFFFFF"/>
            </a:solidFill>
          </p:spPr>
          <p:txBody>
            <a:bodyPr wrap="square" lIns="0" tIns="0" rIns="0" bIns="0" rtlCol="0"/>
            <a:lstStyle/>
            <a:p>
              <a:endParaRPr/>
            </a:p>
          </p:txBody>
        </p:sp>
        <p:sp>
          <p:nvSpPr>
            <p:cNvPr id="19" name="object 24">
              <a:extLst>
                <a:ext uri="{FF2B5EF4-FFF2-40B4-BE49-F238E27FC236}">
                  <a16:creationId xmlns:a16="http://schemas.microsoft.com/office/drawing/2014/main" id="{B00D10A0-1E7F-4C1C-BC19-EDF92B5B8000}"/>
                </a:ext>
              </a:extLst>
            </p:cNvPr>
            <p:cNvSpPr/>
            <p:nvPr/>
          </p:nvSpPr>
          <p:spPr>
            <a:xfrm>
              <a:off x="9136113" y="1926414"/>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20" name="object 25">
              <a:extLst>
                <a:ext uri="{FF2B5EF4-FFF2-40B4-BE49-F238E27FC236}">
                  <a16:creationId xmlns:a16="http://schemas.microsoft.com/office/drawing/2014/main" id="{29DDEC36-2443-4205-B6A5-29149105FBDA}"/>
                </a:ext>
              </a:extLst>
            </p:cNvPr>
            <p:cNvSpPr/>
            <p:nvPr/>
          </p:nvSpPr>
          <p:spPr>
            <a:xfrm>
              <a:off x="8784526" y="1956237"/>
              <a:ext cx="471170" cy="58419"/>
            </a:xfrm>
            <a:custGeom>
              <a:avLst/>
              <a:gdLst/>
              <a:ahLst/>
              <a:cxnLst/>
              <a:rect l="l" t="t" r="r" b="b"/>
              <a:pathLst>
                <a:path w="471170" h="58419">
                  <a:moveTo>
                    <a:pt x="119287" y="0"/>
                  </a:moveTo>
                  <a:lnTo>
                    <a:pt x="470877" y="0"/>
                  </a:lnTo>
                </a:path>
                <a:path w="471170" h="58419">
                  <a:moveTo>
                    <a:pt x="0" y="58073"/>
                  </a:moveTo>
                  <a:lnTo>
                    <a:pt x="470877" y="58073"/>
                  </a:lnTo>
                </a:path>
              </a:pathLst>
            </a:custGeom>
            <a:ln w="56501">
              <a:solidFill>
                <a:srgbClr val="FFFFFF"/>
              </a:solidFill>
            </a:ln>
          </p:spPr>
          <p:txBody>
            <a:bodyPr wrap="square" lIns="0" tIns="0" rIns="0" bIns="0" rtlCol="0"/>
            <a:lstStyle/>
            <a:p>
              <a:endParaRPr/>
            </a:p>
          </p:txBody>
        </p:sp>
        <p:sp>
          <p:nvSpPr>
            <p:cNvPr id="21" name="object 26">
              <a:extLst>
                <a:ext uri="{FF2B5EF4-FFF2-40B4-BE49-F238E27FC236}">
                  <a16:creationId xmlns:a16="http://schemas.microsoft.com/office/drawing/2014/main" id="{436ACFBF-8D95-4EC3-8AF7-5FBE915E255E}"/>
                </a:ext>
              </a:extLst>
            </p:cNvPr>
            <p:cNvSpPr/>
            <p:nvPr/>
          </p:nvSpPr>
          <p:spPr>
            <a:xfrm>
              <a:off x="8671547" y="1692547"/>
              <a:ext cx="232410" cy="0"/>
            </a:xfrm>
            <a:custGeom>
              <a:avLst/>
              <a:gdLst/>
              <a:ahLst/>
              <a:cxnLst/>
              <a:rect l="l" t="t" r="r" b="b"/>
              <a:pathLst>
                <a:path w="232409">
                  <a:moveTo>
                    <a:pt x="0" y="0"/>
                  </a:moveTo>
                  <a:lnTo>
                    <a:pt x="232270" y="0"/>
                  </a:lnTo>
                </a:path>
              </a:pathLst>
            </a:custGeom>
            <a:ln w="119292">
              <a:solidFill>
                <a:srgbClr val="FFFFFF"/>
              </a:solidFill>
            </a:ln>
          </p:spPr>
          <p:txBody>
            <a:bodyPr wrap="square" lIns="0" tIns="0" rIns="0" bIns="0" rtlCol="0"/>
            <a:lstStyle/>
            <a:p>
              <a:endParaRPr/>
            </a:p>
          </p:txBody>
        </p:sp>
        <p:sp>
          <p:nvSpPr>
            <p:cNvPr id="22" name="object 27">
              <a:extLst>
                <a:ext uri="{FF2B5EF4-FFF2-40B4-BE49-F238E27FC236}">
                  <a16:creationId xmlns:a16="http://schemas.microsoft.com/office/drawing/2014/main" id="{D3D893AC-A3DC-44F8-AFF6-4B7ADFAD88CA}"/>
                </a:ext>
              </a:extLst>
            </p:cNvPr>
            <p:cNvSpPr/>
            <p:nvPr/>
          </p:nvSpPr>
          <p:spPr>
            <a:xfrm>
              <a:off x="8552244" y="1868347"/>
              <a:ext cx="471170" cy="174625"/>
            </a:xfrm>
            <a:custGeom>
              <a:avLst/>
              <a:gdLst/>
              <a:ahLst/>
              <a:cxnLst/>
              <a:rect l="l" t="t" r="r" b="b"/>
              <a:pathLst>
                <a:path w="471170" h="174625">
                  <a:moveTo>
                    <a:pt x="470852" y="117716"/>
                  </a:moveTo>
                  <a:lnTo>
                    <a:pt x="0" y="117716"/>
                  </a:lnTo>
                  <a:lnTo>
                    <a:pt x="0" y="174218"/>
                  </a:lnTo>
                  <a:lnTo>
                    <a:pt x="470852" y="174218"/>
                  </a:lnTo>
                  <a:lnTo>
                    <a:pt x="470852" y="117716"/>
                  </a:lnTo>
                  <a:close/>
                </a:path>
                <a:path w="471170" h="174625">
                  <a:moveTo>
                    <a:pt x="470852" y="0"/>
                  </a:moveTo>
                  <a:lnTo>
                    <a:pt x="351561" y="0"/>
                  </a:lnTo>
                  <a:lnTo>
                    <a:pt x="351561" y="59639"/>
                  </a:lnTo>
                  <a:lnTo>
                    <a:pt x="119291" y="59639"/>
                  </a:lnTo>
                  <a:lnTo>
                    <a:pt x="119291" y="0"/>
                  </a:lnTo>
                  <a:lnTo>
                    <a:pt x="0" y="0"/>
                  </a:lnTo>
                  <a:lnTo>
                    <a:pt x="0" y="59639"/>
                  </a:lnTo>
                  <a:lnTo>
                    <a:pt x="0" y="116141"/>
                  </a:lnTo>
                  <a:lnTo>
                    <a:pt x="119291" y="116141"/>
                  </a:lnTo>
                  <a:lnTo>
                    <a:pt x="351561" y="116141"/>
                  </a:lnTo>
                  <a:lnTo>
                    <a:pt x="470852" y="116141"/>
                  </a:lnTo>
                  <a:lnTo>
                    <a:pt x="470852" y="59639"/>
                  </a:lnTo>
                  <a:lnTo>
                    <a:pt x="470852" y="0"/>
                  </a:lnTo>
                  <a:close/>
                </a:path>
              </a:pathLst>
            </a:custGeom>
            <a:solidFill>
              <a:srgbClr val="FFFFFF"/>
            </a:solidFill>
          </p:spPr>
          <p:txBody>
            <a:bodyPr wrap="square" lIns="0" tIns="0" rIns="0" bIns="0" rtlCol="0"/>
            <a:lstStyle/>
            <a:p>
              <a:endParaRPr/>
            </a:p>
          </p:txBody>
        </p:sp>
        <p:sp>
          <p:nvSpPr>
            <p:cNvPr id="23" name="object 28">
              <a:extLst>
                <a:ext uri="{FF2B5EF4-FFF2-40B4-BE49-F238E27FC236}">
                  <a16:creationId xmlns:a16="http://schemas.microsoft.com/office/drawing/2014/main" id="{FFF50D4B-827E-4516-8609-9493E684DCDF}"/>
                </a:ext>
              </a:extLst>
            </p:cNvPr>
            <p:cNvSpPr/>
            <p:nvPr/>
          </p:nvSpPr>
          <p:spPr>
            <a:xfrm>
              <a:off x="8319960" y="1518319"/>
              <a:ext cx="1167765" cy="59690"/>
            </a:xfrm>
            <a:custGeom>
              <a:avLst/>
              <a:gdLst/>
              <a:ahLst/>
              <a:cxnLst/>
              <a:rect l="l" t="t" r="r" b="b"/>
              <a:pathLst>
                <a:path w="1167765" h="59690">
                  <a:moveTo>
                    <a:pt x="583857" y="0"/>
                  </a:moveTo>
                  <a:lnTo>
                    <a:pt x="703148" y="0"/>
                  </a:lnTo>
                </a:path>
                <a:path w="1167765" h="59690">
                  <a:moveTo>
                    <a:pt x="232295" y="59646"/>
                  </a:moveTo>
                  <a:lnTo>
                    <a:pt x="703148" y="59646"/>
                  </a:lnTo>
                </a:path>
                <a:path w="1167765" h="59690">
                  <a:moveTo>
                    <a:pt x="0" y="59646"/>
                  </a:moveTo>
                  <a:lnTo>
                    <a:pt x="470877" y="59646"/>
                  </a:lnTo>
                </a:path>
                <a:path w="1167765" h="59690">
                  <a:moveTo>
                    <a:pt x="464566" y="59646"/>
                  </a:moveTo>
                  <a:lnTo>
                    <a:pt x="935443" y="59646"/>
                  </a:lnTo>
                </a:path>
                <a:path w="1167765" h="59690">
                  <a:moveTo>
                    <a:pt x="696861" y="59646"/>
                  </a:moveTo>
                  <a:lnTo>
                    <a:pt x="1167739" y="59646"/>
                  </a:lnTo>
                </a:path>
                <a:path w="1167765" h="59690">
                  <a:moveTo>
                    <a:pt x="816152" y="0"/>
                  </a:moveTo>
                  <a:lnTo>
                    <a:pt x="935443" y="0"/>
                  </a:lnTo>
                </a:path>
                <a:path w="1167765" h="59690">
                  <a:moveTo>
                    <a:pt x="816152" y="0"/>
                  </a:moveTo>
                  <a:lnTo>
                    <a:pt x="1167739" y="0"/>
                  </a:lnTo>
                </a:path>
              </a:pathLst>
            </a:custGeom>
            <a:ln w="3175">
              <a:solidFill>
                <a:srgbClr val="FFFFFF"/>
              </a:solidFill>
            </a:ln>
          </p:spPr>
          <p:txBody>
            <a:bodyPr wrap="square" lIns="0" tIns="0" rIns="0" bIns="0" rtlCol="0"/>
            <a:lstStyle/>
            <a:p>
              <a:endParaRPr/>
            </a:p>
          </p:txBody>
        </p:sp>
        <p:sp>
          <p:nvSpPr>
            <p:cNvPr id="24" name="object 29">
              <a:extLst>
                <a:ext uri="{FF2B5EF4-FFF2-40B4-BE49-F238E27FC236}">
                  <a16:creationId xmlns:a16="http://schemas.microsoft.com/office/drawing/2014/main" id="{FCC73C3F-2D04-4ECD-A6BA-89483ACBC0C9}"/>
                </a:ext>
              </a:extLst>
            </p:cNvPr>
            <p:cNvSpPr/>
            <p:nvPr/>
          </p:nvSpPr>
          <p:spPr>
            <a:xfrm>
              <a:off x="9016810" y="1519897"/>
              <a:ext cx="471170" cy="119380"/>
            </a:xfrm>
            <a:custGeom>
              <a:avLst/>
              <a:gdLst/>
              <a:ahLst/>
              <a:cxnLst/>
              <a:rect l="l" t="t" r="r" b="b"/>
              <a:pathLst>
                <a:path w="471170" h="119380">
                  <a:moveTo>
                    <a:pt x="119291" y="0"/>
                  </a:moveTo>
                  <a:lnTo>
                    <a:pt x="0" y="0"/>
                  </a:lnTo>
                  <a:lnTo>
                    <a:pt x="0" y="119278"/>
                  </a:lnTo>
                  <a:lnTo>
                    <a:pt x="119291" y="119278"/>
                  </a:lnTo>
                  <a:lnTo>
                    <a:pt x="119291" y="0"/>
                  </a:lnTo>
                  <a:close/>
                </a:path>
                <a:path w="471170" h="119380">
                  <a:moveTo>
                    <a:pt x="470890" y="0"/>
                  </a:moveTo>
                  <a:lnTo>
                    <a:pt x="351599" y="0"/>
                  </a:lnTo>
                  <a:lnTo>
                    <a:pt x="351599" y="119278"/>
                  </a:lnTo>
                  <a:lnTo>
                    <a:pt x="470890" y="119278"/>
                  </a:lnTo>
                  <a:lnTo>
                    <a:pt x="470890" y="0"/>
                  </a:lnTo>
                  <a:close/>
                </a:path>
              </a:pathLst>
            </a:custGeom>
            <a:solidFill>
              <a:srgbClr val="FFFFFF"/>
            </a:solidFill>
          </p:spPr>
          <p:txBody>
            <a:bodyPr wrap="square" lIns="0" tIns="0" rIns="0" bIns="0" rtlCol="0"/>
            <a:lstStyle/>
            <a:p>
              <a:endParaRPr/>
            </a:p>
          </p:txBody>
        </p:sp>
        <p:sp>
          <p:nvSpPr>
            <p:cNvPr id="25" name="object 30">
              <a:extLst>
                <a:ext uri="{FF2B5EF4-FFF2-40B4-BE49-F238E27FC236}">
                  <a16:creationId xmlns:a16="http://schemas.microsoft.com/office/drawing/2014/main" id="{8991E2F4-768C-4D36-8117-D8B4B596B5D7}"/>
                </a:ext>
              </a:extLst>
            </p:cNvPr>
            <p:cNvSpPr/>
            <p:nvPr/>
          </p:nvSpPr>
          <p:spPr>
            <a:xfrm>
              <a:off x="8319960" y="1518319"/>
              <a:ext cx="471170" cy="0"/>
            </a:xfrm>
            <a:custGeom>
              <a:avLst/>
              <a:gdLst/>
              <a:ahLst/>
              <a:cxnLst/>
              <a:rect l="l" t="t" r="r" b="b"/>
              <a:pathLst>
                <a:path w="471170">
                  <a:moveTo>
                    <a:pt x="232295" y="0"/>
                  </a:moveTo>
                  <a:lnTo>
                    <a:pt x="351586" y="0"/>
                  </a:lnTo>
                </a:path>
                <a:path w="471170">
                  <a:moveTo>
                    <a:pt x="0" y="0"/>
                  </a:moveTo>
                  <a:lnTo>
                    <a:pt x="470877" y="0"/>
                  </a:lnTo>
                </a:path>
              </a:pathLst>
            </a:custGeom>
            <a:ln w="3175">
              <a:solidFill>
                <a:srgbClr val="FFFFFF"/>
              </a:solidFill>
            </a:ln>
          </p:spPr>
          <p:txBody>
            <a:bodyPr wrap="square" lIns="0" tIns="0" rIns="0" bIns="0" rtlCol="0"/>
            <a:lstStyle/>
            <a:p>
              <a:endParaRPr/>
            </a:p>
          </p:txBody>
        </p:sp>
        <p:sp>
          <p:nvSpPr>
            <p:cNvPr id="26" name="object 31">
              <a:extLst>
                <a:ext uri="{FF2B5EF4-FFF2-40B4-BE49-F238E27FC236}">
                  <a16:creationId xmlns:a16="http://schemas.microsoft.com/office/drawing/2014/main" id="{37D85CCA-2FB8-470A-90E3-FAA6A713EE2E}"/>
                </a:ext>
              </a:extLst>
            </p:cNvPr>
            <p:cNvSpPr/>
            <p:nvPr/>
          </p:nvSpPr>
          <p:spPr>
            <a:xfrm>
              <a:off x="8671547" y="1519897"/>
              <a:ext cx="232410" cy="119380"/>
            </a:xfrm>
            <a:custGeom>
              <a:avLst/>
              <a:gdLst/>
              <a:ahLst/>
              <a:cxnLst/>
              <a:rect l="l" t="t" r="r" b="b"/>
              <a:pathLst>
                <a:path w="232409" h="119380">
                  <a:moveTo>
                    <a:pt x="232270" y="0"/>
                  </a:moveTo>
                  <a:lnTo>
                    <a:pt x="112966" y="0"/>
                  </a:lnTo>
                  <a:lnTo>
                    <a:pt x="0" y="0"/>
                  </a:lnTo>
                  <a:lnTo>
                    <a:pt x="0" y="119278"/>
                  </a:lnTo>
                  <a:lnTo>
                    <a:pt x="112966" y="119278"/>
                  </a:lnTo>
                  <a:lnTo>
                    <a:pt x="232270" y="119278"/>
                  </a:lnTo>
                  <a:lnTo>
                    <a:pt x="232270" y="0"/>
                  </a:lnTo>
                  <a:close/>
                </a:path>
              </a:pathLst>
            </a:custGeom>
            <a:solidFill>
              <a:srgbClr val="FFFFFF"/>
            </a:solidFill>
          </p:spPr>
          <p:txBody>
            <a:bodyPr wrap="square" lIns="0" tIns="0" rIns="0" bIns="0" rtlCol="0"/>
            <a:lstStyle/>
            <a:p>
              <a:endParaRPr/>
            </a:p>
          </p:txBody>
        </p:sp>
        <p:sp>
          <p:nvSpPr>
            <p:cNvPr id="27" name="object 32">
              <a:extLst>
                <a:ext uri="{FF2B5EF4-FFF2-40B4-BE49-F238E27FC236}">
                  <a16:creationId xmlns:a16="http://schemas.microsoft.com/office/drawing/2014/main" id="{53F276D6-B1E2-43E2-8443-F47B68A7BA70}"/>
                </a:ext>
              </a:extLst>
            </p:cNvPr>
            <p:cNvSpPr/>
            <p:nvPr/>
          </p:nvSpPr>
          <p:spPr>
            <a:xfrm>
              <a:off x="8671547" y="1519897"/>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73C167"/>
            </a:solidFill>
          </p:spPr>
          <p:txBody>
            <a:bodyPr wrap="square" lIns="0" tIns="0" rIns="0" bIns="0" rtlCol="0"/>
            <a:lstStyle/>
            <a:p>
              <a:endParaRPr/>
            </a:p>
          </p:txBody>
        </p:sp>
        <p:sp>
          <p:nvSpPr>
            <p:cNvPr id="28" name="object 33">
              <a:extLst>
                <a:ext uri="{FF2B5EF4-FFF2-40B4-BE49-F238E27FC236}">
                  <a16:creationId xmlns:a16="http://schemas.microsoft.com/office/drawing/2014/main" id="{40169A87-207B-4591-9717-5107FB1ACF89}"/>
                </a:ext>
              </a:extLst>
            </p:cNvPr>
            <p:cNvSpPr/>
            <p:nvPr/>
          </p:nvSpPr>
          <p:spPr>
            <a:xfrm>
              <a:off x="8439251"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3B649"/>
            </a:solidFill>
          </p:spPr>
          <p:txBody>
            <a:bodyPr wrap="square" lIns="0" tIns="0" rIns="0" bIns="0" rtlCol="0"/>
            <a:lstStyle/>
            <a:p>
              <a:endParaRPr/>
            </a:p>
          </p:txBody>
        </p:sp>
        <p:sp>
          <p:nvSpPr>
            <p:cNvPr id="29" name="object 34">
              <a:extLst>
                <a:ext uri="{FF2B5EF4-FFF2-40B4-BE49-F238E27FC236}">
                  <a16:creationId xmlns:a16="http://schemas.microsoft.com/office/drawing/2014/main" id="{89BAC7EF-783C-430F-80AF-AE7F8E370EE5}"/>
                </a:ext>
              </a:extLst>
            </p:cNvPr>
            <p:cNvSpPr/>
            <p:nvPr/>
          </p:nvSpPr>
          <p:spPr>
            <a:xfrm>
              <a:off x="8903817"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95CE8B"/>
            </a:solidFill>
          </p:spPr>
          <p:txBody>
            <a:bodyPr wrap="square" lIns="0" tIns="0" rIns="0" bIns="0" rtlCol="0"/>
            <a:lstStyle/>
            <a:p>
              <a:endParaRPr/>
            </a:p>
          </p:txBody>
        </p:sp>
        <p:sp>
          <p:nvSpPr>
            <p:cNvPr id="30" name="object 35">
              <a:extLst>
                <a:ext uri="{FF2B5EF4-FFF2-40B4-BE49-F238E27FC236}">
                  <a16:creationId xmlns:a16="http://schemas.microsoft.com/office/drawing/2014/main" id="{ED39F13E-C34E-4D00-9B89-B4F1B407E202}"/>
                </a:ext>
              </a:extLst>
            </p:cNvPr>
            <p:cNvSpPr/>
            <p:nvPr/>
          </p:nvSpPr>
          <p:spPr>
            <a:xfrm>
              <a:off x="9136113"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B8DDAE"/>
            </a:solidFill>
          </p:spPr>
          <p:txBody>
            <a:bodyPr wrap="square" lIns="0" tIns="0" rIns="0" bIns="0" rtlCol="0"/>
            <a:lstStyle/>
            <a:p>
              <a:endParaRPr/>
            </a:p>
          </p:txBody>
        </p:sp>
        <p:sp>
          <p:nvSpPr>
            <p:cNvPr id="31" name="object 36">
              <a:extLst>
                <a:ext uri="{FF2B5EF4-FFF2-40B4-BE49-F238E27FC236}">
                  <a16:creationId xmlns:a16="http://schemas.microsoft.com/office/drawing/2014/main" id="{85E923D2-57B8-4275-B785-6AD37E13D25F}"/>
                </a:ext>
              </a:extLst>
            </p:cNvPr>
            <p:cNvSpPr/>
            <p:nvPr/>
          </p:nvSpPr>
          <p:spPr>
            <a:xfrm>
              <a:off x="9136116"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26C8F"/>
            </a:solidFill>
          </p:spPr>
          <p:txBody>
            <a:bodyPr wrap="square" lIns="0" tIns="0" rIns="0" bIns="0" rtlCol="0"/>
            <a:lstStyle/>
            <a:p>
              <a:endParaRPr/>
            </a:p>
          </p:txBody>
        </p:sp>
        <p:sp>
          <p:nvSpPr>
            <p:cNvPr id="32" name="object 37">
              <a:extLst>
                <a:ext uri="{FF2B5EF4-FFF2-40B4-BE49-F238E27FC236}">
                  <a16:creationId xmlns:a16="http://schemas.microsoft.com/office/drawing/2014/main" id="{990DAF12-4EF1-4423-9889-6CA1AF5AFD0F}"/>
                </a:ext>
              </a:extLst>
            </p:cNvPr>
            <p:cNvSpPr/>
            <p:nvPr/>
          </p:nvSpPr>
          <p:spPr>
            <a:xfrm>
              <a:off x="9368408" y="1752193"/>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00577E"/>
            </a:solidFill>
          </p:spPr>
          <p:txBody>
            <a:bodyPr wrap="square" lIns="0" tIns="0" rIns="0" bIns="0" rtlCol="0"/>
            <a:lstStyle/>
            <a:p>
              <a:endParaRPr/>
            </a:p>
          </p:txBody>
        </p:sp>
        <p:sp>
          <p:nvSpPr>
            <p:cNvPr id="33" name="object 38">
              <a:extLst>
                <a:ext uri="{FF2B5EF4-FFF2-40B4-BE49-F238E27FC236}">
                  <a16:creationId xmlns:a16="http://schemas.microsoft.com/office/drawing/2014/main" id="{AA88A546-38A1-4268-9782-D6BEE019F7B3}"/>
                </a:ext>
              </a:extLst>
            </p:cNvPr>
            <p:cNvSpPr/>
            <p:nvPr/>
          </p:nvSpPr>
          <p:spPr>
            <a:xfrm>
              <a:off x="8903817"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6B85A3"/>
            </a:solidFill>
          </p:spPr>
          <p:txBody>
            <a:bodyPr wrap="square" lIns="0" tIns="0" rIns="0" bIns="0" rtlCol="0"/>
            <a:lstStyle/>
            <a:p>
              <a:endParaRPr/>
            </a:p>
          </p:txBody>
        </p:sp>
        <p:sp>
          <p:nvSpPr>
            <p:cNvPr id="34" name="object 39">
              <a:extLst>
                <a:ext uri="{FF2B5EF4-FFF2-40B4-BE49-F238E27FC236}">
                  <a16:creationId xmlns:a16="http://schemas.microsoft.com/office/drawing/2014/main" id="{52E1475C-AD1C-46E9-BECB-02325BA0DF11}"/>
                </a:ext>
              </a:extLst>
            </p:cNvPr>
            <p:cNvSpPr/>
            <p:nvPr/>
          </p:nvSpPr>
          <p:spPr>
            <a:xfrm>
              <a:off x="8671543" y="1752192"/>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95A5BC"/>
            </a:solidFill>
          </p:spPr>
          <p:txBody>
            <a:bodyPr wrap="square" lIns="0" tIns="0" rIns="0" bIns="0" rtlCol="0"/>
            <a:lstStyle/>
            <a:p>
              <a:endParaRPr/>
            </a:p>
          </p:txBody>
        </p:sp>
        <p:sp>
          <p:nvSpPr>
            <p:cNvPr id="35" name="object 40">
              <a:extLst>
                <a:ext uri="{FF2B5EF4-FFF2-40B4-BE49-F238E27FC236}">
                  <a16:creationId xmlns:a16="http://schemas.microsoft.com/office/drawing/2014/main" id="{1C6D18C4-4CBC-4589-901A-284997A814A9}"/>
                </a:ext>
              </a:extLst>
            </p:cNvPr>
            <p:cNvSpPr/>
            <p:nvPr/>
          </p:nvSpPr>
          <p:spPr>
            <a:xfrm>
              <a:off x="9136113" y="1345663"/>
              <a:ext cx="351790" cy="0"/>
            </a:xfrm>
            <a:custGeom>
              <a:avLst/>
              <a:gdLst/>
              <a:ahLst/>
              <a:cxnLst/>
              <a:rect l="l" t="t" r="r" b="b"/>
              <a:pathLst>
                <a:path w="351790">
                  <a:moveTo>
                    <a:pt x="0" y="0"/>
                  </a:moveTo>
                  <a:lnTo>
                    <a:pt x="351586" y="0"/>
                  </a:lnTo>
                </a:path>
              </a:pathLst>
            </a:custGeom>
            <a:ln w="116147">
              <a:solidFill>
                <a:srgbClr val="FFFFFF"/>
              </a:solidFill>
            </a:ln>
          </p:spPr>
          <p:txBody>
            <a:bodyPr wrap="square" lIns="0" tIns="0" rIns="0" bIns="0" rtlCol="0"/>
            <a:lstStyle/>
            <a:p>
              <a:endParaRPr/>
            </a:p>
          </p:txBody>
        </p:sp>
        <p:sp>
          <p:nvSpPr>
            <p:cNvPr id="36" name="object 41">
              <a:extLst>
                <a:ext uri="{FF2B5EF4-FFF2-40B4-BE49-F238E27FC236}">
                  <a16:creationId xmlns:a16="http://schemas.microsoft.com/office/drawing/2014/main" id="{CEE5B9AE-F7AF-414F-9589-26D36777C2E0}"/>
                </a:ext>
              </a:extLst>
            </p:cNvPr>
            <p:cNvSpPr/>
            <p:nvPr/>
          </p:nvSpPr>
          <p:spPr>
            <a:xfrm>
              <a:off x="9016810" y="1227949"/>
              <a:ext cx="471170" cy="118110"/>
            </a:xfrm>
            <a:custGeom>
              <a:avLst/>
              <a:gdLst/>
              <a:ahLst/>
              <a:cxnLst/>
              <a:rect l="l" t="t" r="r" b="b"/>
              <a:pathLst>
                <a:path w="471170" h="118109">
                  <a:moveTo>
                    <a:pt x="470890" y="0"/>
                  </a:moveTo>
                  <a:lnTo>
                    <a:pt x="0" y="0"/>
                  </a:lnTo>
                  <a:lnTo>
                    <a:pt x="0" y="29819"/>
                  </a:lnTo>
                  <a:lnTo>
                    <a:pt x="0" y="59651"/>
                  </a:lnTo>
                  <a:lnTo>
                    <a:pt x="0" y="87896"/>
                  </a:lnTo>
                  <a:lnTo>
                    <a:pt x="0" y="117716"/>
                  </a:lnTo>
                  <a:lnTo>
                    <a:pt x="470890" y="117716"/>
                  </a:lnTo>
                  <a:lnTo>
                    <a:pt x="470890" y="87896"/>
                  </a:lnTo>
                  <a:lnTo>
                    <a:pt x="470890" y="59651"/>
                  </a:lnTo>
                  <a:lnTo>
                    <a:pt x="470890" y="29819"/>
                  </a:lnTo>
                  <a:lnTo>
                    <a:pt x="470890" y="0"/>
                  </a:lnTo>
                  <a:close/>
                </a:path>
              </a:pathLst>
            </a:custGeom>
            <a:solidFill>
              <a:srgbClr val="FFFFFF"/>
            </a:solidFill>
          </p:spPr>
          <p:txBody>
            <a:bodyPr wrap="square" lIns="0" tIns="0" rIns="0" bIns="0" rtlCol="0"/>
            <a:lstStyle/>
            <a:p>
              <a:endParaRPr/>
            </a:p>
          </p:txBody>
        </p:sp>
        <p:sp>
          <p:nvSpPr>
            <p:cNvPr id="37" name="object 42">
              <a:extLst>
                <a:ext uri="{FF2B5EF4-FFF2-40B4-BE49-F238E27FC236}">
                  <a16:creationId xmlns:a16="http://schemas.microsoft.com/office/drawing/2014/main" id="{2941EA65-02C7-45A7-BD9A-476D1DCCB985}"/>
                </a:ext>
              </a:extLst>
            </p:cNvPr>
            <p:cNvSpPr/>
            <p:nvPr/>
          </p:nvSpPr>
          <p:spPr>
            <a:xfrm>
              <a:off x="9136113" y="1347235"/>
              <a:ext cx="351790" cy="0"/>
            </a:xfrm>
            <a:custGeom>
              <a:avLst/>
              <a:gdLst/>
              <a:ahLst/>
              <a:cxnLst/>
              <a:rect l="l" t="t" r="r" b="b"/>
              <a:pathLst>
                <a:path w="351790">
                  <a:moveTo>
                    <a:pt x="0" y="0"/>
                  </a:moveTo>
                  <a:lnTo>
                    <a:pt x="351586" y="0"/>
                  </a:lnTo>
                </a:path>
              </a:pathLst>
            </a:custGeom>
            <a:ln w="119291">
              <a:solidFill>
                <a:srgbClr val="FFFFFF"/>
              </a:solidFill>
            </a:ln>
          </p:spPr>
          <p:txBody>
            <a:bodyPr wrap="square" lIns="0" tIns="0" rIns="0" bIns="0" rtlCol="0"/>
            <a:lstStyle/>
            <a:p>
              <a:endParaRPr/>
            </a:p>
          </p:txBody>
        </p:sp>
        <p:sp>
          <p:nvSpPr>
            <p:cNvPr id="38" name="object 43">
              <a:extLst>
                <a:ext uri="{FF2B5EF4-FFF2-40B4-BE49-F238E27FC236}">
                  <a16:creationId xmlns:a16="http://schemas.microsoft.com/office/drawing/2014/main" id="{9ABA6E6E-9F70-4275-A60E-4B4B5E0575E7}"/>
                </a:ext>
              </a:extLst>
            </p:cNvPr>
            <p:cNvSpPr/>
            <p:nvPr/>
          </p:nvSpPr>
          <p:spPr>
            <a:xfrm>
              <a:off x="9136113" y="1345663"/>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39" name="object 44">
              <a:extLst>
                <a:ext uri="{FF2B5EF4-FFF2-40B4-BE49-F238E27FC236}">
                  <a16:creationId xmlns:a16="http://schemas.microsoft.com/office/drawing/2014/main" id="{813BA0A8-D202-4B7C-992C-D75D3C7102BA}"/>
                </a:ext>
              </a:extLst>
            </p:cNvPr>
            <p:cNvSpPr/>
            <p:nvPr/>
          </p:nvSpPr>
          <p:spPr>
            <a:xfrm>
              <a:off x="8784526" y="1227950"/>
              <a:ext cx="471170" cy="59690"/>
            </a:xfrm>
            <a:custGeom>
              <a:avLst/>
              <a:gdLst/>
              <a:ahLst/>
              <a:cxnLst/>
              <a:rect l="l" t="t" r="r" b="b"/>
              <a:pathLst>
                <a:path w="471170" h="59690">
                  <a:moveTo>
                    <a:pt x="0" y="59639"/>
                  </a:moveTo>
                  <a:lnTo>
                    <a:pt x="470877" y="59639"/>
                  </a:lnTo>
                  <a:lnTo>
                    <a:pt x="470877" y="0"/>
                  </a:lnTo>
                  <a:lnTo>
                    <a:pt x="0" y="0"/>
                  </a:lnTo>
                  <a:lnTo>
                    <a:pt x="0" y="59639"/>
                  </a:lnTo>
                  <a:close/>
                </a:path>
              </a:pathLst>
            </a:custGeom>
            <a:solidFill>
              <a:srgbClr val="FFFFFF"/>
            </a:solidFill>
          </p:spPr>
          <p:txBody>
            <a:bodyPr wrap="square" lIns="0" tIns="0" rIns="0" bIns="0" rtlCol="0"/>
            <a:lstStyle/>
            <a:p>
              <a:endParaRPr/>
            </a:p>
          </p:txBody>
        </p:sp>
        <p:sp>
          <p:nvSpPr>
            <p:cNvPr id="40" name="object 45">
              <a:extLst>
                <a:ext uri="{FF2B5EF4-FFF2-40B4-BE49-F238E27FC236}">
                  <a16:creationId xmlns:a16="http://schemas.microsoft.com/office/drawing/2014/main" id="{29340E52-7D47-4A16-A2FC-9CBB678352D3}"/>
                </a:ext>
              </a:extLst>
            </p:cNvPr>
            <p:cNvSpPr/>
            <p:nvPr/>
          </p:nvSpPr>
          <p:spPr>
            <a:xfrm>
              <a:off x="8903817" y="1316626"/>
              <a:ext cx="351790" cy="0"/>
            </a:xfrm>
            <a:custGeom>
              <a:avLst/>
              <a:gdLst/>
              <a:ahLst/>
              <a:cxnLst/>
              <a:rect l="l" t="t" r="r" b="b"/>
              <a:pathLst>
                <a:path w="351790">
                  <a:moveTo>
                    <a:pt x="0" y="0"/>
                  </a:moveTo>
                  <a:lnTo>
                    <a:pt x="351586" y="0"/>
                  </a:lnTo>
                </a:path>
              </a:pathLst>
            </a:custGeom>
            <a:ln w="58073">
              <a:solidFill>
                <a:srgbClr val="FFFFFF"/>
              </a:solidFill>
            </a:ln>
          </p:spPr>
          <p:txBody>
            <a:bodyPr wrap="square" lIns="0" tIns="0" rIns="0" bIns="0" rtlCol="0"/>
            <a:lstStyle/>
            <a:p>
              <a:endParaRPr/>
            </a:p>
          </p:txBody>
        </p:sp>
        <p:sp>
          <p:nvSpPr>
            <p:cNvPr id="41" name="object 46">
              <a:extLst>
                <a:ext uri="{FF2B5EF4-FFF2-40B4-BE49-F238E27FC236}">
                  <a16:creationId xmlns:a16="http://schemas.microsoft.com/office/drawing/2014/main" id="{E0D357FE-A63C-4076-AA67-E266C9D363E7}"/>
                </a:ext>
              </a:extLst>
            </p:cNvPr>
            <p:cNvSpPr/>
            <p:nvPr/>
          </p:nvSpPr>
          <p:spPr>
            <a:xfrm>
              <a:off x="8784514" y="1258556"/>
              <a:ext cx="471170" cy="57785"/>
            </a:xfrm>
            <a:custGeom>
              <a:avLst/>
              <a:gdLst/>
              <a:ahLst/>
              <a:cxnLst/>
              <a:rect l="l" t="t" r="r" b="b"/>
              <a:pathLst>
                <a:path w="471170" h="57784">
                  <a:moveTo>
                    <a:pt x="470890" y="29032"/>
                  </a:moveTo>
                  <a:lnTo>
                    <a:pt x="0" y="29032"/>
                  </a:lnTo>
                  <a:lnTo>
                    <a:pt x="0" y="57289"/>
                  </a:lnTo>
                  <a:lnTo>
                    <a:pt x="470890" y="57289"/>
                  </a:lnTo>
                  <a:lnTo>
                    <a:pt x="470890" y="29032"/>
                  </a:lnTo>
                  <a:close/>
                </a:path>
                <a:path w="471170" h="57784">
                  <a:moveTo>
                    <a:pt x="470890" y="0"/>
                  </a:moveTo>
                  <a:lnTo>
                    <a:pt x="0" y="0"/>
                  </a:lnTo>
                  <a:lnTo>
                    <a:pt x="0" y="28257"/>
                  </a:lnTo>
                  <a:lnTo>
                    <a:pt x="470890" y="28257"/>
                  </a:lnTo>
                  <a:lnTo>
                    <a:pt x="470890" y="0"/>
                  </a:lnTo>
                  <a:close/>
                </a:path>
              </a:pathLst>
            </a:custGeom>
            <a:solidFill>
              <a:srgbClr val="FFFFFF"/>
            </a:solidFill>
          </p:spPr>
          <p:txBody>
            <a:bodyPr wrap="square" lIns="0" tIns="0" rIns="0" bIns="0" rtlCol="0"/>
            <a:lstStyle/>
            <a:p>
              <a:endParaRPr/>
            </a:p>
          </p:txBody>
        </p:sp>
        <p:sp>
          <p:nvSpPr>
            <p:cNvPr id="42" name="object 47">
              <a:extLst>
                <a:ext uri="{FF2B5EF4-FFF2-40B4-BE49-F238E27FC236}">
                  <a16:creationId xmlns:a16="http://schemas.microsoft.com/office/drawing/2014/main" id="{59C9DF64-3DC6-4375-A46F-B0C115707A3F}"/>
                </a:ext>
              </a:extLst>
            </p:cNvPr>
            <p:cNvSpPr/>
            <p:nvPr/>
          </p:nvSpPr>
          <p:spPr>
            <a:xfrm>
              <a:off x="8552256" y="1345663"/>
              <a:ext cx="471170" cy="0"/>
            </a:xfrm>
            <a:custGeom>
              <a:avLst/>
              <a:gdLst/>
              <a:ahLst/>
              <a:cxnLst/>
              <a:rect l="l" t="t" r="r" b="b"/>
              <a:pathLst>
                <a:path w="471170">
                  <a:moveTo>
                    <a:pt x="351561" y="0"/>
                  </a:moveTo>
                  <a:lnTo>
                    <a:pt x="470852" y="0"/>
                  </a:lnTo>
                </a:path>
                <a:path w="471170">
                  <a:moveTo>
                    <a:pt x="0" y="0"/>
                  </a:moveTo>
                  <a:lnTo>
                    <a:pt x="119291" y="0"/>
                  </a:lnTo>
                </a:path>
              </a:pathLst>
            </a:custGeom>
            <a:ln w="116147">
              <a:solidFill>
                <a:srgbClr val="FFFFFF"/>
              </a:solidFill>
            </a:ln>
          </p:spPr>
          <p:txBody>
            <a:bodyPr wrap="square" lIns="0" tIns="0" rIns="0" bIns="0" rtlCol="0"/>
            <a:lstStyle/>
            <a:p>
              <a:endParaRPr/>
            </a:p>
          </p:txBody>
        </p:sp>
        <p:sp>
          <p:nvSpPr>
            <p:cNvPr id="43" name="object 48">
              <a:extLst>
                <a:ext uri="{FF2B5EF4-FFF2-40B4-BE49-F238E27FC236}">
                  <a16:creationId xmlns:a16="http://schemas.microsoft.com/office/drawing/2014/main" id="{AA45B534-BCAC-452C-A9FE-5080E86749D4}"/>
                </a:ext>
              </a:extLst>
            </p:cNvPr>
            <p:cNvSpPr/>
            <p:nvPr/>
          </p:nvSpPr>
          <p:spPr>
            <a:xfrm>
              <a:off x="8552256" y="1229524"/>
              <a:ext cx="471170" cy="114935"/>
            </a:xfrm>
            <a:custGeom>
              <a:avLst/>
              <a:gdLst/>
              <a:ahLst/>
              <a:cxnLst/>
              <a:rect l="l" t="t" r="r" b="b"/>
              <a:pathLst>
                <a:path w="471170" h="114934">
                  <a:moveTo>
                    <a:pt x="470852" y="58077"/>
                  </a:moveTo>
                  <a:lnTo>
                    <a:pt x="0" y="58077"/>
                  </a:lnTo>
                  <a:lnTo>
                    <a:pt x="0" y="114579"/>
                  </a:lnTo>
                  <a:lnTo>
                    <a:pt x="470852" y="114579"/>
                  </a:lnTo>
                  <a:lnTo>
                    <a:pt x="470852" y="58077"/>
                  </a:lnTo>
                  <a:close/>
                </a:path>
                <a:path w="471170" h="114934">
                  <a:moveTo>
                    <a:pt x="470852" y="0"/>
                  </a:moveTo>
                  <a:lnTo>
                    <a:pt x="0" y="0"/>
                  </a:lnTo>
                  <a:lnTo>
                    <a:pt x="0" y="56502"/>
                  </a:lnTo>
                  <a:lnTo>
                    <a:pt x="470852" y="56502"/>
                  </a:lnTo>
                  <a:lnTo>
                    <a:pt x="470852" y="0"/>
                  </a:lnTo>
                  <a:close/>
                </a:path>
              </a:pathLst>
            </a:custGeom>
            <a:solidFill>
              <a:srgbClr val="FFFFFF"/>
            </a:solidFill>
          </p:spPr>
          <p:txBody>
            <a:bodyPr wrap="square" lIns="0" tIns="0" rIns="0" bIns="0" rtlCol="0"/>
            <a:lstStyle/>
            <a:p>
              <a:endParaRPr/>
            </a:p>
          </p:txBody>
        </p:sp>
        <p:sp>
          <p:nvSpPr>
            <p:cNvPr id="44" name="object 49">
              <a:extLst>
                <a:ext uri="{FF2B5EF4-FFF2-40B4-BE49-F238E27FC236}">
                  <a16:creationId xmlns:a16="http://schemas.microsoft.com/office/drawing/2014/main" id="{FB996F65-DE20-4886-9A32-BA7F61D3B72D}"/>
                </a:ext>
              </a:extLst>
            </p:cNvPr>
            <p:cNvSpPr/>
            <p:nvPr/>
          </p:nvSpPr>
          <p:spPr>
            <a:xfrm>
              <a:off x="9136113"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DB6F3D"/>
            </a:solidFill>
          </p:spPr>
          <p:txBody>
            <a:bodyPr wrap="square" lIns="0" tIns="0" rIns="0" bIns="0" rtlCol="0"/>
            <a:lstStyle/>
            <a:p>
              <a:endParaRPr/>
            </a:p>
          </p:txBody>
        </p:sp>
        <p:sp>
          <p:nvSpPr>
            <p:cNvPr id="45" name="object 50">
              <a:extLst>
                <a:ext uri="{FF2B5EF4-FFF2-40B4-BE49-F238E27FC236}">
                  <a16:creationId xmlns:a16="http://schemas.microsoft.com/office/drawing/2014/main" id="{5CB367F4-2DAD-4593-9160-55929862D349}"/>
                </a:ext>
              </a:extLst>
            </p:cNvPr>
            <p:cNvSpPr/>
            <p:nvPr/>
          </p:nvSpPr>
          <p:spPr>
            <a:xfrm>
              <a:off x="9016822" y="995654"/>
              <a:ext cx="471170" cy="175895"/>
            </a:xfrm>
            <a:custGeom>
              <a:avLst/>
              <a:gdLst/>
              <a:ahLst/>
              <a:cxnLst/>
              <a:rect l="l" t="t" r="r" b="b"/>
              <a:pathLst>
                <a:path w="471170" h="175894">
                  <a:moveTo>
                    <a:pt x="470877" y="0"/>
                  </a:moveTo>
                  <a:lnTo>
                    <a:pt x="0" y="0"/>
                  </a:lnTo>
                  <a:lnTo>
                    <a:pt x="0" y="59639"/>
                  </a:lnTo>
                  <a:lnTo>
                    <a:pt x="0" y="116141"/>
                  </a:lnTo>
                  <a:lnTo>
                    <a:pt x="0" y="175793"/>
                  </a:lnTo>
                  <a:lnTo>
                    <a:pt x="470877" y="175793"/>
                  </a:lnTo>
                  <a:lnTo>
                    <a:pt x="470877" y="116141"/>
                  </a:lnTo>
                  <a:lnTo>
                    <a:pt x="470877" y="59639"/>
                  </a:lnTo>
                  <a:lnTo>
                    <a:pt x="470877" y="0"/>
                  </a:lnTo>
                  <a:close/>
                </a:path>
              </a:pathLst>
            </a:custGeom>
            <a:solidFill>
              <a:srgbClr val="FFFFFF"/>
            </a:solidFill>
          </p:spPr>
          <p:txBody>
            <a:bodyPr wrap="square" lIns="0" tIns="0" rIns="0" bIns="0" rtlCol="0"/>
            <a:lstStyle/>
            <a:p>
              <a:endParaRPr/>
            </a:p>
          </p:txBody>
        </p:sp>
        <p:sp>
          <p:nvSpPr>
            <p:cNvPr id="46" name="object 51">
              <a:extLst>
                <a:ext uri="{FF2B5EF4-FFF2-40B4-BE49-F238E27FC236}">
                  <a16:creationId xmlns:a16="http://schemas.microsoft.com/office/drawing/2014/main" id="{6AC64C9E-A804-4F40-9B60-10FF67648A17}"/>
                </a:ext>
              </a:extLst>
            </p:cNvPr>
            <p:cNvSpPr/>
            <p:nvPr/>
          </p:nvSpPr>
          <p:spPr>
            <a:xfrm>
              <a:off x="9136113" y="1055293"/>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CF470A"/>
            </a:solidFill>
          </p:spPr>
          <p:txBody>
            <a:bodyPr wrap="square" lIns="0" tIns="0" rIns="0" bIns="0" rtlCol="0"/>
            <a:lstStyle/>
            <a:p>
              <a:endParaRPr/>
            </a:p>
          </p:txBody>
        </p:sp>
        <p:sp>
          <p:nvSpPr>
            <p:cNvPr id="47" name="object 52">
              <a:extLst>
                <a:ext uri="{FF2B5EF4-FFF2-40B4-BE49-F238E27FC236}">
                  <a16:creationId xmlns:a16="http://schemas.microsoft.com/office/drawing/2014/main" id="{B4349142-C2BD-44C7-947B-895F68E71726}"/>
                </a:ext>
              </a:extLst>
            </p:cNvPr>
            <p:cNvSpPr/>
            <p:nvPr/>
          </p:nvSpPr>
          <p:spPr>
            <a:xfrm>
              <a:off x="8903817"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E48E64"/>
            </a:solidFill>
          </p:spPr>
          <p:txBody>
            <a:bodyPr wrap="square" lIns="0" tIns="0" rIns="0" bIns="0" rtlCol="0"/>
            <a:lstStyle/>
            <a:p>
              <a:endParaRPr/>
            </a:p>
          </p:txBody>
        </p:sp>
        <p:sp>
          <p:nvSpPr>
            <p:cNvPr id="48" name="object 53">
              <a:extLst>
                <a:ext uri="{FF2B5EF4-FFF2-40B4-BE49-F238E27FC236}">
                  <a16:creationId xmlns:a16="http://schemas.microsoft.com/office/drawing/2014/main" id="{26FCBDA8-C06C-4DD8-AE39-9F062B6CF0B1}"/>
                </a:ext>
              </a:extLst>
            </p:cNvPr>
            <p:cNvSpPr/>
            <p:nvPr/>
          </p:nvSpPr>
          <p:spPr>
            <a:xfrm>
              <a:off x="8671547" y="1287589"/>
              <a:ext cx="232410" cy="232410"/>
            </a:xfrm>
            <a:custGeom>
              <a:avLst/>
              <a:gdLst/>
              <a:ahLst/>
              <a:cxnLst/>
              <a:rect l="l" t="t" r="r" b="b"/>
              <a:pathLst>
                <a:path w="232409" h="232409">
                  <a:moveTo>
                    <a:pt x="232270" y="0"/>
                  </a:moveTo>
                  <a:lnTo>
                    <a:pt x="0" y="0"/>
                  </a:lnTo>
                  <a:lnTo>
                    <a:pt x="0" y="232295"/>
                  </a:lnTo>
                  <a:lnTo>
                    <a:pt x="232270" y="232295"/>
                  </a:lnTo>
                  <a:lnTo>
                    <a:pt x="232270" y="0"/>
                  </a:lnTo>
                  <a:close/>
                </a:path>
              </a:pathLst>
            </a:custGeom>
            <a:solidFill>
              <a:srgbClr val="EBAE8D"/>
            </a:solidFill>
          </p:spPr>
          <p:txBody>
            <a:bodyPr wrap="square" lIns="0" tIns="0" rIns="0" bIns="0" rtlCol="0"/>
            <a:lstStyle/>
            <a:p>
              <a:endParaRPr/>
            </a:p>
          </p:txBody>
        </p:sp>
        <p:sp>
          <p:nvSpPr>
            <p:cNvPr id="49" name="object 54">
              <a:extLst>
                <a:ext uri="{FF2B5EF4-FFF2-40B4-BE49-F238E27FC236}">
                  <a16:creationId xmlns:a16="http://schemas.microsoft.com/office/drawing/2014/main" id="{4AA0BA59-8CB1-486E-B75A-CCFD7315F05C}"/>
                </a:ext>
              </a:extLst>
            </p:cNvPr>
            <p:cNvSpPr/>
            <p:nvPr/>
          </p:nvSpPr>
          <p:spPr>
            <a:xfrm>
              <a:off x="413999" y="1753779"/>
              <a:ext cx="9936480" cy="350520"/>
            </a:xfrm>
            <a:custGeom>
              <a:avLst/>
              <a:gdLst/>
              <a:ahLst/>
              <a:cxnLst/>
              <a:rect l="l" t="t" r="r" b="b"/>
              <a:pathLst>
                <a:path w="9936480" h="350519">
                  <a:moveTo>
                    <a:pt x="0" y="0"/>
                  </a:moveTo>
                  <a:lnTo>
                    <a:pt x="7905953" y="0"/>
                  </a:lnTo>
                  <a:lnTo>
                    <a:pt x="7905953" y="125425"/>
                  </a:lnTo>
                  <a:lnTo>
                    <a:pt x="8136001" y="125425"/>
                  </a:lnTo>
                  <a:lnTo>
                    <a:pt x="8136001" y="349999"/>
                  </a:lnTo>
                  <a:lnTo>
                    <a:pt x="9306001" y="349999"/>
                  </a:lnTo>
                  <a:lnTo>
                    <a:pt x="9306001" y="0"/>
                  </a:lnTo>
                  <a:lnTo>
                    <a:pt x="9935997" y="0"/>
                  </a:lnTo>
                </a:path>
              </a:pathLst>
            </a:custGeom>
            <a:ln w="12700">
              <a:solidFill>
                <a:srgbClr val="CF470A"/>
              </a:solidFill>
            </a:ln>
          </p:spPr>
          <p:txBody>
            <a:bodyPr wrap="square" lIns="0" tIns="0" rIns="0" bIns="0" rtlCol="0"/>
            <a:lstStyle/>
            <a:p>
              <a:endParaRPr/>
            </a:p>
          </p:txBody>
        </p:sp>
        <p:sp>
          <p:nvSpPr>
            <p:cNvPr id="50" name="object 55">
              <a:extLst>
                <a:ext uri="{FF2B5EF4-FFF2-40B4-BE49-F238E27FC236}">
                  <a16:creationId xmlns:a16="http://schemas.microsoft.com/office/drawing/2014/main" id="{400AF2F7-4538-459C-A1CA-760A45D699EB}"/>
                </a:ext>
              </a:extLst>
            </p:cNvPr>
            <p:cNvSpPr/>
            <p:nvPr/>
          </p:nvSpPr>
          <p:spPr>
            <a:xfrm>
              <a:off x="5255983" y="1447723"/>
              <a:ext cx="279400" cy="78740"/>
            </a:xfrm>
            <a:custGeom>
              <a:avLst/>
              <a:gdLst/>
              <a:ahLst/>
              <a:cxnLst/>
              <a:rect l="l" t="t" r="r" b="b"/>
              <a:pathLst>
                <a:path w="279400" h="78740">
                  <a:moveTo>
                    <a:pt x="12458" y="685"/>
                  </a:moveTo>
                  <a:lnTo>
                    <a:pt x="11887" y="0"/>
                  </a:lnTo>
                  <a:lnTo>
                    <a:pt x="571" y="0"/>
                  </a:lnTo>
                  <a:lnTo>
                    <a:pt x="0" y="685"/>
                  </a:lnTo>
                  <a:lnTo>
                    <a:pt x="0" y="77711"/>
                  </a:lnTo>
                  <a:lnTo>
                    <a:pt x="571" y="78282"/>
                  </a:lnTo>
                  <a:lnTo>
                    <a:pt x="11887" y="78282"/>
                  </a:lnTo>
                  <a:lnTo>
                    <a:pt x="12458" y="77711"/>
                  </a:lnTo>
                  <a:lnTo>
                    <a:pt x="12458" y="77025"/>
                  </a:lnTo>
                  <a:lnTo>
                    <a:pt x="12458" y="685"/>
                  </a:lnTo>
                  <a:close/>
                </a:path>
                <a:path w="279400" h="78740">
                  <a:moveTo>
                    <a:pt x="108229" y="685"/>
                  </a:moveTo>
                  <a:lnTo>
                    <a:pt x="107543" y="0"/>
                  </a:lnTo>
                  <a:lnTo>
                    <a:pt x="96342" y="0"/>
                  </a:lnTo>
                  <a:lnTo>
                    <a:pt x="95656" y="685"/>
                  </a:lnTo>
                  <a:lnTo>
                    <a:pt x="95656" y="43535"/>
                  </a:lnTo>
                  <a:lnTo>
                    <a:pt x="95859" y="51409"/>
                  </a:lnTo>
                  <a:lnTo>
                    <a:pt x="96367" y="58661"/>
                  </a:lnTo>
                  <a:lnTo>
                    <a:pt x="97599" y="69596"/>
                  </a:lnTo>
                  <a:lnTo>
                    <a:pt x="96570" y="65138"/>
                  </a:lnTo>
                  <a:lnTo>
                    <a:pt x="93370" y="57137"/>
                  </a:lnTo>
                  <a:lnTo>
                    <a:pt x="62738" y="0"/>
                  </a:lnTo>
                  <a:lnTo>
                    <a:pt x="48120" y="0"/>
                  </a:lnTo>
                  <a:lnTo>
                    <a:pt x="47548" y="685"/>
                  </a:lnTo>
                  <a:lnTo>
                    <a:pt x="47548" y="77711"/>
                  </a:lnTo>
                  <a:lnTo>
                    <a:pt x="48120" y="78282"/>
                  </a:lnTo>
                  <a:lnTo>
                    <a:pt x="59436" y="78282"/>
                  </a:lnTo>
                  <a:lnTo>
                    <a:pt x="59994" y="39090"/>
                  </a:lnTo>
                  <a:lnTo>
                    <a:pt x="57950" y="12001"/>
                  </a:lnTo>
                  <a:lnTo>
                    <a:pt x="60350" y="19316"/>
                  </a:lnTo>
                  <a:lnTo>
                    <a:pt x="62966" y="25374"/>
                  </a:lnTo>
                  <a:lnTo>
                    <a:pt x="91198" y="77939"/>
                  </a:lnTo>
                  <a:lnTo>
                    <a:pt x="91884" y="78282"/>
                  </a:lnTo>
                  <a:lnTo>
                    <a:pt x="107543" y="78282"/>
                  </a:lnTo>
                  <a:lnTo>
                    <a:pt x="108229" y="77711"/>
                  </a:lnTo>
                  <a:lnTo>
                    <a:pt x="108229" y="77025"/>
                  </a:lnTo>
                  <a:lnTo>
                    <a:pt x="108229" y="685"/>
                  </a:lnTo>
                  <a:close/>
                </a:path>
                <a:path w="279400" h="78740">
                  <a:moveTo>
                    <a:pt x="155740" y="685"/>
                  </a:moveTo>
                  <a:lnTo>
                    <a:pt x="155168" y="0"/>
                  </a:lnTo>
                  <a:lnTo>
                    <a:pt x="143852" y="0"/>
                  </a:lnTo>
                  <a:lnTo>
                    <a:pt x="143294" y="685"/>
                  </a:lnTo>
                  <a:lnTo>
                    <a:pt x="143294" y="77711"/>
                  </a:lnTo>
                  <a:lnTo>
                    <a:pt x="143852" y="78282"/>
                  </a:lnTo>
                  <a:lnTo>
                    <a:pt x="155168" y="78282"/>
                  </a:lnTo>
                  <a:lnTo>
                    <a:pt x="155740" y="77711"/>
                  </a:lnTo>
                  <a:lnTo>
                    <a:pt x="155740" y="77025"/>
                  </a:lnTo>
                  <a:lnTo>
                    <a:pt x="155740" y="685"/>
                  </a:lnTo>
                  <a:close/>
                </a:path>
                <a:path w="279400" h="78740">
                  <a:moveTo>
                    <a:pt x="240538" y="685"/>
                  </a:moveTo>
                  <a:lnTo>
                    <a:pt x="239852" y="0"/>
                  </a:lnTo>
                  <a:lnTo>
                    <a:pt x="182372" y="0"/>
                  </a:lnTo>
                  <a:lnTo>
                    <a:pt x="181686" y="685"/>
                  </a:lnTo>
                  <a:lnTo>
                    <a:pt x="181686" y="10972"/>
                  </a:lnTo>
                  <a:lnTo>
                    <a:pt x="182372" y="11544"/>
                  </a:lnTo>
                  <a:lnTo>
                    <a:pt x="204876" y="11544"/>
                  </a:lnTo>
                  <a:lnTo>
                    <a:pt x="204876" y="77711"/>
                  </a:lnTo>
                  <a:lnTo>
                    <a:pt x="205562" y="78282"/>
                  </a:lnTo>
                  <a:lnTo>
                    <a:pt x="216763" y="78282"/>
                  </a:lnTo>
                  <a:lnTo>
                    <a:pt x="217335" y="77711"/>
                  </a:lnTo>
                  <a:lnTo>
                    <a:pt x="217335" y="11544"/>
                  </a:lnTo>
                  <a:lnTo>
                    <a:pt x="239852" y="11544"/>
                  </a:lnTo>
                  <a:lnTo>
                    <a:pt x="240538" y="10972"/>
                  </a:lnTo>
                  <a:lnTo>
                    <a:pt x="240538" y="10287"/>
                  </a:lnTo>
                  <a:lnTo>
                    <a:pt x="240538" y="685"/>
                  </a:lnTo>
                  <a:close/>
                </a:path>
                <a:path w="279400" h="78740">
                  <a:moveTo>
                    <a:pt x="278917" y="685"/>
                  </a:moveTo>
                  <a:lnTo>
                    <a:pt x="278345" y="0"/>
                  </a:lnTo>
                  <a:lnTo>
                    <a:pt x="267030" y="0"/>
                  </a:lnTo>
                  <a:lnTo>
                    <a:pt x="266458" y="685"/>
                  </a:lnTo>
                  <a:lnTo>
                    <a:pt x="266458" y="77711"/>
                  </a:lnTo>
                  <a:lnTo>
                    <a:pt x="267030" y="78282"/>
                  </a:lnTo>
                  <a:lnTo>
                    <a:pt x="278345" y="78282"/>
                  </a:lnTo>
                  <a:lnTo>
                    <a:pt x="278917" y="77711"/>
                  </a:lnTo>
                  <a:lnTo>
                    <a:pt x="278917" y="77025"/>
                  </a:lnTo>
                  <a:lnTo>
                    <a:pt x="278917" y="685"/>
                  </a:lnTo>
                  <a:close/>
                </a:path>
              </a:pathLst>
            </a:custGeom>
            <a:solidFill>
              <a:srgbClr val="231F20"/>
            </a:solidFill>
          </p:spPr>
          <p:txBody>
            <a:bodyPr wrap="square" lIns="0" tIns="0" rIns="0" bIns="0" rtlCol="0"/>
            <a:lstStyle/>
            <a:p>
              <a:endParaRPr/>
            </a:p>
          </p:txBody>
        </p:sp>
        <p:pic>
          <p:nvPicPr>
            <p:cNvPr id="51" name="object 56">
              <a:extLst>
                <a:ext uri="{FF2B5EF4-FFF2-40B4-BE49-F238E27FC236}">
                  <a16:creationId xmlns:a16="http://schemas.microsoft.com/office/drawing/2014/main" id="{20388D82-215E-47C8-B366-2C9FDA91366D}"/>
                </a:ext>
              </a:extLst>
            </p:cNvPr>
            <p:cNvPicPr/>
            <p:nvPr/>
          </p:nvPicPr>
          <p:blipFill>
            <a:blip r:embed="rId2" cstate="print"/>
            <a:stretch>
              <a:fillRect/>
            </a:stretch>
          </p:blipFill>
          <p:spPr>
            <a:xfrm>
              <a:off x="5562673" y="1447711"/>
              <a:ext cx="140893" cy="78286"/>
            </a:xfrm>
            <a:prstGeom prst="rect">
              <a:avLst/>
            </a:prstGeom>
          </p:spPr>
        </p:pic>
        <p:sp>
          <p:nvSpPr>
            <p:cNvPr id="52" name="object 57">
              <a:extLst>
                <a:ext uri="{FF2B5EF4-FFF2-40B4-BE49-F238E27FC236}">
                  <a16:creationId xmlns:a16="http://schemas.microsoft.com/office/drawing/2014/main" id="{0E6C406B-C42D-404A-AB22-5EA6ABB9D939}"/>
                </a:ext>
              </a:extLst>
            </p:cNvPr>
            <p:cNvSpPr/>
            <p:nvPr/>
          </p:nvSpPr>
          <p:spPr>
            <a:xfrm>
              <a:off x="5729488" y="1447713"/>
              <a:ext cx="12700" cy="78740"/>
            </a:xfrm>
            <a:custGeom>
              <a:avLst/>
              <a:gdLst/>
              <a:ahLst/>
              <a:cxnLst/>
              <a:rect l="l" t="t" r="r" b="b"/>
              <a:pathLst>
                <a:path w="12700" h="78740">
                  <a:moveTo>
                    <a:pt x="11887" y="0"/>
                  </a:moveTo>
                  <a:lnTo>
                    <a:pt x="571" y="0"/>
                  </a:lnTo>
                  <a:lnTo>
                    <a:pt x="0" y="685"/>
                  </a:lnTo>
                  <a:lnTo>
                    <a:pt x="0" y="77711"/>
                  </a:lnTo>
                  <a:lnTo>
                    <a:pt x="571" y="78282"/>
                  </a:lnTo>
                  <a:lnTo>
                    <a:pt x="11887" y="78282"/>
                  </a:lnTo>
                  <a:lnTo>
                    <a:pt x="12458" y="77711"/>
                  </a:lnTo>
                  <a:lnTo>
                    <a:pt x="12458" y="77025"/>
                  </a:lnTo>
                  <a:lnTo>
                    <a:pt x="12458" y="685"/>
                  </a:lnTo>
                  <a:lnTo>
                    <a:pt x="11887" y="0"/>
                  </a:lnTo>
                  <a:close/>
                </a:path>
              </a:pathLst>
            </a:custGeom>
            <a:solidFill>
              <a:srgbClr val="231F20"/>
            </a:solidFill>
          </p:spPr>
          <p:txBody>
            <a:bodyPr wrap="square" lIns="0" tIns="0" rIns="0" bIns="0" rtlCol="0"/>
            <a:lstStyle/>
            <a:p>
              <a:endParaRPr/>
            </a:p>
          </p:txBody>
        </p:sp>
        <p:pic>
          <p:nvPicPr>
            <p:cNvPr id="53" name="object 58">
              <a:extLst>
                <a:ext uri="{FF2B5EF4-FFF2-40B4-BE49-F238E27FC236}">
                  <a16:creationId xmlns:a16="http://schemas.microsoft.com/office/drawing/2014/main" id="{D012C9D9-69F9-4132-BA4C-18677A28C18B}"/>
                </a:ext>
              </a:extLst>
            </p:cNvPr>
            <p:cNvPicPr/>
            <p:nvPr/>
          </p:nvPicPr>
          <p:blipFill>
            <a:blip r:embed="rId3" cstate="print"/>
            <a:stretch>
              <a:fillRect/>
            </a:stretch>
          </p:blipFill>
          <p:spPr>
            <a:xfrm>
              <a:off x="5768346" y="1447713"/>
              <a:ext cx="67995" cy="78282"/>
            </a:xfrm>
            <a:prstGeom prst="rect">
              <a:avLst/>
            </a:prstGeom>
          </p:spPr>
        </p:pic>
        <p:sp>
          <p:nvSpPr>
            <p:cNvPr id="54" name="object 59">
              <a:extLst>
                <a:ext uri="{FF2B5EF4-FFF2-40B4-BE49-F238E27FC236}">
                  <a16:creationId xmlns:a16="http://schemas.microsoft.com/office/drawing/2014/main" id="{007AEC15-DDA8-4861-83CD-D95F6E77E82A}"/>
                </a:ext>
              </a:extLst>
            </p:cNvPr>
            <p:cNvSpPr/>
            <p:nvPr/>
          </p:nvSpPr>
          <p:spPr>
            <a:xfrm>
              <a:off x="5923280" y="1482114"/>
              <a:ext cx="17780" cy="18415"/>
            </a:xfrm>
            <a:custGeom>
              <a:avLst/>
              <a:gdLst/>
              <a:ahLst/>
              <a:cxnLst/>
              <a:rect l="l" t="t" r="r" b="b"/>
              <a:pathLst>
                <a:path w="17779" h="18415">
                  <a:moveTo>
                    <a:pt x="14973" y="0"/>
                  </a:moveTo>
                  <a:lnTo>
                    <a:pt x="11772" y="0"/>
                  </a:lnTo>
                  <a:lnTo>
                    <a:pt x="2514" y="0"/>
                  </a:lnTo>
                  <a:lnTo>
                    <a:pt x="0" y="2514"/>
                  </a:lnTo>
                  <a:lnTo>
                    <a:pt x="0" y="15646"/>
                  </a:lnTo>
                  <a:lnTo>
                    <a:pt x="2514" y="18173"/>
                  </a:lnTo>
                  <a:lnTo>
                    <a:pt x="14973" y="18173"/>
                  </a:lnTo>
                  <a:lnTo>
                    <a:pt x="17487" y="15646"/>
                  </a:lnTo>
                  <a:lnTo>
                    <a:pt x="17487" y="2514"/>
                  </a:lnTo>
                  <a:lnTo>
                    <a:pt x="14973" y="0"/>
                  </a:lnTo>
                  <a:close/>
                </a:path>
              </a:pathLst>
            </a:custGeom>
            <a:solidFill>
              <a:srgbClr val="231F20"/>
            </a:solidFill>
          </p:spPr>
          <p:txBody>
            <a:bodyPr wrap="square" lIns="0" tIns="0" rIns="0" bIns="0" rtlCol="0"/>
            <a:lstStyle/>
            <a:p>
              <a:endParaRPr/>
            </a:p>
          </p:txBody>
        </p:sp>
        <p:pic>
          <p:nvPicPr>
            <p:cNvPr id="55" name="object 60">
              <a:extLst>
                <a:ext uri="{FF2B5EF4-FFF2-40B4-BE49-F238E27FC236}">
                  <a16:creationId xmlns:a16="http://schemas.microsoft.com/office/drawing/2014/main" id="{EF200CDD-D61D-4FAF-B56E-1BC76D354A20}"/>
                </a:ext>
              </a:extLst>
            </p:cNvPr>
            <p:cNvPicPr/>
            <p:nvPr/>
          </p:nvPicPr>
          <p:blipFill>
            <a:blip r:embed="rId4" cstate="print"/>
            <a:stretch>
              <a:fillRect/>
            </a:stretch>
          </p:blipFill>
          <p:spPr>
            <a:xfrm>
              <a:off x="6036523" y="1447711"/>
              <a:ext cx="232755" cy="78285"/>
            </a:xfrm>
            <a:prstGeom prst="rect">
              <a:avLst/>
            </a:prstGeom>
          </p:spPr>
        </p:pic>
        <p:sp>
          <p:nvSpPr>
            <p:cNvPr id="56" name="object 61">
              <a:extLst>
                <a:ext uri="{FF2B5EF4-FFF2-40B4-BE49-F238E27FC236}">
                  <a16:creationId xmlns:a16="http://schemas.microsoft.com/office/drawing/2014/main" id="{1E46471B-84CA-4746-A00A-51A90AC7C977}"/>
                </a:ext>
              </a:extLst>
            </p:cNvPr>
            <p:cNvSpPr/>
            <p:nvPr/>
          </p:nvSpPr>
          <p:spPr>
            <a:xfrm>
              <a:off x="6297358" y="1447710"/>
              <a:ext cx="742315" cy="78740"/>
            </a:xfrm>
            <a:custGeom>
              <a:avLst/>
              <a:gdLst/>
              <a:ahLst/>
              <a:cxnLst/>
              <a:rect l="l" t="t" r="r" b="b"/>
              <a:pathLst>
                <a:path w="742315" h="78740">
                  <a:moveTo>
                    <a:pt x="44462" y="67437"/>
                  </a:moveTo>
                  <a:lnTo>
                    <a:pt x="43776" y="66865"/>
                  </a:lnTo>
                  <a:lnTo>
                    <a:pt x="12458" y="66865"/>
                  </a:lnTo>
                  <a:lnTo>
                    <a:pt x="12458" y="698"/>
                  </a:lnTo>
                  <a:lnTo>
                    <a:pt x="11887" y="12"/>
                  </a:lnTo>
                  <a:lnTo>
                    <a:pt x="584" y="12"/>
                  </a:lnTo>
                  <a:lnTo>
                    <a:pt x="0" y="698"/>
                  </a:lnTo>
                  <a:lnTo>
                    <a:pt x="0" y="77724"/>
                  </a:lnTo>
                  <a:lnTo>
                    <a:pt x="584" y="78295"/>
                  </a:lnTo>
                  <a:lnTo>
                    <a:pt x="43776" y="78295"/>
                  </a:lnTo>
                  <a:lnTo>
                    <a:pt x="44462" y="77724"/>
                  </a:lnTo>
                  <a:lnTo>
                    <a:pt x="44462" y="77038"/>
                  </a:lnTo>
                  <a:lnTo>
                    <a:pt x="44462" y="67437"/>
                  </a:lnTo>
                  <a:close/>
                </a:path>
                <a:path w="742315" h="78740">
                  <a:moveTo>
                    <a:pt x="83997" y="698"/>
                  </a:moveTo>
                  <a:lnTo>
                    <a:pt x="83426" y="12"/>
                  </a:lnTo>
                  <a:lnTo>
                    <a:pt x="72110" y="12"/>
                  </a:lnTo>
                  <a:lnTo>
                    <a:pt x="71539" y="698"/>
                  </a:lnTo>
                  <a:lnTo>
                    <a:pt x="71539" y="77724"/>
                  </a:lnTo>
                  <a:lnTo>
                    <a:pt x="72110" y="78295"/>
                  </a:lnTo>
                  <a:lnTo>
                    <a:pt x="83426" y="78295"/>
                  </a:lnTo>
                  <a:lnTo>
                    <a:pt x="83997" y="77724"/>
                  </a:lnTo>
                  <a:lnTo>
                    <a:pt x="83997" y="77038"/>
                  </a:lnTo>
                  <a:lnTo>
                    <a:pt x="83997" y="698"/>
                  </a:lnTo>
                  <a:close/>
                </a:path>
                <a:path w="742315" h="78740">
                  <a:moveTo>
                    <a:pt x="168783" y="698"/>
                  </a:moveTo>
                  <a:lnTo>
                    <a:pt x="168097" y="12"/>
                  </a:lnTo>
                  <a:lnTo>
                    <a:pt x="110617" y="12"/>
                  </a:lnTo>
                  <a:lnTo>
                    <a:pt x="109931" y="698"/>
                  </a:lnTo>
                  <a:lnTo>
                    <a:pt x="109931" y="10985"/>
                  </a:lnTo>
                  <a:lnTo>
                    <a:pt x="110617" y="11557"/>
                  </a:lnTo>
                  <a:lnTo>
                    <a:pt x="133121" y="11557"/>
                  </a:lnTo>
                  <a:lnTo>
                    <a:pt x="133121" y="77724"/>
                  </a:lnTo>
                  <a:lnTo>
                    <a:pt x="133819" y="78295"/>
                  </a:lnTo>
                  <a:lnTo>
                    <a:pt x="145021" y="78295"/>
                  </a:lnTo>
                  <a:lnTo>
                    <a:pt x="145580" y="77724"/>
                  </a:lnTo>
                  <a:lnTo>
                    <a:pt x="145580" y="11557"/>
                  </a:lnTo>
                  <a:lnTo>
                    <a:pt x="168097" y="11557"/>
                  </a:lnTo>
                  <a:lnTo>
                    <a:pt x="168783" y="10985"/>
                  </a:lnTo>
                  <a:lnTo>
                    <a:pt x="168783" y="10299"/>
                  </a:lnTo>
                  <a:lnTo>
                    <a:pt x="168783" y="698"/>
                  </a:lnTo>
                  <a:close/>
                </a:path>
                <a:path w="742315" h="78740">
                  <a:moveTo>
                    <a:pt x="242938" y="698"/>
                  </a:moveTo>
                  <a:lnTo>
                    <a:pt x="242252" y="12"/>
                  </a:lnTo>
                  <a:lnTo>
                    <a:pt x="195275" y="12"/>
                  </a:lnTo>
                  <a:lnTo>
                    <a:pt x="194703" y="698"/>
                  </a:lnTo>
                  <a:lnTo>
                    <a:pt x="194703" y="77724"/>
                  </a:lnTo>
                  <a:lnTo>
                    <a:pt x="195275" y="78295"/>
                  </a:lnTo>
                  <a:lnTo>
                    <a:pt x="242354" y="78295"/>
                  </a:lnTo>
                  <a:lnTo>
                    <a:pt x="242938" y="77724"/>
                  </a:lnTo>
                  <a:lnTo>
                    <a:pt x="242938" y="77038"/>
                  </a:lnTo>
                  <a:lnTo>
                    <a:pt x="242938" y="68237"/>
                  </a:lnTo>
                  <a:lnTo>
                    <a:pt x="242354" y="67665"/>
                  </a:lnTo>
                  <a:lnTo>
                    <a:pt x="207162" y="67665"/>
                  </a:lnTo>
                  <a:lnTo>
                    <a:pt x="207162" y="42875"/>
                  </a:lnTo>
                  <a:lnTo>
                    <a:pt x="242252" y="42875"/>
                  </a:lnTo>
                  <a:lnTo>
                    <a:pt x="242938" y="42176"/>
                  </a:lnTo>
                  <a:lnTo>
                    <a:pt x="242938" y="32816"/>
                  </a:lnTo>
                  <a:lnTo>
                    <a:pt x="242252" y="32245"/>
                  </a:lnTo>
                  <a:lnTo>
                    <a:pt x="207162" y="32245"/>
                  </a:lnTo>
                  <a:lnTo>
                    <a:pt x="207162" y="10642"/>
                  </a:lnTo>
                  <a:lnTo>
                    <a:pt x="242252" y="10642"/>
                  </a:lnTo>
                  <a:lnTo>
                    <a:pt x="242938" y="10071"/>
                  </a:lnTo>
                  <a:lnTo>
                    <a:pt x="242938" y="698"/>
                  </a:lnTo>
                  <a:close/>
                </a:path>
                <a:path w="742315" h="78740">
                  <a:moveTo>
                    <a:pt x="327152" y="698"/>
                  </a:moveTo>
                  <a:lnTo>
                    <a:pt x="326466" y="12"/>
                  </a:lnTo>
                  <a:lnTo>
                    <a:pt x="268986" y="12"/>
                  </a:lnTo>
                  <a:lnTo>
                    <a:pt x="268300" y="698"/>
                  </a:lnTo>
                  <a:lnTo>
                    <a:pt x="268300" y="10985"/>
                  </a:lnTo>
                  <a:lnTo>
                    <a:pt x="268986" y="11557"/>
                  </a:lnTo>
                  <a:lnTo>
                    <a:pt x="291503" y="11557"/>
                  </a:lnTo>
                  <a:lnTo>
                    <a:pt x="291503" y="77724"/>
                  </a:lnTo>
                  <a:lnTo>
                    <a:pt x="292188" y="78295"/>
                  </a:lnTo>
                  <a:lnTo>
                    <a:pt x="303390" y="78295"/>
                  </a:lnTo>
                  <a:lnTo>
                    <a:pt x="303949" y="77724"/>
                  </a:lnTo>
                  <a:lnTo>
                    <a:pt x="303949" y="11557"/>
                  </a:lnTo>
                  <a:lnTo>
                    <a:pt x="326466" y="11557"/>
                  </a:lnTo>
                  <a:lnTo>
                    <a:pt x="327152" y="10985"/>
                  </a:lnTo>
                  <a:lnTo>
                    <a:pt x="327152" y="10299"/>
                  </a:lnTo>
                  <a:lnTo>
                    <a:pt x="327152" y="698"/>
                  </a:lnTo>
                  <a:close/>
                </a:path>
                <a:path w="742315" h="78740">
                  <a:moveTo>
                    <a:pt x="431126" y="36918"/>
                  </a:moveTo>
                  <a:lnTo>
                    <a:pt x="428612" y="34404"/>
                  </a:lnTo>
                  <a:lnTo>
                    <a:pt x="425411" y="34404"/>
                  </a:lnTo>
                  <a:lnTo>
                    <a:pt x="416153" y="34404"/>
                  </a:lnTo>
                  <a:lnTo>
                    <a:pt x="413639" y="36918"/>
                  </a:lnTo>
                  <a:lnTo>
                    <a:pt x="413639" y="50050"/>
                  </a:lnTo>
                  <a:lnTo>
                    <a:pt x="416153" y="52578"/>
                  </a:lnTo>
                  <a:lnTo>
                    <a:pt x="428612" y="52578"/>
                  </a:lnTo>
                  <a:lnTo>
                    <a:pt x="431126" y="50050"/>
                  </a:lnTo>
                  <a:lnTo>
                    <a:pt x="431126" y="36918"/>
                  </a:lnTo>
                  <a:close/>
                </a:path>
                <a:path w="742315" h="78740">
                  <a:moveTo>
                    <a:pt x="575094" y="698"/>
                  </a:moveTo>
                  <a:lnTo>
                    <a:pt x="574408" y="12"/>
                  </a:lnTo>
                  <a:lnTo>
                    <a:pt x="527443" y="12"/>
                  </a:lnTo>
                  <a:lnTo>
                    <a:pt x="526872" y="698"/>
                  </a:lnTo>
                  <a:lnTo>
                    <a:pt x="526872" y="77724"/>
                  </a:lnTo>
                  <a:lnTo>
                    <a:pt x="527443" y="78295"/>
                  </a:lnTo>
                  <a:lnTo>
                    <a:pt x="538759" y="78295"/>
                  </a:lnTo>
                  <a:lnTo>
                    <a:pt x="539330" y="77724"/>
                  </a:lnTo>
                  <a:lnTo>
                    <a:pt x="539330" y="77038"/>
                  </a:lnTo>
                  <a:lnTo>
                    <a:pt x="539330" y="44805"/>
                  </a:lnTo>
                  <a:lnTo>
                    <a:pt x="574408" y="44805"/>
                  </a:lnTo>
                  <a:lnTo>
                    <a:pt x="575094" y="44132"/>
                  </a:lnTo>
                  <a:lnTo>
                    <a:pt x="575094" y="34759"/>
                  </a:lnTo>
                  <a:lnTo>
                    <a:pt x="574408" y="34175"/>
                  </a:lnTo>
                  <a:lnTo>
                    <a:pt x="539330" y="34175"/>
                  </a:lnTo>
                  <a:lnTo>
                    <a:pt x="539330" y="10642"/>
                  </a:lnTo>
                  <a:lnTo>
                    <a:pt x="574408" y="10642"/>
                  </a:lnTo>
                  <a:lnTo>
                    <a:pt x="575094" y="10071"/>
                  </a:lnTo>
                  <a:lnTo>
                    <a:pt x="575094" y="698"/>
                  </a:lnTo>
                  <a:close/>
                </a:path>
                <a:path w="742315" h="78740">
                  <a:moveTo>
                    <a:pt x="662508" y="77825"/>
                  </a:moveTo>
                  <a:lnTo>
                    <a:pt x="662457" y="77025"/>
                  </a:lnTo>
                  <a:lnTo>
                    <a:pt x="662292" y="76682"/>
                  </a:lnTo>
                  <a:lnTo>
                    <a:pt x="645109" y="47205"/>
                  </a:lnTo>
                  <a:lnTo>
                    <a:pt x="644448" y="46062"/>
                  </a:lnTo>
                  <a:lnTo>
                    <a:pt x="661708" y="25374"/>
                  </a:lnTo>
                  <a:lnTo>
                    <a:pt x="661708" y="21602"/>
                  </a:lnTo>
                  <a:lnTo>
                    <a:pt x="660095" y="12446"/>
                  </a:lnTo>
                  <a:lnTo>
                    <a:pt x="658850" y="10629"/>
                  </a:lnTo>
                  <a:lnTo>
                    <a:pt x="655472" y="5664"/>
                  </a:lnTo>
                  <a:lnTo>
                    <a:pt x="649249" y="2082"/>
                  </a:lnTo>
                  <a:lnTo>
                    <a:pt x="649249" y="15201"/>
                  </a:lnTo>
                  <a:lnTo>
                    <a:pt x="649249" y="32232"/>
                  </a:lnTo>
                  <a:lnTo>
                    <a:pt x="643432" y="36461"/>
                  </a:lnTo>
                  <a:lnTo>
                    <a:pt x="617029" y="36461"/>
                  </a:lnTo>
                  <a:lnTo>
                    <a:pt x="617029" y="10629"/>
                  </a:lnTo>
                  <a:lnTo>
                    <a:pt x="644804" y="10629"/>
                  </a:lnTo>
                  <a:lnTo>
                    <a:pt x="649249" y="15201"/>
                  </a:lnTo>
                  <a:lnTo>
                    <a:pt x="649249" y="2082"/>
                  </a:lnTo>
                  <a:lnTo>
                    <a:pt x="648157" y="1447"/>
                  </a:lnTo>
                  <a:lnTo>
                    <a:pt x="638505" y="0"/>
                  </a:lnTo>
                  <a:lnTo>
                    <a:pt x="605142" y="0"/>
                  </a:lnTo>
                  <a:lnTo>
                    <a:pt x="604570" y="698"/>
                  </a:lnTo>
                  <a:lnTo>
                    <a:pt x="604685" y="77825"/>
                  </a:lnTo>
                  <a:lnTo>
                    <a:pt x="605142" y="78282"/>
                  </a:lnTo>
                  <a:lnTo>
                    <a:pt x="616458" y="78282"/>
                  </a:lnTo>
                  <a:lnTo>
                    <a:pt x="616915" y="77825"/>
                  </a:lnTo>
                  <a:lnTo>
                    <a:pt x="617029" y="47205"/>
                  </a:lnTo>
                  <a:lnTo>
                    <a:pt x="632002" y="47205"/>
                  </a:lnTo>
                  <a:lnTo>
                    <a:pt x="648385" y="77139"/>
                  </a:lnTo>
                  <a:lnTo>
                    <a:pt x="648677" y="77711"/>
                  </a:lnTo>
                  <a:lnTo>
                    <a:pt x="649478" y="78282"/>
                  </a:lnTo>
                  <a:lnTo>
                    <a:pt x="662165" y="78282"/>
                  </a:lnTo>
                  <a:lnTo>
                    <a:pt x="662508" y="77825"/>
                  </a:lnTo>
                  <a:close/>
                </a:path>
                <a:path w="742315" h="78740">
                  <a:moveTo>
                    <a:pt x="741807" y="698"/>
                  </a:moveTo>
                  <a:lnTo>
                    <a:pt x="741121" y="12"/>
                  </a:lnTo>
                  <a:lnTo>
                    <a:pt x="694156" y="12"/>
                  </a:lnTo>
                  <a:lnTo>
                    <a:pt x="693572" y="698"/>
                  </a:lnTo>
                  <a:lnTo>
                    <a:pt x="693572" y="77724"/>
                  </a:lnTo>
                  <a:lnTo>
                    <a:pt x="694156" y="78295"/>
                  </a:lnTo>
                  <a:lnTo>
                    <a:pt x="741235" y="78295"/>
                  </a:lnTo>
                  <a:lnTo>
                    <a:pt x="741807" y="77724"/>
                  </a:lnTo>
                  <a:lnTo>
                    <a:pt x="741807" y="77038"/>
                  </a:lnTo>
                  <a:lnTo>
                    <a:pt x="741807" y="68237"/>
                  </a:lnTo>
                  <a:lnTo>
                    <a:pt x="741235" y="67665"/>
                  </a:lnTo>
                  <a:lnTo>
                    <a:pt x="706031" y="67665"/>
                  </a:lnTo>
                  <a:lnTo>
                    <a:pt x="706031" y="42875"/>
                  </a:lnTo>
                  <a:lnTo>
                    <a:pt x="741121" y="42875"/>
                  </a:lnTo>
                  <a:lnTo>
                    <a:pt x="741807" y="42176"/>
                  </a:lnTo>
                  <a:lnTo>
                    <a:pt x="741807" y="32816"/>
                  </a:lnTo>
                  <a:lnTo>
                    <a:pt x="741121" y="32245"/>
                  </a:lnTo>
                  <a:lnTo>
                    <a:pt x="706031" y="32245"/>
                  </a:lnTo>
                  <a:lnTo>
                    <a:pt x="706031" y="10642"/>
                  </a:lnTo>
                  <a:lnTo>
                    <a:pt x="741121" y="10642"/>
                  </a:lnTo>
                  <a:lnTo>
                    <a:pt x="741807" y="10071"/>
                  </a:lnTo>
                  <a:lnTo>
                    <a:pt x="741807" y="698"/>
                  </a:lnTo>
                  <a:close/>
                </a:path>
              </a:pathLst>
            </a:custGeom>
            <a:solidFill>
              <a:srgbClr val="231F20"/>
            </a:solidFill>
          </p:spPr>
          <p:txBody>
            <a:bodyPr wrap="square" lIns="0" tIns="0" rIns="0" bIns="0" rtlCol="0"/>
            <a:lstStyle/>
            <a:p>
              <a:endParaRPr/>
            </a:p>
          </p:txBody>
        </p:sp>
        <p:pic>
          <p:nvPicPr>
            <p:cNvPr id="57" name="object 62">
              <a:extLst>
                <a:ext uri="{FF2B5EF4-FFF2-40B4-BE49-F238E27FC236}">
                  <a16:creationId xmlns:a16="http://schemas.microsoft.com/office/drawing/2014/main" id="{1F1570B5-90F3-45EA-9A1B-732E3F402D82}"/>
                </a:ext>
              </a:extLst>
            </p:cNvPr>
            <p:cNvPicPr/>
            <p:nvPr/>
          </p:nvPicPr>
          <p:blipFill>
            <a:blip r:embed="rId5" cstate="print"/>
            <a:stretch>
              <a:fillRect/>
            </a:stretch>
          </p:blipFill>
          <p:spPr>
            <a:xfrm>
              <a:off x="7066806" y="1447713"/>
              <a:ext cx="83426" cy="78282"/>
            </a:xfrm>
            <a:prstGeom prst="rect">
              <a:avLst/>
            </a:prstGeom>
          </p:spPr>
        </p:pic>
        <p:sp>
          <p:nvSpPr>
            <p:cNvPr id="58" name="object 63">
              <a:extLst>
                <a:ext uri="{FF2B5EF4-FFF2-40B4-BE49-F238E27FC236}">
                  <a16:creationId xmlns:a16="http://schemas.microsoft.com/office/drawing/2014/main" id="{AED41B31-77B4-499D-B5D6-47889C4E28DF}"/>
                </a:ext>
              </a:extLst>
            </p:cNvPr>
            <p:cNvSpPr/>
            <p:nvPr/>
          </p:nvSpPr>
          <p:spPr>
            <a:xfrm>
              <a:off x="7172147" y="1447710"/>
              <a:ext cx="191770" cy="78740"/>
            </a:xfrm>
            <a:custGeom>
              <a:avLst/>
              <a:gdLst/>
              <a:ahLst/>
              <a:cxnLst/>
              <a:rect l="l" t="t" r="r" b="b"/>
              <a:pathLst>
                <a:path w="191770" h="78740">
                  <a:moveTo>
                    <a:pt x="58851" y="698"/>
                  </a:moveTo>
                  <a:lnTo>
                    <a:pt x="58166" y="12"/>
                  </a:lnTo>
                  <a:lnTo>
                    <a:pt x="685" y="12"/>
                  </a:lnTo>
                  <a:lnTo>
                    <a:pt x="0" y="698"/>
                  </a:lnTo>
                  <a:lnTo>
                    <a:pt x="0" y="10985"/>
                  </a:lnTo>
                  <a:lnTo>
                    <a:pt x="685" y="11557"/>
                  </a:lnTo>
                  <a:lnTo>
                    <a:pt x="23190" y="11557"/>
                  </a:lnTo>
                  <a:lnTo>
                    <a:pt x="23190" y="77724"/>
                  </a:lnTo>
                  <a:lnTo>
                    <a:pt x="23888" y="78295"/>
                  </a:lnTo>
                  <a:lnTo>
                    <a:pt x="35090" y="78295"/>
                  </a:lnTo>
                  <a:lnTo>
                    <a:pt x="35648" y="77724"/>
                  </a:lnTo>
                  <a:lnTo>
                    <a:pt x="35648" y="11557"/>
                  </a:lnTo>
                  <a:lnTo>
                    <a:pt x="58166" y="11557"/>
                  </a:lnTo>
                  <a:lnTo>
                    <a:pt x="58851" y="10985"/>
                  </a:lnTo>
                  <a:lnTo>
                    <a:pt x="58851" y="10299"/>
                  </a:lnTo>
                  <a:lnTo>
                    <a:pt x="58851" y="698"/>
                  </a:lnTo>
                  <a:close/>
                </a:path>
                <a:path w="191770" h="78740">
                  <a:moveTo>
                    <a:pt x="97243" y="698"/>
                  </a:moveTo>
                  <a:lnTo>
                    <a:pt x="96672" y="12"/>
                  </a:lnTo>
                  <a:lnTo>
                    <a:pt x="85356" y="12"/>
                  </a:lnTo>
                  <a:lnTo>
                    <a:pt x="84785" y="698"/>
                  </a:lnTo>
                  <a:lnTo>
                    <a:pt x="84785" y="77724"/>
                  </a:lnTo>
                  <a:lnTo>
                    <a:pt x="85356" y="78295"/>
                  </a:lnTo>
                  <a:lnTo>
                    <a:pt x="96672" y="78295"/>
                  </a:lnTo>
                  <a:lnTo>
                    <a:pt x="97243" y="77724"/>
                  </a:lnTo>
                  <a:lnTo>
                    <a:pt x="97243" y="77038"/>
                  </a:lnTo>
                  <a:lnTo>
                    <a:pt x="97243" y="698"/>
                  </a:lnTo>
                  <a:close/>
                </a:path>
                <a:path w="191770" h="78740">
                  <a:moveTo>
                    <a:pt x="191287" y="24688"/>
                  </a:moveTo>
                  <a:lnTo>
                    <a:pt x="189496" y="14274"/>
                  </a:lnTo>
                  <a:lnTo>
                    <a:pt x="187096" y="10642"/>
                  </a:lnTo>
                  <a:lnTo>
                    <a:pt x="184365" y="6515"/>
                  </a:lnTo>
                  <a:lnTo>
                    <a:pt x="178828" y="3225"/>
                  </a:lnTo>
                  <a:lnTo>
                    <a:pt x="178828" y="15544"/>
                  </a:lnTo>
                  <a:lnTo>
                    <a:pt x="178828" y="62750"/>
                  </a:lnTo>
                  <a:lnTo>
                    <a:pt x="172542" y="67652"/>
                  </a:lnTo>
                  <a:lnTo>
                    <a:pt x="144780" y="67652"/>
                  </a:lnTo>
                  <a:lnTo>
                    <a:pt x="144780" y="10642"/>
                  </a:lnTo>
                  <a:lnTo>
                    <a:pt x="172542" y="10642"/>
                  </a:lnTo>
                  <a:lnTo>
                    <a:pt x="178828" y="15544"/>
                  </a:lnTo>
                  <a:lnTo>
                    <a:pt x="178828" y="3225"/>
                  </a:lnTo>
                  <a:lnTo>
                    <a:pt x="176237" y="1676"/>
                  </a:lnTo>
                  <a:lnTo>
                    <a:pt x="165455" y="0"/>
                  </a:lnTo>
                  <a:lnTo>
                    <a:pt x="132892" y="0"/>
                  </a:lnTo>
                  <a:lnTo>
                    <a:pt x="132321" y="698"/>
                  </a:lnTo>
                  <a:lnTo>
                    <a:pt x="132321" y="77724"/>
                  </a:lnTo>
                  <a:lnTo>
                    <a:pt x="132892" y="78282"/>
                  </a:lnTo>
                  <a:lnTo>
                    <a:pt x="165455" y="78282"/>
                  </a:lnTo>
                  <a:lnTo>
                    <a:pt x="191287" y="53606"/>
                  </a:lnTo>
                  <a:lnTo>
                    <a:pt x="191287" y="24688"/>
                  </a:lnTo>
                  <a:close/>
                </a:path>
              </a:pathLst>
            </a:custGeom>
            <a:solidFill>
              <a:srgbClr val="231F20"/>
            </a:solidFill>
          </p:spPr>
          <p:txBody>
            <a:bodyPr wrap="square" lIns="0" tIns="0" rIns="0" bIns="0" rtlCol="0"/>
            <a:lstStyle/>
            <a:p>
              <a:endParaRPr/>
            </a:p>
          </p:txBody>
        </p:sp>
      </p:grpSp>
      <p:sp>
        <p:nvSpPr>
          <p:cNvPr id="64" name="Titel 63">
            <a:extLst>
              <a:ext uri="{FF2B5EF4-FFF2-40B4-BE49-F238E27FC236}">
                <a16:creationId xmlns:a16="http://schemas.microsoft.com/office/drawing/2014/main" id="{27C89F02-6DD6-4296-84CB-E517AD120A69}"/>
              </a:ext>
            </a:extLst>
          </p:cNvPr>
          <p:cNvSpPr>
            <a:spLocks noGrp="1"/>
          </p:cNvSpPr>
          <p:nvPr>
            <p:ph type="ctrTitle"/>
          </p:nvPr>
        </p:nvSpPr>
        <p:spPr>
          <a:xfrm>
            <a:off x="-588800" y="528708"/>
            <a:ext cx="7477760" cy="584517"/>
          </a:xfrm>
        </p:spPr>
        <p:txBody>
          <a:bodyPr>
            <a:normAutofit fontScale="90000"/>
          </a:bodyPr>
          <a:lstStyle/>
          <a:p>
            <a:r>
              <a:rPr lang="en-US" dirty="0"/>
              <a:t>Program</a:t>
            </a:r>
            <a:endParaRPr lang="da-DK" dirty="0"/>
          </a:p>
        </p:txBody>
      </p:sp>
      <p:sp>
        <p:nvSpPr>
          <p:cNvPr id="65" name="Tekstfelt 64">
            <a:extLst>
              <a:ext uri="{FF2B5EF4-FFF2-40B4-BE49-F238E27FC236}">
                <a16:creationId xmlns:a16="http://schemas.microsoft.com/office/drawing/2014/main" id="{90DB40D0-6DBB-44A4-A5F8-2BF9D2ECD450}"/>
              </a:ext>
            </a:extLst>
          </p:cNvPr>
          <p:cNvSpPr txBox="1"/>
          <p:nvPr/>
        </p:nvSpPr>
        <p:spPr>
          <a:xfrm>
            <a:off x="1067425" y="1633402"/>
            <a:ext cx="2153923" cy="1754326"/>
          </a:xfrm>
          <a:prstGeom prst="rect">
            <a:avLst/>
          </a:prstGeom>
          <a:noFill/>
        </p:spPr>
        <p:txBody>
          <a:bodyPr wrap="none" rtlCol="0">
            <a:spAutoFit/>
          </a:bodyPr>
          <a:lstStyle/>
          <a:p>
            <a:r>
              <a:rPr lang="da-DK" sz="1800" i="0" u="none" strike="noStrike" baseline="0" dirty="0">
                <a:solidFill>
                  <a:srgbClr val="000000"/>
                </a:solidFill>
                <a:latin typeface="Sweco Sans"/>
              </a:rPr>
              <a:t>1. Velkommen </a:t>
            </a:r>
          </a:p>
          <a:p>
            <a:r>
              <a:rPr lang="da-DK" sz="1800" i="0" u="none" strike="noStrike" baseline="0" dirty="0">
                <a:solidFill>
                  <a:srgbClr val="000000"/>
                </a:solidFill>
                <a:latin typeface="Sweco Sans"/>
              </a:rPr>
              <a:t>2. Helhedsplanen</a:t>
            </a:r>
          </a:p>
          <a:p>
            <a:r>
              <a:rPr lang="da-DK" dirty="0">
                <a:solidFill>
                  <a:srgbClr val="000000"/>
                </a:solidFill>
                <a:latin typeface="Sweco Sans"/>
              </a:rPr>
              <a:t>3. Spørgsmål</a:t>
            </a:r>
          </a:p>
          <a:p>
            <a:r>
              <a:rPr lang="da-DK" sz="1800" i="0" u="none" strike="noStrike" baseline="0" dirty="0">
                <a:solidFill>
                  <a:srgbClr val="000000"/>
                </a:solidFill>
                <a:latin typeface="Sweco Sans"/>
              </a:rPr>
              <a:t>4. Fra Havn til Strand</a:t>
            </a:r>
          </a:p>
          <a:p>
            <a:r>
              <a:rPr lang="da-DK" dirty="0">
                <a:solidFill>
                  <a:srgbClr val="000000"/>
                </a:solidFill>
                <a:latin typeface="Sweco Sans"/>
              </a:rPr>
              <a:t>5. Spørgsmål</a:t>
            </a:r>
            <a:br>
              <a:rPr lang="da-DK" sz="1800" i="0" u="none" strike="noStrike" baseline="0" dirty="0">
                <a:solidFill>
                  <a:srgbClr val="000000"/>
                </a:solidFill>
                <a:latin typeface="Sweco Sans"/>
              </a:rPr>
            </a:br>
            <a:r>
              <a:rPr lang="da-DK" sz="1800" i="0" u="none" strike="noStrike" baseline="0" dirty="0">
                <a:solidFill>
                  <a:srgbClr val="000000"/>
                </a:solidFill>
                <a:latin typeface="Sweco Sans"/>
              </a:rPr>
              <a:t>6. Tak for i dag</a:t>
            </a:r>
            <a:endParaRPr lang="da-DK" sz="1800" b="0" i="0" u="none" strike="noStrike" baseline="0" dirty="0">
              <a:solidFill>
                <a:srgbClr val="000000"/>
              </a:solidFill>
              <a:latin typeface="Sweco Sans Medium"/>
            </a:endParaRPr>
          </a:p>
        </p:txBody>
      </p:sp>
      <p:pic>
        <p:nvPicPr>
          <p:cNvPr id="66" name="Picture 2" descr="Vejen mod Hestehoved ">
            <a:extLst>
              <a:ext uri="{FF2B5EF4-FFF2-40B4-BE49-F238E27FC236}">
                <a16:creationId xmlns:a16="http://schemas.microsoft.com/office/drawing/2014/main" id="{265B24A9-BA89-4004-ACEE-1084DE0A4E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1272" y="3747270"/>
            <a:ext cx="4928177" cy="3285452"/>
          </a:xfrm>
          <a:prstGeom prst="rect">
            <a:avLst/>
          </a:prstGeom>
          <a:noFill/>
          <a:extLst>
            <a:ext uri="{909E8E84-426E-40DD-AFC4-6F175D3DCCD1}">
              <a14:hiddenFill xmlns:a14="http://schemas.microsoft.com/office/drawing/2010/main">
                <a:solidFill>
                  <a:srgbClr val="FFFFFF"/>
                </a:solidFill>
              </a14:hiddenFill>
            </a:ext>
          </a:extLst>
        </p:spPr>
      </p:pic>
      <p:pic>
        <p:nvPicPr>
          <p:cNvPr id="67" name="Billede 66">
            <a:extLst>
              <a:ext uri="{FF2B5EF4-FFF2-40B4-BE49-F238E27FC236}">
                <a16:creationId xmlns:a16="http://schemas.microsoft.com/office/drawing/2014/main" id="{0533517D-B803-4F7A-B367-037E57B06654}"/>
              </a:ext>
            </a:extLst>
          </p:cNvPr>
          <p:cNvPicPr>
            <a:picLocks noChangeAspect="1"/>
          </p:cNvPicPr>
          <p:nvPr/>
        </p:nvPicPr>
        <p:blipFill>
          <a:blip r:embed="rId7"/>
          <a:stretch>
            <a:fillRect/>
          </a:stretch>
        </p:blipFill>
        <p:spPr>
          <a:xfrm>
            <a:off x="-1" y="3747270"/>
            <a:ext cx="7291113" cy="3110730"/>
          </a:xfrm>
          <a:prstGeom prst="rect">
            <a:avLst/>
          </a:prstGeom>
        </p:spPr>
      </p:pic>
    </p:spTree>
    <p:extLst>
      <p:ext uri="{BB962C8B-B14F-4D97-AF65-F5344CB8AC3E}">
        <p14:creationId xmlns:p14="http://schemas.microsoft.com/office/powerpoint/2010/main" val="3516326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1A149E-8B01-4697-A266-F27B22E50893}"/>
              </a:ext>
            </a:extLst>
          </p:cNvPr>
          <p:cNvSpPr>
            <a:spLocks noGrp="1"/>
          </p:cNvSpPr>
          <p:nvPr>
            <p:ph type="title"/>
          </p:nvPr>
        </p:nvSpPr>
        <p:spPr>
          <a:xfrm>
            <a:off x="137222" y="417340"/>
            <a:ext cx="10515600" cy="1325563"/>
          </a:xfrm>
        </p:spPr>
        <p:txBody>
          <a:bodyPr>
            <a:normAutofit/>
          </a:bodyPr>
          <a:lstStyle/>
          <a:p>
            <a:r>
              <a:rPr lang="da-DK" sz="2400" b="1" i="0" u="none" strike="noStrike" baseline="0" dirty="0">
                <a:solidFill>
                  <a:srgbClr val="000000"/>
                </a:solidFill>
                <a:latin typeface="Sweco Sans"/>
              </a:rPr>
              <a:t>3. Havnestien - fra Nakskov til Hestehovedet</a:t>
            </a:r>
            <a:endParaRPr lang="da-DK" sz="2400" b="1" dirty="0"/>
          </a:p>
        </p:txBody>
      </p:sp>
      <p:sp>
        <p:nvSpPr>
          <p:cNvPr id="9" name="Pladsholder til indhold 8">
            <a:extLst>
              <a:ext uri="{FF2B5EF4-FFF2-40B4-BE49-F238E27FC236}">
                <a16:creationId xmlns:a16="http://schemas.microsoft.com/office/drawing/2014/main" id="{E208DC76-D362-4A35-8F3F-A9D9A0E483DD}"/>
              </a:ext>
            </a:extLst>
          </p:cNvPr>
          <p:cNvSpPr>
            <a:spLocks noGrp="1"/>
          </p:cNvSpPr>
          <p:nvPr>
            <p:ph idx="1"/>
          </p:nvPr>
        </p:nvSpPr>
        <p:spPr/>
        <p:txBody>
          <a:bodyPr/>
          <a:lstStyle/>
          <a:p>
            <a:endParaRPr lang="da-DK"/>
          </a:p>
        </p:txBody>
      </p:sp>
      <p:pic>
        <p:nvPicPr>
          <p:cNvPr id="11" name="Billede 10">
            <a:extLst>
              <a:ext uri="{FF2B5EF4-FFF2-40B4-BE49-F238E27FC236}">
                <a16:creationId xmlns:a16="http://schemas.microsoft.com/office/drawing/2014/main" id="{BD26FC6C-CC49-4022-B425-114083EC301B}"/>
              </a:ext>
            </a:extLst>
          </p:cNvPr>
          <p:cNvPicPr>
            <a:picLocks noChangeAspect="1"/>
          </p:cNvPicPr>
          <p:nvPr/>
        </p:nvPicPr>
        <p:blipFill>
          <a:blip r:embed="rId2"/>
          <a:stretch>
            <a:fillRect/>
          </a:stretch>
        </p:blipFill>
        <p:spPr>
          <a:xfrm>
            <a:off x="-264530" y="1288654"/>
            <a:ext cx="11319105" cy="5425279"/>
          </a:xfrm>
          <a:prstGeom prst="rect">
            <a:avLst/>
          </a:prstGeom>
        </p:spPr>
      </p:pic>
      <p:grpSp>
        <p:nvGrpSpPr>
          <p:cNvPr id="3" name="object 14">
            <a:extLst>
              <a:ext uri="{FF2B5EF4-FFF2-40B4-BE49-F238E27FC236}">
                <a16:creationId xmlns:a16="http://schemas.microsoft.com/office/drawing/2014/main" id="{9F8EE569-123F-2783-9BB8-A6B643F0987E}"/>
              </a:ext>
            </a:extLst>
          </p:cNvPr>
          <p:cNvGrpSpPr/>
          <p:nvPr/>
        </p:nvGrpSpPr>
        <p:grpSpPr>
          <a:xfrm>
            <a:off x="2255520" y="442874"/>
            <a:ext cx="9936480" cy="1108645"/>
            <a:chOff x="413999" y="995654"/>
            <a:chExt cx="9936480" cy="1108645"/>
          </a:xfrm>
        </p:grpSpPr>
        <p:sp>
          <p:nvSpPr>
            <p:cNvPr id="4" name="object 15">
              <a:extLst>
                <a:ext uri="{FF2B5EF4-FFF2-40B4-BE49-F238E27FC236}">
                  <a16:creationId xmlns:a16="http://schemas.microsoft.com/office/drawing/2014/main" id="{2507EF0F-F119-5D66-D191-983457FEFC36}"/>
                </a:ext>
              </a:extLst>
            </p:cNvPr>
            <p:cNvSpPr/>
            <p:nvPr/>
          </p:nvSpPr>
          <p:spPr>
            <a:xfrm>
              <a:off x="8552256" y="1752193"/>
              <a:ext cx="471170" cy="119380"/>
            </a:xfrm>
            <a:custGeom>
              <a:avLst/>
              <a:gdLst/>
              <a:ahLst/>
              <a:cxnLst/>
              <a:rect l="l" t="t" r="r" b="b"/>
              <a:pathLst>
                <a:path w="471170" h="119380">
                  <a:moveTo>
                    <a:pt x="119278" y="0"/>
                  </a:moveTo>
                  <a:lnTo>
                    <a:pt x="0" y="0"/>
                  </a:lnTo>
                  <a:lnTo>
                    <a:pt x="0" y="119291"/>
                  </a:lnTo>
                  <a:lnTo>
                    <a:pt x="119278" y="119291"/>
                  </a:lnTo>
                  <a:lnTo>
                    <a:pt x="119278" y="0"/>
                  </a:lnTo>
                  <a:close/>
                </a:path>
                <a:path w="471170" h="119380">
                  <a:moveTo>
                    <a:pt x="470852" y="12"/>
                  </a:moveTo>
                  <a:lnTo>
                    <a:pt x="351548" y="12"/>
                  </a:lnTo>
                  <a:lnTo>
                    <a:pt x="351548" y="119291"/>
                  </a:lnTo>
                  <a:lnTo>
                    <a:pt x="470852" y="119291"/>
                  </a:lnTo>
                  <a:lnTo>
                    <a:pt x="470852" y="12"/>
                  </a:lnTo>
                  <a:close/>
                </a:path>
              </a:pathLst>
            </a:custGeom>
            <a:solidFill>
              <a:srgbClr val="FFFFFF"/>
            </a:solidFill>
          </p:spPr>
          <p:txBody>
            <a:bodyPr wrap="square" lIns="0" tIns="0" rIns="0" bIns="0" rtlCol="0"/>
            <a:lstStyle/>
            <a:p>
              <a:endParaRPr/>
            </a:p>
          </p:txBody>
        </p:sp>
        <p:sp>
          <p:nvSpPr>
            <p:cNvPr id="5" name="object 16">
              <a:extLst>
                <a:ext uri="{FF2B5EF4-FFF2-40B4-BE49-F238E27FC236}">
                  <a16:creationId xmlns:a16="http://schemas.microsoft.com/office/drawing/2014/main" id="{BF9E66F3-6080-7077-2ABD-AFC52A5273D0}"/>
                </a:ext>
              </a:extLst>
            </p:cNvPr>
            <p:cNvSpPr/>
            <p:nvPr/>
          </p:nvSpPr>
          <p:spPr>
            <a:xfrm>
              <a:off x="8319960" y="1811838"/>
              <a:ext cx="471170" cy="0"/>
            </a:xfrm>
            <a:custGeom>
              <a:avLst/>
              <a:gdLst/>
              <a:ahLst/>
              <a:cxnLst/>
              <a:rect l="l" t="t" r="r" b="b"/>
              <a:pathLst>
                <a:path w="471170">
                  <a:moveTo>
                    <a:pt x="0" y="0"/>
                  </a:moveTo>
                  <a:lnTo>
                    <a:pt x="470877" y="0"/>
                  </a:lnTo>
                </a:path>
              </a:pathLst>
            </a:custGeom>
            <a:ln w="119292">
              <a:solidFill>
                <a:srgbClr val="FFFFFF"/>
              </a:solidFill>
            </a:ln>
          </p:spPr>
          <p:txBody>
            <a:bodyPr wrap="square" lIns="0" tIns="0" rIns="0" bIns="0" rtlCol="0"/>
            <a:lstStyle/>
            <a:p>
              <a:endParaRPr/>
            </a:p>
          </p:txBody>
        </p:sp>
        <p:sp>
          <p:nvSpPr>
            <p:cNvPr id="6" name="object 17">
              <a:extLst>
                <a:ext uri="{FF2B5EF4-FFF2-40B4-BE49-F238E27FC236}">
                  <a16:creationId xmlns:a16="http://schemas.microsoft.com/office/drawing/2014/main" id="{9EB548AF-91CF-E8DF-039E-C525EF604065}"/>
                </a:ext>
              </a:extLst>
            </p:cNvPr>
            <p:cNvSpPr/>
            <p:nvPr/>
          </p:nvSpPr>
          <p:spPr>
            <a:xfrm>
              <a:off x="9195759" y="1752192"/>
              <a:ext cx="0" cy="119380"/>
            </a:xfrm>
            <a:custGeom>
              <a:avLst/>
              <a:gdLst/>
              <a:ahLst/>
              <a:cxnLst/>
              <a:rect l="l" t="t" r="r" b="b"/>
              <a:pathLst>
                <a:path h="119380">
                  <a:moveTo>
                    <a:pt x="0" y="0"/>
                  </a:moveTo>
                  <a:lnTo>
                    <a:pt x="0" y="119292"/>
                  </a:lnTo>
                </a:path>
              </a:pathLst>
            </a:custGeom>
            <a:ln w="119291">
              <a:solidFill>
                <a:srgbClr val="FFFFFF"/>
              </a:solidFill>
            </a:ln>
          </p:spPr>
          <p:txBody>
            <a:bodyPr wrap="square" lIns="0" tIns="0" rIns="0" bIns="0" rtlCol="0"/>
            <a:lstStyle/>
            <a:p>
              <a:endParaRPr/>
            </a:p>
          </p:txBody>
        </p:sp>
        <p:sp>
          <p:nvSpPr>
            <p:cNvPr id="7" name="object 18">
              <a:extLst>
                <a:ext uri="{FF2B5EF4-FFF2-40B4-BE49-F238E27FC236}">
                  <a16:creationId xmlns:a16="http://schemas.microsoft.com/office/drawing/2014/main" id="{B845C354-58E3-6F91-0DBD-5BEA871F6828}"/>
                </a:ext>
              </a:extLst>
            </p:cNvPr>
            <p:cNvSpPr/>
            <p:nvPr/>
          </p:nvSpPr>
          <p:spPr>
            <a:xfrm>
              <a:off x="9016822" y="1632902"/>
              <a:ext cx="471170" cy="351790"/>
            </a:xfrm>
            <a:custGeom>
              <a:avLst/>
              <a:gdLst/>
              <a:ahLst/>
              <a:cxnLst/>
              <a:rect l="l" t="t" r="r" b="b"/>
              <a:pathLst>
                <a:path w="471170" h="351789">
                  <a:moveTo>
                    <a:pt x="119278" y="0"/>
                  </a:moveTo>
                  <a:lnTo>
                    <a:pt x="0" y="0"/>
                  </a:lnTo>
                  <a:lnTo>
                    <a:pt x="0" y="119291"/>
                  </a:lnTo>
                  <a:lnTo>
                    <a:pt x="119278" y="119291"/>
                  </a:lnTo>
                  <a:lnTo>
                    <a:pt x="119278" y="0"/>
                  </a:lnTo>
                  <a:close/>
                </a:path>
                <a:path w="471170" h="351789">
                  <a:moveTo>
                    <a:pt x="351586" y="119291"/>
                  </a:moveTo>
                  <a:lnTo>
                    <a:pt x="119291" y="119291"/>
                  </a:lnTo>
                  <a:lnTo>
                    <a:pt x="119291" y="235445"/>
                  </a:lnTo>
                  <a:lnTo>
                    <a:pt x="119291" y="238594"/>
                  </a:lnTo>
                  <a:lnTo>
                    <a:pt x="119291" y="351586"/>
                  </a:lnTo>
                  <a:lnTo>
                    <a:pt x="351586" y="351586"/>
                  </a:lnTo>
                  <a:lnTo>
                    <a:pt x="351586" y="238594"/>
                  </a:lnTo>
                  <a:lnTo>
                    <a:pt x="351586" y="235445"/>
                  </a:lnTo>
                  <a:lnTo>
                    <a:pt x="351586" y="119291"/>
                  </a:lnTo>
                  <a:close/>
                </a:path>
                <a:path w="471170" h="351789">
                  <a:moveTo>
                    <a:pt x="470877" y="12"/>
                  </a:moveTo>
                  <a:lnTo>
                    <a:pt x="351586" y="12"/>
                  </a:lnTo>
                  <a:lnTo>
                    <a:pt x="351586" y="119291"/>
                  </a:lnTo>
                  <a:lnTo>
                    <a:pt x="470877" y="119291"/>
                  </a:lnTo>
                  <a:lnTo>
                    <a:pt x="470877" y="12"/>
                  </a:lnTo>
                  <a:close/>
                </a:path>
              </a:pathLst>
            </a:custGeom>
            <a:solidFill>
              <a:srgbClr val="FFFFFF"/>
            </a:solidFill>
          </p:spPr>
          <p:txBody>
            <a:bodyPr wrap="square" lIns="0" tIns="0" rIns="0" bIns="0" rtlCol="0"/>
            <a:lstStyle/>
            <a:p>
              <a:endParaRPr/>
            </a:p>
          </p:txBody>
        </p:sp>
        <p:sp>
          <p:nvSpPr>
            <p:cNvPr id="8" name="object 19">
              <a:extLst>
                <a:ext uri="{FF2B5EF4-FFF2-40B4-BE49-F238E27FC236}">
                  <a16:creationId xmlns:a16="http://schemas.microsoft.com/office/drawing/2014/main" id="{BB04A907-1C85-01A1-DED7-A2BB971D7FCE}"/>
                </a:ext>
              </a:extLst>
            </p:cNvPr>
            <p:cNvSpPr/>
            <p:nvPr/>
          </p:nvSpPr>
          <p:spPr>
            <a:xfrm>
              <a:off x="9136113" y="1956237"/>
              <a:ext cx="351790" cy="0"/>
            </a:xfrm>
            <a:custGeom>
              <a:avLst/>
              <a:gdLst/>
              <a:ahLst/>
              <a:cxnLst/>
              <a:rect l="l" t="t" r="r" b="b"/>
              <a:pathLst>
                <a:path w="351790">
                  <a:moveTo>
                    <a:pt x="0" y="0"/>
                  </a:moveTo>
                  <a:lnTo>
                    <a:pt x="351589" y="0"/>
                  </a:lnTo>
                </a:path>
              </a:pathLst>
            </a:custGeom>
            <a:ln w="56502">
              <a:solidFill>
                <a:srgbClr val="FFFFFF"/>
              </a:solidFill>
            </a:ln>
          </p:spPr>
          <p:txBody>
            <a:bodyPr wrap="square" lIns="0" tIns="0" rIns="0" bIns="0" rtlCol="0"/>
            <a:lstStyle/>
            <a:p>
              <a:endParaRPr/>
            </a:p>
          </p:txBody>
        </p:sp>
        <p:sp>
          <p:nvSpPr>
            <p:cNvPr id="10" name="object 20">
              <a:extLst>
                <a:ext uri="{FF2B5EF4-FFF2-40B4-BE49-F238E27FC236}">
                  <a16:creationId xmlns:a16="http://schemas.microsoft.com/office/drawing/2014/main" id="{C462B86A-5803-CDB8-72C6-2196462BF971}"/>
                </a:ext>
              </a:extLst>
            </p:cNvPr>
            <p:cNvSpPr/>
            <p:nvPr/>
          </p:nvSpPr>
          <p:spPr>
            <a:xfrm>
              <a:off x="9016824" y="2014311"/>
              <a:ext cx="471170" cy="0"/>
            </a:xfrm>
            <a:custGeom>
              <a:avLst/>
              <a:gdLst/>
              <a:ahLst/>
              <a:cxnLst/>
              <a:rect l="l" t="t" r="r" b="b"/>
              <a:pathLst>
                <a:path w="471170">
                  <a:moveTo>
                    <a:pt x="0" y="0"/>
                  </a:moveTo>
                  <a:lnTo>
                    <a:pt x="470877" y="0"/>
                  </a:lnTo>
                </a:path>
              </a:pathLst>
            </a:custGeom>
            <a:ln w="56502">
              <a:solidFill>
                <a:srgbClr val="FFFFFF"/>
              </a:solidFill>
            </a:ln>
          </p:spPr>
          <p:txBody>
            <a:bodyPr wrap="square" lIns="0" tIns="0" rIns="0" bIns="0" rtlCol="0"/>
            <a:lstStyle/>
            <a:p>
              <a:endParaRPr/>
            </a:p>
          </p:txBody>
        </p:sp>
        <p:sp>
          <p:nvSpPr>
            <p:cNvPr id="12" name="object 21">
              <a:extLst>
                <a:ext uri="{FF2B5EF4-FFF2-40B4-BE49-F238E27FC236}">
                  <a16:creationId xmlns:a16="http://schemas.microsoft.com/office/drawing/2014/main" id="{144849C6-831D-0AA3-2724-7F7AE2D4A0EB}"/>
                </a:ext>
              </a:extLst>
            </p:cNvPr>
            <p:cNvSpPr/>
            <p:nvPr/>
          </p:nvSpPr>
          <p:spPr>
            <a:xfrm>
              <a:off x="9249117" y="1692548"/>
              <a:ext cx="471170" cy="0"/>
            </a:xfrm>
            <a:custGeom>
              <a:avLst/>
              <a:gdLst/>
              <a:ahLst/>
              <a:cxnLst/>
              <a:rect l="l" t="t" r="r" b="b"/>
              <a:pathLst>
                <a:path w="471170">
                  <a:moveTo>
                    <a:pt x="0" y="0"/>
                  </a:moveTo>
                  <a:lnTo>
                    <a:pt x="470877" y="0"/>
                  </a:lnTo>
                </a:path>
              </a:pathLst>
            </a:custGeom>
            <a:ln w="119291">
              <a:solidFill>
                <a:srgbClr val="FFFFFF"/>
              </a:solidFill>
            </a:ln>
          </p:spPr>
          <p:txBody>
            <a:bodyPr wrap="square" lIns="0" tIns="0" rIns="0" bIns="0" rtlCol="0"/>
            <a:lstStyle/>
            <a:p>
              <a:endParaRPr/>
            </a:p>
          </p:txBody>
        </p:sp>
        <p:sp>
          <p:nvSpPr>
            <p:cNvPr id="13" name="object 22">
              <a:extLst>
                <a:ext uri="{FF2B5EF4-FFF2-40B4-BE49-F238E27FC236}">
                  <a16:creationId xmlns:a16="http://schemas.microsoft.com/office/drawing/2014/main" id="{19E8B4E4-B075-27DD-244F-7BAAEC29D118}"/>
                </a:ext>
              </a:extLst>
            </p:cNvPr>
            <p:cNvSpPr/>
            <p:nvPr/>
          </p:nvSpPr>
          <p:spPr>
            <a:xfrm>
              <a:off x="9249117" y="1926414"/>
              <a:ext cx="471170" cy="0"/>
            </a:xfrm>
            <a:custGeom>
              <a:avLst/>
              <a:gdLst/>
              <a:ahLst/>
              <a:cxnLst/>
              <a:rect l="l" t="t" r="r" b="b"/>
              <a:pathLst>
                <a:path w="471170">
                  <a:moveTo>
                    <a:pt x="0" y="0"/>
                  </a:moveTo>
                  <a:lnTo>
                    <a:pt x="119291" y="0"/>
                  </a:lnTo>
                </a:path>
                <a:path w="471170">
                  <a:moveTo>
                    <a:pt x="351586" y="0"/>
                  </a:moveTo>
                  <a:lnTo>
                    <a:pt x="470877" y="0"/>
                  </a:lnTo>
                </a:path>
              </a:pathLst>
            </a:custGeom>
            <a:ln w="116146">
              <a:solidFill>
                <a:srgbClr val="FFFFFF"/>
              </a:solidFill>
            </a:ln>
          </p:spPr>
          <p:txBody>
            <a:bodyPr wrap="square" lIns="0" tIns="0" rIns="0" bIns="0" rtlCol="0"/>
            <a:lstStyle/>
            <a:p>
              <a:endParaRPr/>
            </a:p>
          </p:txBody>
        </p:sp>
        <p:sp>
          <p:nvSpPr>
            <p:cNvPr id="14" name="object 23">
              <a:extLst>
                <a:ext uri="{FF2B5EF4-FFF2-40B4-BE49-F238E27FC236}">
                  <a16:creationId xmlns:a16="http://schemas.microsoft.com/office/drawing/2014/main" id="{933A99C6-1A00-C0D5-9822-E5FCD019BA61}"/>
                </a:ext>
              </a:extLst>
            </p:cNvPr>
            <p:cNvSpPr/>
            <p:nvPr/>
          </p:nvSpPr>
          <p:spPr>
            <a:xfrm>
              <a:off x="8784514" y="1632902"/>
              <a:ext cx="935990" cy="410209"/>
            </a:xfrm>
            <a:custGeom>
              <a:avLst/>
              <a:gdLst/>
              <a:ahLst/>
              <a:cxnLst/>
              <a:rect l="l" t="t" r="r" b="b"/>
              <a:pathLst>
                <a:path w="935990" h="410210">
                  <a:moveTo>
                    <a:pt x="119303" y="0"/>
                  </a:moveTo>
                  <a:lnTo>
                    <a:pt x="0" y="0"/>
                  </a:lnTo>
                  <a:lnTo>
                    <a:pt x="0" y="119291"/>
                  </a:lnTo>
                  <a:lnTo>
                    <a:pt x="119303" y="119291"/>
                  </a:lnTo>
                  <a:lnTo>
                    <a:pt x="119303" y="0"/>
                  </a:lnTo>
                  <a:close/>
                </a:path>
                <a:path w="935990" h="410210">
                  <a:moveTo>
                    <a:pt x="935482" y="353161"/>
                  </a:moveTo>
                  <a:lnTo>
                    <a:pt x="464591" y="353161"/>
                  </a:lnTo>
                  <a:lnTo>
                    <a:pt x="464591" y="409663"/>
                  </a:lnTo>
                  <a:lnTo>
                    <a:pt x="935482" y="409663"/>
                  </a:lnTo>
                  <a:lnTo>
                    <a:pt x="935482" y="353161"/>
                  </a:lnTo>
                  <a:close/>
                </a:path>
                <a:path w="935990" h="410210">
                  <a:moveTo>
                    <a:pt x="935482" y="295084"/>
                  </a:moveTo>
                  <a:lnTo>
                    <a:pt x="464591" y="295084"/>
                  </a:lnTo>
                  <a:lnTo>
                    <a:pt x="464591" y="351599"/>
                  </a:lnTo>
                  <a:lnTo>
                    <a:pt x="935482" y="351599"/>
                  </a:lnTo>
                  <a:lnTo>
                    <a:pt x="935482" y="295084"/>
                  </a:lnTo>
                  <a:close/>
                </a:path>
              </a:pathLst>
            </a:custGeom>
            <a:solidFill>
              <a:srgbClr val="FFFFFF"/>
            </a:solidFill>
          </p:spPr>
          <p:txBody>
            <a:bodyPr wrap="square" lIns="0" tIns="0" rIns="0" bIns="0" rtlCol="0"/>
            <a:lstStyle/>
            <a:p>
              <a:endParaRPr/>
            </a:p>
          </p:txBody>
        </p:sp>
        <p:sp>
          <p:nvSpPr>
            <p:cNvPr id="15" name="object 24">
              <a:extLst>
                <a:ext uri="{FF2B5EF4-FFF2-40B4-BE49-F238E27FC236}">
                  <a16:creationId xmlns:a16="http://schemas.microsoft.com/office/drawing/2014/main" id="{33C79F00-CD5B-E38C-6ADF-9168972CA346}"/>
                </a:ext>
              </a:extLst>
            </p:cNvPr>
            <p:cNvSpPr/>
            <p:nvPr/>
          </p:nvSpPr>
          <p:spPr>
            <a:xfrm>
              <a:off x="9136113" y="1926414"/>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16" name="object 25">
              <a:extLst>
                <a:ext uri="{FF2B5EF4-FFF2-40B4-BE49-F238E27FC236}">
                  <a16:creationId xmlns:a16="http://schemas.microsoft.com/office/drawing/2014/main" id="{24F967E9-7E3C-000B-B22E-DD2C4A5461D8}"/>
                </a:ext>
              </a:extLst>
            </p:cNvPr>
            <p:cNvSpPr/>
            <p:nvPr/>
          </p:nvSpPr>
          <p:spPr>
            <a:xfrm>
              <a:off x="8784526" y="1956237"/>
              <a:ext cx="471170" cy="58419"/>
            </a:xfrm>
            <a:custGeom>
              <a:avLst/>
              <a:gdLst/>
              <a:ahLst/>
              <a:cxnLst/>
              <a:rect l="l" t="t" r="r" b="b"/>
              <a:pathLst>
                <a:path w="471170" h="58419">
                  <a:moveTo>
                    <a:pt x="119287" y="0"/>
                  </a:moveTo>
                  <a:lnTo>
                    <a:pt x="470877" y="0"/>
                  </a:lnTo>
                </a:path>
                <a:path w="471170" h="58419">
                  <a:moveTo>
                    <a:pt x="0" y="58073"/>
                  </a:moveTo>
                  <a:lnTo>
                    <a:pt x="470877" y="58073"/>
                  </a:lnTo>
                </a:path>
              </a:pathLst>
            </a:custGeom>
            <a:ln w="56501">
              <a:solidFill>
                <a:srgbClr val="FFFFFF"/>
              </a:solidFill>
            </a:ln>
          </p:spPr>
          <p:txBody>
            <a:bodyPr wrap="square" lIns="0" tIns="0" rIns="0" bIns="0" rtlCol="0"/>
            <a:lstStyle/>
            <a:p>
              <a:endParaRPr/>
            </a:p>
          </p:txBody>
        </p:sp>
        <p:sp>
          <p:nvSpPr>
            <p:cNvPr id="17" name="object 26">
              <a:extLst>
                <a:ext uri="{FF2B5EF4-FFF2-40B4-BE49-F238E27FC236}">
                  <a16:creationId xmlns:a16="http://schemas.microsoft.com/office/drawing/2014/main" id="{0F8B7859-7B7D-1CA4-B1D6-9F6330A8AB36}"/>
                </a:ext>
              </a:extLst>
            </p:cNvPr>
            <p:cNvSpPr/>
            <p:nvPr/>
          </p:nvSpPr>
          <p:spPr>
            <a:xfrm>
              <a:off x="8671547" y="1692547"/>
              <a:ext cx="232410" cy="0"/>
            </a:xfrm>
            <a:custGeom>
              <a:avLst/>
              <a:gdLst/>
              <a:ahLst/>
              <a:cxnLst/>
              <a:rect l="l" t="t" r="r" b="b"/>
              <a:pathLst>
                <a:path w="232409">
                  <a:moveTo>
                    <a:pt x="0" y="0"/>
                  </a:moveTo>
                  <a:lnTo>
                    <a:pt x="232270" y="0"/>
                  </a:lnTo>
                </a:path>
              </a:pathLst>
            </a:custGeom>
            <a:ln w="119292">
              <a:solidFill>
                <a:srgbClr val="FFFFFF"/>
              </a:solidFill>
            </a:ln>
          </p:spPr>
          <p:txBody>
            <a:bodyPr wrap="square" lIns="0" tIns="0" rIns="0" bIns="0" rtlCol="0"/>
            <a:lstStyle/>
            <a:p>
              <a:endParaRPr/>
            </a:p>
          </p:txBody>
        </p:sp>
        <p:sp>
          <p:nvSpPr>
            <p:cNvPr id="18" name="object 27">
              <a:extLst>
                <a:ext uri="{FF2B5EF4-FFF2-40B4-BE49-F238E27FC236}">
                  <a16:creationId xmlns:a16="http://schemas.microsoft.com/office/drawing/2014/main" id="{1EAE4C1D-0226-4244-C688-B20684D1D5EC}"/>
                </a:ext>
              </a:extLst>
            </p:cNvPr>
            <p:cNvSpPr/>
            <p:nvPr/>
          </p:nvSpPr>
          <p:spPr>
            <a:xfrm>
              <a:off x="8552244" y="1868347"/>
              <a:ext cx="471170" cy="174625"/>
            </a:xfrm>
            <a:custGeom>
              <a:avLst/>
              <a:gdLst/>
              <a:ahLst/>
              <a:cxnLst/>
              <a:rect l="l" t="t" r="r" b="b"/>
              <a:pathLst>
                <a:path w="471170" h="174625">
                  <a:moveTo>
                    <a:pt x="470852" y="117716"/>
                  </a:moveTo>
                  <a:lnTo>
                    <a:pt x="0" y="117716"/>
                  </a:lnTo>
                  <a:lnTo>
                    <a:pt x="0" y="174218"/>
                  </a:lnTo>
                  <a:lnTo>
                    <a:pt x="470852" y="174218"/>
                  </a:lnTo>
                  <a:lnTo>
                    <a:pt x="470852" y="117716"/>
                  </a:lnTo>
                  <a:close/>
                </a:path>
                <a:path w="471170" h="174625">
                  <a:moveTo>
                    <a:pt x="470852" y="0"/>
                  </a:moveTo>
                  <a:lnTo>
                    <a:pt x="351561" y="0"/>
                  </a:lnTo>
                  <a:lnTo>
                    <a:pt x="351561" y="59639"/>
                  </a:lnTo>
                  <a:lnTo>
                    <a:pt x="119291" y="59639"/>
                  </a:lnTo>
                  <a:lnTo>
                    <a:pt x="119291" y="0"/>
                  </a:lnTo>
                  <a:lnTo>
                    <a:pt x="0" y="0"/>
                  </a:lnTo>
                  <a:lnTo>
                    <a:pt x="0" y="59639"/>
                  </a:lnTo>
                  <a:lnTo>
                    <a:pt x="0" y="116141"/>
                  </a:lnTo>
                  <a:lnTo>
                    <a:pt x="119291" y="116141"/>
                  </a:lnTo>
                  <a:lnTo>
                    <a:pt x="351561" y="116141"/>
                  </a:lnTo>
                  <a:lnTo>
                    <a:pt x="470852" y="116141"/>
                  </a:lnTo>
                  <a:lnTo>
                    <a:pt x="470852" y="59639"/>
                  </a:lnTo>
                  <a:lnTo>
                    <a:pt x="470852" y="0"/>
                  </a:lnTo>
                  <a:close/>
                </a:path>
              </a:pathLst>
            </a:custGeom>
            <a:solidFill>
              <a:srgbClr val="FFFFFF"/>
            </a:solidFill>
          </p:spPr>
          <p:txBody>
            <a:bodyPr wrap="square" lIns="0" tIns="0" rIns="0" bIns="0" rtlCol="0"/>
            <a:lstStyle/>
            <a:p>
              <a:endParaRPr/>
            </a:p>
          </p:txBody>
        </p:sp>
        <p:sp>
          <p:nvSpPr>
            <p:cNvPr id="19" name="object 28">
              <a:extLst>
                <a:ext uri="{FF2B5EF4-FFF2-40B4-BE49-F238E27FC236}">
                  <a16:creationId xmlns:a16="http://schemas.microsoft.com/office/drawing/2014/main" id="{CCDFDF7E-5C89-BF83-B6B8-9BE01E3CF511}"/>
                </a:ext>
              </a:extLst>
            </p:cNvPr>
            <p:cNvSpPr/>
            <p:nvPr/>
          </p:nvSpPr>
          <p:spPr>
            <a:xfrm>
              <a:off x="8319960" y="1518319"/>
              <a:ext cx="1167765" cy="59690"/>
            </a:xfrm>
            <a:custGeom>
              <a:avLst/>
              <a:gdLst/>
              <a:ahLst/>
              <a:cxnLst/>
              <a:rect l="l" t="t" r="r" b="b"/>
              <a:pathLst>
                <a:path w="1167765" h="59690">
                  <a:moveTo>
                    <a:pt x="583857" y="0"/>
                  </a:moveTo>
                  <a:lnTo>
                    <a:pt x="703148" y="0"/>
                  </a:lnTo>
                </a:path>
                <a:path w="1167765" h="59690">
                  <a:moveTo>
                    <a:pt x="232295" y="59646"/>
                  </a:moveTo>
                  <a:lnTo>
                    <a:pt x="703148" y="59646"/>
                  </a:lnTo>
                </a:path>
                <a:path w="1167765" h="59690">
                  <a:moveTo>
                    <a:pt x="0" y="59646"/>
                  </a:moveTo>
                  <a:lnTo>
                    <a:pt x="470877" y="59646"/>
                  </a:lnTo>
                </a:path>
                <a:path w="1167765" h="59690">
                  <a:moveTo>
                    <a:pt x="464566" y="59646"/>
                  </a:moveTo>
                  <a:lnTo>
                    <a:pt x="935443" y="59646"/>
                  </a:lnTo>
                </a:path>
                <a:path w="1167765" h="59690">
                  <a:moveTo>
                    <a:pt x="696861" y="59646"/>
                  </a:moveTo>
                  <a:lnTo>
                    <a:pt x="1167739" y="59646"/>
                  </a:lnTo>
                </a:path>
                <a:path w="1167765" h="59690">
                  <a:moveTo>
                    <a:pt x="816152" y="0"/>
                  </a:moveTo>
                  <a:lnTo>
                    <a:pt x="935443" y="0"/>
                  </a:lnTo>
                </a:path>
                <a:path w="1167765" h="59690">
                  <a:moveTo>
                    <a:pt x="816152" y="0"/>
                  </a:moveTo>
                  <a:lnTo>
                    <a:pt x="1167739" y="0"/>
                  </a:lnTo>
                </a:path>
              </a:pathLst>
            </a:custGeom>
            <a:ln w="3175">
              <a:solidFill>
                <a:srgbClr val="FFFFFF"/>
              </a:solidFill>
            </a:ln>
          </p:spPr>
          <p:txBody>
            <a:bodyPr wrap="square" lIns="0" tIns="0" rIns="0" bIns="0" rtlCol="0"/>
            <a:lstStyle/>
            <a:p>
              <a:endParaRPr/>
            </a:p>
          </p:txBody>
        </p:sp>
        <p:sp>
          <p:nvSpPr>
            <p:cNvPr id="20" name="object 29">
              <a:extLst>
                <a:ext uri="{FF2B5EF4-FFF2-40B4-BE49-F238E27FC236}">
                  <a16:creationId xmlns:a16="http://schemas.microsoft.com/office/drawing/2014/main" id="{A358380B-AC44-4207-18B9-B5B743729573}"/>
                </a:ext>
              </a:extLst>
            </p:cNvPr>
            <p:cNvSpPr/>
            <p:nvPr/>
          </p:nvSpPr>
          <p:spPr>
            <a:xfrm>
              <a:off x="9016810" y="1519897"/>
              <a:ext cx="471170" cy="119380"/>
            </a:xfrm>
            <a:custGeom>
              <a:avLst/>
              <a:gdLst/>
              <a:ahLst/>
              <a:cxnLst/>
              <a:rect l="l" t="t" r="r" b="b"/>
              <a:pathLst>
                <a:path w="471170" h="119380">
                  <a:moveTo>
                    <a:pt x="119291" y="0"/>
                  </a:moveTo>
                  <a:lnTo>
                    <a:pt x="0" y="0"/>
                  </a:lnTo>
                  <a:lnTo>
                    <a:pt x="0" y="119278"/>
                  </a:lnTo>
                  <a:lnTo>
                    <a:pt x="119291" y="119278"/>
                  </a:lnTo>
                  <a:lnTo>
                    <a:pt x="119291" y="0"/>
                  </a:lnTo>
                  <a:close/>
                </a:path>
                <a:path w="471170" h="119380">
                  <a:moveTo>
                    <a:pt x="470890" y="0"/>
                  </a:moveTo>
                  <a:lnTo>
                    <a:pt x="351599" y="0"/>
                  </a:lnTo>
                  <a:lnTo>
                    <a:pt x="351599" y="119278"/>
                  </a:lnTo>
                  <a:lnTo>
                    <a:pt x="470890" y="119278"/>
                  </a:lnTo>
                  <a:lnTo>
                    <a:pt x="470890" y="0"/>
                  </a:lnTo>
                  <a:close/>
                </a:path>
              </a:pathLst>
            </a:custGeom>
            <a:solidFill>
              <a:srgbClr val="FFFFFF"/>
            </a:solidFill>
          </p:spPr>
          <p:txBody>
            <a:bodyPr wrap="square" lIns="0" tIns="0" rIns="0" bIns="0" rtlCol="0"/>
            <a:lstStyle/>
            <a:p>
              <a:endParaRPr/>
            </a:p>
          </p:txBody>
        </p:sp>
        <p:sp>
          <p:nvSpPr>
            <p:cNvPr id="21" name="object 30">
              <a:extLst>
                <a:ext uri="{FF2B5EF4-FFF2-40B4-BE49-F238E27FC236}">
                  <a16:creationId xmlns:a16="http://schemas.microsoft.com/office/drawing/2014/main" id="{937E1FEE-ED0D-A923-40B2-5CBB79B22805}"/>
                </a:ext>
              </a:extLst>
            </p:cNvPr>
            <p:cNvSpPr/>
            <p:nvPr/>
          </p:nvSpPr>
          <p:spPr>
            <a:xfrm>
              <a:off x="8319960" y="1518319"/>
              <a:ext cx="471170" cy="0"/>
            </a:xfrm>
            <a:custGeom>
              <a:avLst/>
              <a:gdLst/>
              <a:ahLst/>
              <a:cxnLst/>
              <a:rect l="l" t="t" r="r" b="b"/>
              <a:pathLst>
                <a:path w="471170">
                  <a:moveTo>
                    <a:pt x="232295" y="0"/>
                  </a:moveTo>
                  <a:lnTo>
                    <a:pt x="351586" y="0"/>
                  </a:lnTo>
                </a:path>
                <a:path w="471170">
                  <a:moveTo>
                    <a:pt x="0" y="0"/>
                  </a:moveTo>
                  <a:lnTo>
                    <a:pt x="470877" y="0"/>
                  </a:lnTo>
                </a:path>
              </a:pathLst>
            </a:custGeom>
            <a:ln w="3175">
              <a:solidFill>
                <a:srgbClr val="FFFFFF"/>
              </a:solidFill>
            </a:ln>
          </p:spPr>
          <p:txBody>
            <a:bodyPr wrap="square" lIns="0" tIns="0" rIns="0" bIns="0" rtlCol="0"/>
            <a:lstStyle/>
            <a:p>
              <a:endParaRPr/>
            </a:p>
          </p:txBody>
        </p:sp>
        <p:sp>
          <p:nvSpPr>
            <p:cNvPr id="22" name="object 31">
              <a:extLst>
                <a:ext uri="{FF2B5EF4-FFF2-40B4-BE49-F238E27FC236}">
                  <a16:creationId xmlns:a16="http://schemas.microsoft.com/office/drawing/2014/main" id="{FDEDADB3-180C-EAB7-2C8B-A6C8C8A84222}"/>
                </a:ext>
              </a:extLst>
            </p:cNvPr>
            <p:cNvSpPr/>
            <p:nvPr/>
          </p:nvSpPr>
          <p:spPr>
            <a:xfrm>
              <a:off x="8671547" y="1519897"/>
              <a:ext cx="232410" cy="119380"/>
            </a:xfrm>
            <a:custGeom>
              <a:avLst/>
              <a:gdLst/>
              <a:ahLst/>
              <a:cxnLst/>
              <a:rect l="l" t="t" r="r" b="b"/>
              <a:pathLst>
                <a:path w="232409" h="119380">
                  <a:moveTo>
                    <a:pt x="232270" y="0"/>
                  </a:moveTo>
                  <a:lnTo>
                    <a:pt x="112966" y="0"/>
                  </a:lnTo>
                  <a:lnTo>
                    <a:pt x="0" y="0"/>
                  </a:lnTo>
                  <a:lnTo>
                    <a:pt x="0" y="119278"/>
                  </a:lnTo>
                  <a:lnTo>
                    <a:pt x="112966" y="119278"/>
                  </a:lnTo>
                  <a:lnTo>
                    <a:pt x="232270" y="119278"/>
                  </a:lnTo>
                  <a:lnTo>
                    <a:pt x="232270" y="0"/>
                  </a:lnTo>
                  <a:close/>
                </a:path>
              </a:pathLst>
            </a:custGeom>
            <a:solidFill>
              <a:srgbClr val="FFFFFF"/>
            </a:solidFill>
          </p:spPr>
          <p:txBody>
            <a:bodyPr wrap="square" lIns="0" tIns="0" rIns="0" bIns="0" rtlCol="0"/>
            <a:lstStyle/>
            <a:p>
              <a:endParaRPr/>
            </a:p>
          </p:txBody>
        </p:sp>
        <p:sp>
          <p:nvSpPr>
            <p:cNvPr id="23" name="object 32">
              <a:extLst>
                <a:ext uri="{FF2B5EF4-FFF2-40B4-BE49-F238E27FC236}">
                  <a16:creationId xmlns:a16="http://schemas.microsoft.com/office/drawing/2014/main" id="{B39F0482-BF05-2D14-4F66-52956B58506B}"/>
                </a:ext>
              </a:extLst>
            </p:cNvPr>
            <p:cNvSpPr/>
            <p:nvPr/>
          </p:nvSpPr>
          <p:spPr>
            <a:xfrm>
              <a:off x="8671547" y="1519897"/>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73C167"/>
            </a:solidFill>
          </p:spPr>
          <p:txBody>
            <a:bodyPr wrap="square" lIns="0" tIns="0" rIns="0" bIns="0" rtlCol="0"/>
            <a:lstStyle/>
            <a:p>
              <a:endParaRPr/>
            </a:p>
          </p:txBody>
        </p:sp>
        <p:sp>
          <p:nvSpPr>
            <p:cNvPr id="24" name="object 33">
              <a:extLst>
                <a:ext uri="{FF2B5EF4-FFF2-40B4-BE49-F238E27FC236}">
                  <a16:creationId xmlns:a16="http://schemas.microsoft.com/office/drawing/2014/main" id="{9D562028-7239-E6F6-AC64-957F5EE42045}"/>
                </a:ext>
              </a:extLst>
            </p:cNvPr>
            <p:cNvSpPr/>
            <p:nvPr/>
          </p:nvSpPr>
          <p:spPr>
            <a:xfrm>
              <a:off x="8439251"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3B649"/>
            </a:solidFill>
          </p:spPr>
          <p:txBody>
            <a:bodyPr wrap="square" lIns="0" tIns="0" rIns="0" bIns="0" rtlCol="0"/>
            <a:lstStyle/>
            <a:p>
              <a:endParaRPr/>
            </a:p>
          </p:txBody>
        </p:sp>
        <p:sp>
          <p:nvSpPr>
            <p:cNvPr id="25" name="object 34">
              <a:extLst>
                <a:ext uri="{FF2B5EF4-FFF2-40B4-BE49-F238E27FC236}">
                  <a16:creationId xmlns:a16="http://schemas.microsoft.com/office/drawing/2014/main" id="{17C56E86-2179-A646-93EA-6654F20BBE87}"/>
                </a:ext>
              </a:extLst>
            </p:cNvPr>
            <p:cNvSpPr/>
            <p:nvPr/>
          </p:nvSpPr>
          <p:spPr>
            <a:xfrm>
              <a:off x="8903817"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95CE8B"/>
            </a:solidFill>
          </p:spPr>
          <p:txBody>
            <a:bodyPr wrap="square" lIns="0" tIns="0" rIns="0" bIns="0" rtlCol="0"/>
            <a:lstStyle/>
            <a:p>
              <a:endParaRPr/>
            </a:p>
          </p:txBody>
        </p:sp>
        <p:sp>
          <p:nvSpPr>
            <p:cNvPr id="26" name="object 35">
              <a:extLst>
                <a:ext uri="{FF2B5EF4-FFF2-40B4-BE49-F238E27FC236}">
                  <a16:creationId xmlns:a16="http://schemas.microsoft.com/office/drawing/2014/main" id="{3C07E776-D316-BFF8-7FAC-B0ADA8D9E4E0}"/>
                </a:ext>
              </a:extLst>
            </p:cNvPr>
            <p:cNvSpPr/>
            <p:nvPr/>
          </p:nvSpPr>
          <p:spPr>
            <a:xfrm>
              <a:off x="9136113"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B8DDAE"/>
            </a:solidFill>
          </p:spPr>
          <p:txBody>
            <a:bodyPr wrap="square" lIns="0" tIns="0" rIns="0" bIns="0" rtlCol="0"/>
            <a:lstStyle/>
            <a:p>
              <a:endParaRPr/>
            </a:p>
          </p:txBody>
        </p:sp>
        <p:sp>
          <p:nvSpPr>
            <p:cNvPr id="27" name="object 36">
              <a:extLst>
                <a:ext uri="{FF2B5EF4-FFF2-40B4-BE49-F238E27FC236}">
                  <a16:creationId xmlns:a16="http://schemas.microsoft.com/office/drawing/2014/main" id="{F7203AE3-414B-F398-0F27-18849B493482}"/>
                </a:ext>
              </a:extLst>
            </p:cNvPr>
            <p:cNvSpPr/>
            <p:nvPr/>
          </p:nvSpPr>
          <p:spPr>
            <a:xfrm>
              <a:off x="9136116"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26C8F"/>
            </a:solidFill>
          </p:spPr>
          <p:txBody>
            <a:bodyPr wrap="square" lIns="0" tIns="0" rIns="0" bIns="0" rtlCol="0"/>
            <a:lstStyle/>
            <a:p>
              <a:endParaRPr/>
            </a:p>
          </p:txBody>
        </p:sp>
        <p:sp>
          <p:nvSpPr>
            <p:cNvPr id="28" name="object 37">
              <a:extLst>
                <a:ext uri="{FF2B5EF4-FFF2-40B4-BE49-F238E27FC236}">
                  <a16:creationId xmlns:a16="http://schemas.microsoft.com/office/drawing/2014/main" id="{A7C7E7E5-BAB2-CB18-6EBD-98FB44D59277}"/>
                </a:ext>
              </a:extLst>
            </p:cNvPr>
            <p:cNvSpPr/>
            <p:nvPr/>
          </p:nvSpPr>
          <p:spPr>
            <a:xfrm>
              <a:off x="9368408" y="1752193"/>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00577E"/>
            </a:solidFill>
          </p:spPr>
          <p:txBody>
            <a:bodyPr wrap="square" lIns="0" tIns="0" rIns="0" bIns="0" rtlCol="0"/>
            <a:lstStyle/>
            <a:p>
              <a:endParaRPr/>
            </a:p>
          </p:txBody>
        </p:sp>
        <p:sp>
          <p:nvSpPr>
            <p:cNvPr id="29" name="object 38">
              <a:extLst>
                <a:ext uri="{FF2B5EF4-FFF2-40B4-BE49-F238E27FC236}">
                  <a16:creationId xmlns:a16="http://schemas.microsoft.com/office/drawing/2014/main" id="{57C646A4-EC23-735B-638C-1E868E8B57F6}"/>
                </a:ext>
              </a:extLst>
            </p:cNvPr>
            <p:cNvSpPr/>
            <p:nvPr/>
          </p:nvSpPr>
          <p:spPr>
            <a:xfrm>
              <a:off x="8903817"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6B85A3"/>
            </a:solidFill>
          </p:spPr>
          <p:txBody>
            <a:bodyPr wrap="square" lIns="0" tIns="0" rIns="0" bIns="0" rtlCol="0"/>
            <a:lstStyle/>
            <a:p>
              <a:endParaRPr/>
            </a:p>
          </p:txBody>
        </p:sp>
        <p:sp>
          <p:nvSpPr>
            <p:cNvPr id="30" name="object 39">
              <a:extLst>
                <a:ext uri="{FF2B5EF4-FFF2-40B4-BE49-F238E27FC236}">
                  <a16:creationId xmlns:a16="http://schemas.microsoft.com/office/drawing/2014/main" id="{2358F474-A84F-0E0B-1285-AE23BC19D30F}"/>
                </a:ext>
              </a:extLst>
            </p:cNvPr>
            <p:cNvSpPr/>
            <p:nvPr/>
          </p:nvSpPr>
          <p:spPr>
            <a:xfrm>
              <a:off x="8671543" y="1752192"/>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95A5BC"/>
            </a:solidFill>
          </p:spPr>
          <p:txBody>
            <a:bodyPr wrap="square" lIns="0" tIns="0" rIns="0" bIns="0" rtlCol="0"/>
            <a:lstStyle/>
            <a:p>
              <a:endParaRPr/>
            </a:p>
          </p:txBody>
        </p:sp>
        <p:sp>
          <p:nvSpPr>
            <p:cNvPr id="31" name="object 40">
              <a:extLst>
                <a:ext uri="{FF2B5EF4-FFF2-40B4-BE49-F238E27FC236}">
                  <a16:creationId xmlns:a16="http://schemas.microsoft.com/office/drawing/2014/main" id="{8E16AEF6-66D4-B816-54BE-27CF6C49BFDB}"/>
                </a:ext>
              </a:extLst>
            </p:cNvPr>
            <p:cNvSpPr/>
            <p:nvPr/>
          </p:nvSpPr>
          <p:spPr>
            <a:xfrm>
              <a:off x="9136113" y="1345663"/>
              <a:ext cx="351790" cy="0"/>
            </a:xfrm>
            <a:custGeom>
              <a:avLst/>
              <a:gdLst/>
              <a:ahLst/>
              <a:cxnLst/>
              <a:rect l="l" t="t" r="r" b="b"/>
              <a:pathLst>
                <a:path w="351790">
                  <a:moveTo>
                    <a:pt x="0" y="0"/>
                  </a:moveTo>
                  <a:lnTo>
                    <a:pt x="351586" y="0"/>
                  </a:lnTo>
                </a:path>
              </a:pathLst>
            </a:custGeom>
            <a:ln w="116147">
              <a:solidFill>
                <a:srgbClr val="FFFFFF"/>
              </a:solidFill>
            </a:ln>
          </p:spPr>
          <p:txBody>
            <a:bodyPr wrap="square" lIns="0" tIns="0" rIns="0" bIns="0" rtlCol="0"/>
            <a:lstStyle/>
            <a:p>
              <a:endParaRPr/>
            </a:p>
          </p:txBody>
        </p:sp>
        <p:sp>
          <p:nvSpPr>
            <p:cNvPr id="32" name="object 41">
              <a:extLst>
                <a:ext uri="{FF2B5EF4-FFF2-40B4-BE49-F238E27FC236}">
                  <a16:creationId xmlns:a16="http://schemas.microsoft.com/office/drawing/2014/main" id="{6014B9C0-D4C6-D242-3A0B-B3E0828152F6}"/>
                </a:ext>
              </a:extLst>
            </p:cNvPr>
            <p:cNvSpPr/>
            <p:nvPr/>
          </p:nvSpPr>
          <p:spPr>
            <a:xfrm>
              <a:off x="9016810" y="1227949"/>
              <a:ext cx="471170" cy="118110"/>
            </a:xfrm>
            <a:custGeom>
              <a:avLst/>
              <a:gdLst/>
              <a:ahLst/>
              <a:cxnLst/>
              <a:rect l="l" t="t" r="r" b="b"/>
              <a:pathLst>
                <a:path w="471170" h="118109">
                  <a:moveTo>
                    <a:pt x="470890" y="0"/>
                  </a:moveTo>
                  <a:lnTo>
                    <a:pt x="0" y="0"/>
                  </a:lnTo>
                  <a:lnTo>
                    <a:pt x="0" y="29819"/>
                  </a:lnTo>
                  <a:lnTo>
                    <a:pt x="0" y="59651"/>
                  </a:lnTo>
                  <a:lnTo>
                    <a:pt x="0" y="87896"/>
                  </a:lnTo>
                  <a:lnTo>
                    <a:pt x="0" y="117716"/>
                  </a:lnTo>
                  <a:lnTo>
                    <a:pt x="470890" y="117716"/>
                  </a:lnTo>
                  <a:lnTo>
                    <a:pt x="470890" y="87896"/>
                  </a:lnTo>
                  <a:lnTo>
                    <a:pt x="470890" y="59651"/>
                  </a:lnTo>
                  <a:lnTo>
                    <a:pt x="470890" y="29819"/>
                  </a:lnTo>
                  <a:lnTo>
                    <a:pt x="470890" y="0"/>
                  </a:lnTo>
                  <a:close/>
                </a:path>
              </a:pathLst>
            </a:custGeom>
            <a:solidFill>
              <a:srgbClr val="FFFFFF"/>
            </a:solidFill>
          </p:spPr>
          <p:txBody>
            <a:bodyPr wrap="square" lIns="0" tIns="0" rIns="0" bIns="0" rtlCol="0"/>
            <a:lstStyle/>
            <a:p>
              <a:endParaRPr/>
            </a:p>
          </p:txBody>
        </p:sp>
        <p:sp>
          <p:nvSpPr>
            <p:cNvPr id="33" name="object 42">
              <a:extLst>
                <a:ext uri="{FF2B5EF4-FFF2-40B4-BE49-F238E27FC236}">
                  <a16:creationId xmlns:a16="http://schemas.microsoft.com/office/drawing/2014/main" id="{DDA566F4-D3A6-E584-F0F7-BF3810431F24}"/>
                </a:ext>
              </a:extLst>
            </p:cNvPr>
            <p:cNvSpPr/>
            <p:nvPr/>
          </p:nvSpPr>
          <p:spPr>
            <a:xfrm>
              <a:off x="9136113" y="1347235"/>
              <a:ext cx="351790" cy="0"/>
            </a:xfrm>
            <a:custGeom>
              <a:avLst/>
              <a:gdLst/>
              <a:ahLst/>
              <a:cxnLst/>
              <a:rect l="l" t="t" r="r" b="b"/>
              <a:pathLst>
                <a:path w="351790">
                  <a:moveTo>
                    <a:pt x="0" y="0"/>
                  </a:moveTo>
                  <a:lnTo>
                    <a:pt x="351586" y="0"/>
                  </a:lnTo>
                </a:path>
              </a:pathLst>
            </a:custGeom>
            <a:ln w="119291">
              <a:solidFill>
                <a:srgbClr val="FFFFFF"/>
              </a:solidFill>
            </a:ln>
          </p:spPr>
          <p:txBody>
            <a:bodyPr wrap="square" lIns="0" tIns="0" rIns="0" bIns="0" rtlCol="0"/>
            <a:lstStyle/>
            <a:p>
              <a:endParaRPr/>
            </a:p>
          </p:txBody>
        </p:sp>
        <p:sp>
          <p:nvSpPr>
            <p:cNvPr id="34" name="object 43">
              <a:extLst>
                <a:ext uri="{FF2B5EF4-FFF2-40B4-BE49-F238E27FC236}">
                  <a16:creationId xmlns:a16="http://schemas.microsoft.com/office/drawing/2014/main" id="{4ED257C6-F588-4AAD-E3B9-0D96907C76E9}"/>
                </a:ext>
              </a:extLst>
            </p:cNvPr>
            <p:cNvSpPr/>
            <p:nvPr/>
          </p:nvSpPr>
          <p:spPr>
            <a:xfrm>
              <a:off x="9136113" y="1345663"/>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35" name="object 44">
              <a:extLst>
                <a:ext uri="{FF2B5EF4-FFF2-40B4-BE49-F238E27FC236}">
                  <a16:creationId xmlns:a16="http://schemas.microsoft.com/office/drawing/2014/main" id="{B9FD4CC9-A024-2F01-09F4-BEAC66FEC472}"/>
                </a:ext>
              </a:extLst>
            </p:cNvPr>
            <p:cNvSpPr/>
            <p:nvPr/>
          </p:nvSpPr>
          <p:spPr>
            <a:xfrm>
              <a:off x="8784526" y="1227950"/>
              <a:ext cx="471170" cy="59690"/>
            </a:xfrm>
            <a:custGeom>
              <a:avLst/>
              <a:gdLst/>
              <a:ahLst/>
              <a:cxnLst/>
              <a:rect l="l" t="t" r="r" b="b"/>
              <a:pathLst>
                <a:path w="471170" h="59690">
                  <a:moveTo>
                    <a:pt x="0" y="59639"/>
                  </a:moveTo>
                  <a:lnTo>
                    <a:pt x="470877" y="59639"/>
                  </a:lnTo>
                  <a:lnTo>
                    <a:pt x="470877" y="0"/>
                  </a:lnTo>
                  <a:lnTo>
                    <a:pt x="0" y="0"/>
                  </a:lnTo>
                  <a:lnTo>
                    <a:pt x="0" y="59639"/>
                  </a:lnTo>
                  <a:close/>
                </a:path>
              </a:pathLst>
            </a:custGeom>
            <a:solidFill>
              <a:srgbClr val="FFFFFF"/>
            </a:solidFill>
          </p:spPr>
          <p:txBody>
            <a:bodyPr wrap="square" lIns="0" tIns="0" rIns="0" bIns="0" rtlCol="0"/>
            <a:lstStyle/>
            <a:p>
              <a:endParaRPr/>
            </a:p>
          </p:txBody>
        </p:sp>
        <p:sp>
          <p:nvSpPr>
            <p:cNvPr id="36" name="object 45">
              <a:extLst>
                <a:ext uri="{FF2B5EF4-FFF2-40B4-BE49-F238E27FC236}">
                  <a16:creationId xmlns:a16="http://schemas.microsoft.com/office/drawing/2014/main" id="{15667EFE-21F4-F50D-55F2-51BA6D627F78}"/>
                </a:ext>
              </a:extLst>
            </p:cNvPr>
            <p:cNvSpPr/>
            <p:nvPr/>
          </p:nvSpPr>
          <p:spPr>
            <a:xfrm>
              <a:off x="8903817" y="1316626"/>
              <a:ext cx="351790" cy="0"/>
            </a:xfrm>
            <a:custGeom>
              <a:avLst/>
              <a:gdLst/>
              <a:ahLst/>
              <a:cxnLst/>
              <a:rect l="l" t="t" r="r" b="b"/>
              <a:pathLst>
                <a:path w="351790">
                  <a:moveTo>
                    <a:pt x="0" y="0"/>
                  </a:moveTo>
                  <a:lnTo>
                    <a:pt x="351586" y="0"/>
                  </a:lnTo>
                </a:path>
              </a:pathLst>
            </a:custGeom>
            <a:ln w="58073">
              <a:solidFill>
                <a:srgbClr val="FFFFFF"/>
              </a:solidFill>
            </a:ln>
          </p:spPr>
          <p:txBody>
            <a:bodyPr wrap="square" lIns="0" tIns="0" rIns="0" bIns="0" rtlCol="0"/>
            <a:lstStyle/>
            <a:p>
              <a:endParaRPr/>
            </a:p>
          </p:txBody>
        </p:sp>
        <p:sp>
          <p:nvSpPr>
            <p:cNvPr id="37" name="object 46">
              <a:extLst>
                <a:ext uri="{FF2B5EF4-FFF2-40B4-BE49-F238E27FC236}">
                  <a16:creationId xmlns:a16="http://schemas.microsoft.com/office/drawing/2014/main" id="{48DC70E3-54CC-EA6F-04AE-5FDC269E08A3}"/>
                </a:ext>
              </a:extLst>
            </p:cNvPr>
            <p:cNvSpPr/>
            <p:nvPr/>
          </p:nvSpPr>
          <p:spPr>
            <a:xfrm>
              <a:off x="8784514" y="1258556"/>
              <a:ext cx="471170" cy="57785"/>
            </a:xfrm>
            <a:custGeom>
              <a:avLst/>
              <a:gdLst/>
              <a:ahLst/>
              <a:cxnLst/>
              <a:rect l="l" t="t" r="r" b="b"/>
              <a:pathLst>
                <a:path w="471170" h="57784">
                  <a:moveTo>
                    <a:pt x="470890" y="29032"/>
                  </a:moveTo>
                  <a:lnTo>
                    <a:pt x="0" y="29032"/>
                  </a:lnTo>
                  <a:lnTo>
                    <a:pt x="0" y="57289"/>
                  </a:lnTo>
                  <a:lnTo>
                    <a:pt x="470890" y="57289"/>
                  </a:lnTo>
                  <a:lnTo>
                    <a:pt x="470890" y="29032"/>
                  </a:lnTo>
                  <a:close/>
                </a:path>
                <a:path w="471170" h="57784">
                  <a:moveTo>
                    <a:pt x="470890" y="0"/>
                  </a:moveTo>
                  <a:lnTo>
                    <a:pt x="0" y="0"/>
                  </a:lnTo>
                  <a:lnTo>
                    <a:pt x="0" y="28257"/>
                  </a:lnTo>
                  <a:lnTo>
                    <a:pt x="470890" y="28257"/>
                  </a:lnTo>
                  <a:lnTo>
                    <a:pt x="470890" y="0"/>
                  </a:lnTo>
                  <a:close/>
                </a:path>
              </a:pathLst>
            </a:custGeom>
            <a:solidFill>
              <a:srgbClr val="FFFFFF"/>
            </a:solidFill>
          </p:spPr>
          <p:txBody>
            <a:bodyPr wrap="square" lIns="0" tIns="0" rIns="0" bIns="0" rtlCol="0"/>
            <a:lstStyle/>
            <a:p>
              <a:endParaRPr/>
            </a:p>
          </p:txBody>
        </p:sp>
        <p:sp>
          <p:nvSpPr>
            <p:cNvPr id="38" name="object 47">
              <a:extLst>
                <a:ext uri="{FF2B5EF4-FFF2-40B4-BE49-F238E27FC236}">
                  <a16:creationId xmlns:a16="http://schemas.microsoft.com/office/drawing/2014/main" id="{FAEEC8E5-86EA-65B5-334F-073020425571}"/>
                </a:ext>
              </a:extLst>
            </p:cNvPr>
            <p:cNvSpPr/>
            <p:nvPr/>
          </p:nvSpPr>
          <p:spPr>
            <a:xfrm>
              <a:off x="8552256" y="1345663"/>
              <a:ext cx="471170" cy="0"/>
            </a:xfrm>
            <a:custGeom>
              <a:avLst/>
              <a:gdLst/>
              <a:ahLst/>
              <a:cxnLst/>
              <a:rect l="l" t="t" r="r" b="b"/>
              <a:pathLst>
                <a:path w="471170">
                  <a:moveTo>
                    <a:pt x="351561" y="0"/>
                  </a:moveTo>
                  <a:lnTo>
                    <a:pt x="470852" y="0"/>
                  </a:lnTo>
                </a:path>
                <a:path w="471170">
                  <a:moveTo>
                    <a:pt x="0" y="0"/>
                  </a:moveTo>
                  <a:lnTo>
                    <a:pt x="119291" y="0"/>
                  </a:lnTo>
                </a:path>
              </a:pathLst>
            </a:custGeom>
            <a:ln w="116147">
              <a:solidFill>
                <a:srgbClr val="FFFFFF"/>
              </a:solidFill>
            </a:ln>
          </p:spPr>
          <p:txBody>
            <a:bodyPr wrap="square" lIns="0" tIns="0" rIns="0" bIns="0" rtlCol="0"/>
            <a:lstStyle/>
            <a:p>
              <a:endParaRPr/>
            </a:p>
          </p:txBody>
        </p:sp>
        <p:sp>
          <p:nvSpPr>
            <p:cNvPr id="39" name="object 48">
              <a:extLst>
                <a:ext uri="{FF2B5EF4-FFF2-40B4-BE49-F238E27FC236}">
                  <a16:creationId xmlns:a16="http://schemas.microsoft.com/office/drawing/2014/main" id="{CE908B6E-4896-D413-E09A-7BF5F99EC6CC}"/>
                </a:ext>
              </a:extLst>
            </p:cNvPr>
            <p:cNvSpPr/>
            <p:nvPr/>
          </p:nvSpPr>
          <p:spPr>
            <a:xfrm>
              <a:off x="8552256" y="1229524"/>
              <a:ext cx="471170" cy="114935"/>
            </a:xfrm>
            <a:custGeom>
              <a:avLst/>
              <a:gdLst/>
              <a:ahLst/>
              <a:cxnLst/>
              <a:rect l="l" t="t" r="r" b="b"/>
              <a:pathLst>
                <a:path w="471170" h="114934">
                  <a:moveTo>
                    <a:pt x="470852" y="58077"/>
                  </a:moveTo>
                  <a:lnTo>
                    <a:pt x="0" y="58077"/>
                  </a:lnTo>
                  <a:lnTo>
                    <a:pt x="0" y="114579"/>
                  </a:lnTo>
                  <a:lnTo>
                    <a:pt x="470852" y="114579"/>
                  </a:lnTo>
                  <a:lnTo>
                    <a:pt x="470852" y="58077"/>
                  </a:lnTo>
                  <a:close/>
                </a:path>
                <a:path w="471170" h="114934">
                  <a:moveTo>
                    <a:pt x="470852" y="0"/>
                  </a:moveTo>
                  <a:lnTo>
                    <a:pt x="0" y="0"/>
                  </a:lnTo>
                  <a:lnTo>
                    <a:pt x="0" y="56502"/>
                  </a:lnTo>
                  <a:lnTo>
                    <a:pt x="470852" y="56502"/>
                  </a:lnTo>
                  <a:lnTo>
                    <a:pt x="470852" y="0"/>
                  </a:lnTo>
                  <a:close/>
                </a:path>
              </a:pathLst>
            </a:custGeom>
            <a:solidFill>
              <a:srgbClr val="FFFFFF"/>
            </a:solidFill>
          </p:spPr>
          <p:txBody>
            <a:bodyPr wrap="square" lIns="0" tIns="0" rIns="0" bIns="0" rtlCol="0"/>
            <a:lstStyle/>
            <a:p>
              <a:endParaRPr/>
            </a:p>
          </p:txBody>
        </p:sp>
        <p:sp>
          <p:nvSpPr>
            <p:cNvPr id="40" name="object 49">
              <a:extLst>
                <a:ext uri="{FF2B5EF4-FFF2-40B4-BE49-F238E27FC236}">
                  <a16:creationId xmlns:a16="http://schemas.microsoft.com/office/drawing/2014/main" id="{CC896168-BA7C-F6D4-E068-D2003FF5772E}"/>
                </a:ext>
              </a:extLst>
            </p:cNvPr>
            <p:cNvSpPr/>
            <p:nvPr/>
          </p:nvSpPr>
          <p:spPr>
            <a:xfrm>
              <a:off x="9136113"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DB6F3D"/>
            </a:solidFill>
          </p:spPr>
          <p:txBody>
            <a:bodyPr wrap="square" lIns="0" tIns="0" rIns="0" bIns="0" rtlCol="0"/>
            <a:lstStyle/>
            <a:p>
              <a:endParaRPr/>
            </a:p>
          </p:txBody>
        </p:sp>
        <p:sp>
          <p:nvSpPr>
            <p:cNvPr id="41" name="object 50">
              <a:extLst>
                <a:ext uri="{FF2B5EF4-FFF2-40B4-BE49-F238E27FC236}">
                  <a16:creationId xmlns:a16="http://schemas.microsoft.com/office/drawing/2014/main" id="{4BBB0AA3-367A-D59F-3797-EB3EA52ECFC5}"/>
                </a:ext>
              </a:extLst>
            </p:cNvPr>
            <p:cNvSpPr/>
            <p:nvPr/>
          </p:nvSpPr>
          <p:spPr>
            <a:xfrm>
              <a:off x="9016822" y="995654"/>
              <a:ext cx="471170" cy="175895"/>
            </a:xfrm>
            <a:custGeom>
              <a:avLst/>
              <a:gdLst/>
              <a:ahLst/>
              <a:cxnLst/>
              <a:rect l="l" t="t" r="r" b="b"/>
              <a:pathLst>
                <a:path w="471170" h="175894">
                  <a:moveTo>
                    <a:pt x="470877" y="0"/>
                  </a:moveTo>
                  <a:lnTo>
                    <a:pt x="0" y="0"/>
                  </a:lnTo>
                  <a:lnTo>
                    <a:pt x="0" y="59639"/>
                  </a:lnTo>
                  <a:lnTo>
                    <a:pt x="0" y="116141"/>
                  </a:lnTo>
                  <a:lnTo>
                    <a:pt x="0" y="175793"/>
                  </a:lnTo>
                  <a:lnTo>
                    <a:pt x="470877" y="175793"/>
                  </a:lnTo>
                  <a:lnTo>
                    <a:pt x="470877" y="116141"/>
                  </a:lnTo>
                  <a:lnTo>
                    <a:pt x="470877" y="59639"/>
                  </a:lnTo>
                  <a:lnTo>
                    <a:pt x="470877" y="0"/>
                  </a:lnTo>
                  <a:close/>
                </a:path>
              </a:pathLst>
            </a:custGeom>
            <a:solidFill>
              <a:srgbClr val="FFFFFF"/>
            </a:solidFill>
          </p:spPr>
          <p:txBody>
            <a:bodyPr wrap="square" lIns="0" tIns="0" rIns="0" bIns="0" rtlCol="0"/>
            <a:lstStyle/>
            <a:p>
              <a:endParaRPr/>
            </a:p>
          </p:txBody>
        </p:sp>
        <p:sp>
          <p:nvSpPr>
            <p:cNvPr id="42" name="object 51">
              <a:extLst>
                <a:ext uri="{FF2B5EF4-FFF2-40B4-BE49-F238E27FC236}">
                  <a16:creationId xmlns:a16="http://schemas.microsoft.com/office/drawing/2014/main" id="{2A0631D8-8427-9E5D-6DCD-ED5FE14030E5}"/>
                </a:ext>
              </a:extLst>
            </p:cNvPr>
            <p:cNvSpPr/>
            <p:nvPr/>
          </p:nvSpPr>
          <p:spPr>
            <a:xfrm>
              <a:off x="9136113" y="1055293"/>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CF470A"/>
            </a:solidFill>
          </p:spPr>
          <p:txBody>
            <a:bodyPr wrap="square" lIns="0" tIns="0" rIns="0" bIns="0" rtlCol="0"/>
            <a:lstStyle/>
            <a:p>
              <a:endParaRPr/>
            </a:p>
          </p:txBody>
        </p:sp>
        <p:sp>
          <p:nvSpPr>
            <p:cNvPr id="43" name="object 52">
              <a:extLst>
                <a:ext uri="{FF2B5EF4-FFF2-40B4-BE49-F238E27FC236}">
                  <a16:creationId xmlns:a16="http://schemas.microsoft.com/office/drawing/2014/main" id="{2DE2EF2A-5241-509F-1859-9A07FB4232E5}"/>
                </a:ext>
              </a:extLst>
            </p:cNvPr>
            <p:cNvSpPr/>
            <p:nvPr/>
          </p:nvSpPr>
          <p:spPr>
            <a:xfrm>
              <a:off x="8903817"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E48E64"/>
            </a:solidFill>
          </p:spPr>
          <p:txBody>
            <a:bodyPr wrap="square" lIns="0" tIns="0" rIns="0" bIns="0" rtlCol="0"/>
            <a:lstStyle/>
            <a:p>
              <a:endParaRPr/>
            </a:p>
          </p:txBody>
        </p:sp>
        <p:sp>
          <p:nvSpPr>
            <p:cNvPr id="44" name="object 53">
              <a:extLst>
                <a:ext uri="{FF2B5EF4-FFF2-40B4-BE49-F238E27FC236}">
                  <a16:creationId xmlns:a16="http://schemas.microsoft.com/office/drawing/2014/main" id="{0014BA3A-12F4-92F6-AED6-98D52AC72B24}"/>
                </a:ext>
              </a:extLst>
            </p:cNvPr>
            <p:cNvSpPr/>
            <p:nvPr/>
          </p:nvSpPr>
          <p:spPr>
            <a:xfrm>
              <a:off x="8671547" y="1287589"/>
              <a:ext cx="232410" cy="232410"/>
            </a:xfrm>
            <a:custGeom>
              <a:avLst/>
              <a:gdLst/>
              <a:ahLst/>
              <a:cxnLst/>
              <a:rect l="l" t="t" r="r" b="b"/>
              <a:pathLst>
                <a:path w="232409" h="232409">
                  <a:moveTo>
                    <a:pt x="232270" y="0"/>
                  </a:moveTo>
                  <a:lnTo>
                    <a:pt x="0" y="0"/>
                  </a:lnTo>
                  <a:lnTo>
                    <a:pt x="0" y="232295"/>
                  </a:lnTo>
                  <a:lnTo>
                    <a:pt x="232270" y="232295"/>
                  </a:lnTo>
                  <a:lnTo>
                    <a:pt x="232270" y="0"/>
                  </a:lnTo>
                  <a:close/>
                </a:path>
              </a:pathLst>
            </a:custGeom>
            <a:solidFill>
              <a:srgbClr val="EBAE8D"/>
            </a:solidFill>
          </p:spPr>
          <p:txBody>
            <a:bodyPr wrap="square" lIns="0" tIns="0" rIns="0" bIns="0" rtlCol="0"/>
            <a:lstStyle/>
            <a:p>
              <a:endParaRPr/>
            </a:p>
          </p:txBody>
        </p:sp>
        <p:sp>
          <p:nvSpPr>
            <p:cNvPr id="45" name="object 54">
              <a:extLst>
                <a:ext uri="{FF2B5EF4-FFF2-40B4-BE49-F238E27FC236}">
                  <a16:creationId xmlns:a16="http://schemas.microsoft.com/office/drawing/2014/main" id="{35C44CE7-C45B-C6FC-EB05-40E57FE27D38}"/>
                </a:ext>
              </a:extLst>
            </p:cNvPr>
            <p:cNvSpPr/>
            <p:nvPr/>
          </p:nvSpPr>
          <p:spPr>
            <a:xfrm>
              <a:off x="413999" y="1753779"/>
              <a:ext cx="9936480" cy="350520"/>
            </a:xfrm>
            <a:custGeom>
              <a:avLst/>
              <a:gdLst/>
              <a:ahLst/>
              <a:cxnLst/>
              <a:rect l="l" t="t" r="r" b="b"/>
              <a:pathLst>
                <a:path w="9936480" h="350519">
                  <a:moveTo>
                    <a:pt x="0" y="0"/>
                  </a:moveTo>
                  <a:lnTo>
                    <a:pt x="7905953" y="0"/>
                  </a:lnTo>
                  <a:lnTo>
                    <a:pt x="7905953" y="125425"/>
                  </a:lnTo>
                  <a:lnTo>
                    <a:pt x="8136001" y="125425"/>
                  </a:lnTo>
                  <a:lnTo>
                    <a:pt x="8136001" y="349999"/>
                  </a:lnTo>
                  <a:lnTo>
                    <a:pt x="9306001" y="349999"/>
                  </a:lnTo>
                  <a:lnTo>
                    <a:pt x="9306001" y="0"/>
                  </a:lnTo>
                  <a:lnTo>
                    <a:pt x="9935997" y="0"/>
                  </a:lnTo>
                </a:path>
              </a:pathLst>
            </a:custGeom>
            <a:ln w="12700">
              <a:solidFill>
                <a:srgbClr val="CF470A"/>
              </a:solidFill>
            </a:ln>
          </p:spPr>
          <p:txBody>
            <a:bodyPr wrap="square" lIns="0" tIns="0" rIns="0" bIns="0" rtlCol="0"/>
            <a:lstStyle/>
            <a:p>
              <a:endParaRPr/>
            </a:p>
          </p:txBody>
        </p:sp>
        <p:sp>
          <p:nvSpPr>
            <p:cNvPr id="46" name="object 55">
              <a:extLst>
                <a:ext uri="{FF2B5EF4-FFF2-40B4-BE49-F238E27FC236}">
                  <a16:creationId xmlns:a16="http://schemas.microsoft.com/office/drawing/2014/main" id="{A22C3B76-6456-873C-867C-FA02DDE0E2E6}"/>
                </a:ext>
              </a:extLst>
            </p:cNvPr>
            <p:cNvSpPr/>
            <p:nvPr/>
          </p:nvSpPr>
          <p:spPr>
            <a:xfrm>
              <a:off x="5255983" y="1447723"/>
              <a:ext cx="279400" cy="78740"/>
            </a:xfrm>
            <a:custGeom>
              <a:avLst/>
              <a:gdLst/>
              <a:ahLst/>
              <a:cxnLst/>
              <a:rect l="l" t="t" r="r" b="b"/>
              <a:pathLst>
                <a:path w="279400" h="78740">
                  <a:moveTo>
                    <a:pt x="12458" y="685"/>
                  </a:moveTo>
                  <a:lnTo>
                    <a:pt x="11887" y="0"/>
                  </a:lnTo>
                  <a:lnTo>
                    <a:pt x="571" y="0"/>
                  </a:lnTo>
                  <a:lnTo>
                    <a:pt x="0" y="685"/>
                  </a:lnTo>
                  <a:lnTo>
                    <a:pt x="0" y="77711"/>
                  </a:lnTo>
                  <a:lnTo>
                    <a:pt x="571" y="78282"/>
                  </a:lnTo>
                  <a:lnTo>
                    <a:pt x="11887" y="78282"/>
                  </a:lnTo>
                  <a:lnTo>
                    <a:pt x="12458" y="77711"/>
                  </a:lnTo>
                  <a:lnTo>
                    <a:pt x="12458" y="77025"/>
                  </a:lnTo>
                  <a:lnTo>
                    <a:pt x="12458" y="685"/>
                  </a:lnTo>
                  <a:close/>
                </a:path>
                <a:path w="279400" h="78740">
                  <a:moveTo>
                    <a:pt x="108229" y="685"/>
                  </a:moveTo>
                  <a:lnTo>
                    <a:pt x="107543" y="0"/>
                  </a:lnTo>
                  <a:lnTo>
                    <a:pt x="96342" y="0"/>
                  </a:lnTo>
                  <a:lnTo>
                    <a:pt x="95656" y="685"/>
                  </a:lnTo>
                  <a:lnTo>
                    <a:pt x="95656" y="43535"/>
                  </a:lnTo>
                  <a:lnTo>
                    <a:pt x="95859" y="51409"/>
                  </a:lnTo>
                  <a:lnTo>
                    <a:pt x="96367" y="58661"/>
                  </a:lnTo>
                  <a:lnTo>
                    <a:pt x="97599" y="69596"/>
                  </a:lnTo>
                  <a:lnTo>
                    <a:pt x="96570" y="65138"/>
                  </a:lnTo>
                  <a:lnTo>
                    <a:pt x="93370" y="57137"/>
                  </a:lnTo>
                  <a:lnTo>
                    <a:pt x="62738" y="0"/>
                  </a:lnTo>
                  <a:lnTo>
                    <a:pt x="48120" y="0"/>
                  </a:lnTo>
                  <a:lnTo>
                    <a:pt x="47548" y="685"/>
                  </a:lnTo>
                  <a:lnTo>
                    <a:pt x="47548" y="77711"/>
                  </a:lnTo>
                  <a:lnTo>
                    <a:pt x="48120" y="78282"/>
                  </a:lnTo>
                  <a:lnTo>
                    <a:pt x="59436" y="78282"/>
                  </a:lnTo>
                  <a:lnTo>
                    <a:pt x="59994" y="39090"/>
                  </a:lnTo>
                  <a:lnTo>
                    <a:pt x="57950" y="12001"/>
                  </a:lnTo>
                  <a:lnTo>
                    <a:pt x="60350" y="19316"/>
                  </a:lnTo>
                  <a:lnTo>
                    <a:pt x="62966" y="25374"/>
                  </a:lnTo>
                  <a:lnTo>
                    <a:pt x="91198" y="77939"/>
                  </a:lnTo>
                  <a:lnTo>
                    <a:pt x="91884" y="78282"/>
                  </a:lnTo>
                  <a:lnTo>
                    <a:pt x="107543" y="78282"/>
                  </a:lnTo>
                  <a:lnTo>
                    <a:pt x="108229" y="77711"/>
                  </a:lnTo>
                  <a:lnTo>
                    <a:pt x="108229" y="77025"/>
                  </a:lnTo>
                  <a:lnTo>
                    <a:pt x="108229" y="685"/>
                  </a:lnTo>
                  <a:close/>
                </a:path>
                <a:path w="279400" h="78740">
                  <a:moveTo>
                    <a:pt x="155740" y="685"/>
                  </a:moveTo>
                  <a:lnTo>
                    <a:pt x="155168" y="0"/>
                  </a:lnTo>
                  <a:lnTo>
                    <a:pt x="143852" y="0"/>
                  </a:lnTo>
                  <a:lnTo>
                    <a:pt x="143294" y="685"/>
                  </a:lnTo>
                  <a:lnTo>
                    <a:pt x="143294" y="77711"/>
                  </a:lnTo>
                  <a:lnTo>
                    <a:pt x="143852" y="78282"/>
                  </a:lnTo>
                  <a:lnTo>
                    <a:pt x="155168" y="78282"/>
                  </a:lnTo>
                  <a:lnTo>
                    <a:pt x="155740" y="77711"/>
                  </a:lnTo>
                  <a:lnTo>
                    <a:pt x="155740" y="77025"/>
                  </a:lnTo>
                  <a:lnTo>
                    <a:pt x="155740" y="685"/>
                  </a:lnTo>
                  <a:close/>
                </a:path>
                <a:path w="279400" h="78740">
                  <a:moveTo>
                    <a:pt x="240538" y="685"/>
                  </a:moveTo>
                  <a:lnTo>
                    <a:pt x="239852" y="0"/>
                  </a:lnTo>
                  <a:lnTo>
                    <a:pt x="182372" y="0"/>
                  </a:lnTo>
                  <a:lnTo>
                    <a:pt x="181686" y="685"/>
                  </a:lnTo>
                  <a:lnTo>
                    <a:pt x="181686" y="10972"/>
                  </a:lnTo>
                  <a:lnTo>
                    <a:pt x="182372" y="11544"/>
                  </a:lnTo>
                  <a:lnTo>
                    <a:pt x="204876" y="11544"/>
                  </a:lnTo>
                  <a:lnTo>
                    <a:pt x="204876" y="77711"/>
                  </a:lnTo>
                  <a:lnTo>
                    <a:pt x="205562" y="78282"/>
                  </a:lnTo>
                  <a:lnTo>
                    <a:pt x="216763" y="78282"/>
                  </a:lnTo>
                  <a:lnTo>
                    <a:pt x="217335" y="77711"/>
                  </a:lnTo>
                  <a:lnTo>
                    <a:pt x="217335" y="11544"/>
                  </a:lnTo>
                  <a:lnTo>
                    <a:pt x="239852" y="11544"/>
                  </a:lnTo>
                  <a:lnTo>
                    <a:pt x="240538" y="10972"/>
                  </a:lnTo>
                  <a:lnTo>
                    <a:pt x="240538" y="10287"/>
                  </a:lnTo>
                  <a:lnTo>
                    <a:pt x="240538" y="685"/>
                  </a:lnTo>
                  <a:close/>
                </a:path>
                <a:path w="279400" h="78740">
                  <a:moveTo>
                    <a:pt x="278917" y="685"/>
                  </a:moveTo>
                  <a:lnTo>
                    <a:pt x="278345" y="0"/>
                  </a:lnTo>
                  <a:lnTo>
                    <a:pt x="267030" y="0"/>
                  </a:lnTo>
                  <a:lnTo>
                    <a:pt x="266458" y="685"/>
                  </a:lnTo>
                  <a:lnTo>
                    <a:pt x="266458" y="77711"/>
                  </a:lnTo>
                  <a:lnTo>
                    <a:pt x="267030" y="78282"/>
                  </a:lnTo>
                  <a:lnTo>
                    <a:pt x="278345" y="78282"/>
                  </a:lnTo>
                  <a:lnTo>
                    <a:pt x="278917" y="77711"/>
                  </a:lnTo>
                  <a:lnTo>
                    <a:pt x="278917" y="77025"/>
                  </a:lnTo>
                  <a:lnTo>
                    <a:pt x="278917" y="685"/>
                  </a:lnTo>
                  <a:close/>
                </a:path>
              </a:pathLst>
            </a:custGeom>
            <a:solidFill>
              <a:srgbClr val="231F20"/>
            </a:solidFill>
          </p:spPr>
          <p:txBody>
            <a:bodyPr wrap="square" lIns="0" tIns="0" rIns="0" bIns="0" rtlCol="0"/>
            <a:lstStyle/>
            <a:p>
              <a:endParaRPr/>
            </a:p>
          </p:txBody>
        </p:sp>
        <p:pic>
          <p:nvPicPr>
            <p:cNvPr id="47" name="object 56">
              <a:extLst>
                <a:ext uri="{FF2B5EF4-FFF2-40B4-BE49-F238E27FC236}">
                  <a16:creationId xmlns:a16="http://schemas.microsoft.com/office/drawing/2014/main" id="{1ECC11F9-21DC-E0DC-A0EA-7D2AF36AA7C0}"/>
                </a:ext>
              </a:extLst>
            </p:cNvPr>
            <p:cNvPicPr/>
            <p:nvPr/>
          </p:nvPicPr>
          <p:blipFill>
            <a:blip r:embed="rId3" cstate="print"/>
            <a:stretch>
              <a:fillRect/>
            </a:stretch>
          </p:blipFill>
          <p:spPr>
            <a:xfrm>
              <a:off x="5562673" y="1447711"/>
              <a:ext cx="140893" cy="78286"/>
            </a:xfrm>
            <a:prstGeom prst="rect">
              <a:avLst/>
            </a:prstGeom>
          </p:spPr>
        </p:pic>
        <p:sp>
          <p:nvSpPr>
            <p:cNvPr id="48" name="object 57">
              <a:extLst>
                <a:ext uri="{FF2B5EF4-FFF2-40B4-BE49-F238E27FC236}">
                  <a16:creationId xmlns:a16="http://schemas.microsoft.com/office/drawing/2014/main" id="{5FAA1A9A-E7AB-5BD7-358C-2933C04D9DBE}"/>
                </a:ext>
              </a:extLst>
            </p:cNvPr>
            <p:cNvSpPr/>
            <p:nvPr/>
          </p:nvSpPr>
          <p:spPr>
            <a:xfrm>
              <a:off x="5729488" y="1447713"/>
              <a:ext cx="12700" cy="78740"/>
            </a:xfrm>
            <a:custGeom>
              <a:avLst/>
              <a:gdLst/>
              <a:ahLst/>
              <a:cxnLst/>
              <a:rect l="l" t="t" r="r" b="b"/>
              <a:pathLst>
                <a:path w="12700" h="78740">
                  <a:moveTo>
                    <a:pt x="11887" y="0"/>
                  </a:moveTo>
                  <a:lnTo>
                    <a:pt x="571" y="0"/>
                  </a:lnTo>
                  <a:lnTo>
                    <a:pt x="0" y="685"/>
                  </a:lnTo>
                  <a:lnTo>
                    <a:pt x="0" y="77711"/>
                  </a:lnTo>
                  <a:lnTo>
                    <a:pt x="571" y="78282"/>
                  </a:lnTo>
                  <a:lnTo>
                    <a:pt x="11887" y="78282"/>
                  </a:lnTo>
                  <a:lnTo>
                    <a:pt x="12458" y="77711"/>
                  </a:lnTo>
                  <a:lnTo>
                    <a:pt x="12458" y="77025"/>
                  </a:lnTo>
                  <a:lnTo>
                    <a:pt x="12458" y="685"/>
                  </a:lnTo>
                  <a:lnTo>
                    <a:pt x="11887" y="0"/>
                  </a:lnTo>
                  <a:close/>
                </a:path>
              </a:pathLst>
            </a:custGeom>
            <a:solidFill>
              <a:srgbClr val="231F20"/>
            </a:solidFill>
          </p:spPr>
          <p:txBody>
            <a:bodyPr wrap="square" lIns="0" tIns="0" rIns="0" bIns="0" rtlCol="0"/>
            <a:lstStyle/>
            <a:p>
              <a:endParaRPr/>
            </a:p>
          </p:txBody>
        </p:sp>
        <p:pic>
          <p:nvPicPr>
            <p:cNvPr id="49" name="object 58">
              <a:extLst>
                <a:ext uri="{FF2B5EF4-FFF2-40B4-BE49-F238E27FC236}">
                  <a16:creationId xmlns:a16="http://schemas.microsoft.com/office/drawing/2014/main" id="{E36DD2BD-3422-D052-93AF-53CC44D2C444}"/>
                </a:ext>
              </a:extLst>
            </p:cNvPr>
            <p:cNvPicPr/>
            <p:nvPr/>
          </p:nvPicPr>
          <p:blipFill>
            <a:blip r:embed="rId4" cstate="print"/>
            <a:stretch>
              <a:fillRect/>
            </a:stretch>
          </p:blipFill>
          <p:spPr>
            <a:xfrm>
              <a:off x="5768346" y="1447713"/>
              <a:ext cx="67995" cy="78282"/>
            </a:xfrm>
            <a:prstGeom prst="rect">
              <a:avLst/>
            </a:prstGeom>
          </p:spPr>
        </p:pic>
        <p:sp>
          <p:nvSpPr>
            <p:cNvPr id="50" name="object 59">
              <a:extLst>
                <a:ext uri="{FF2B5EF4-FFF2-40B4-BE49-F238E27FC236}">
                  <a16:creationId xmlns:a16="http://schemas.microsoft.com/office/drawing/2014/main" id="{1902445C-106F-2524-FDE5-5550586FBBBA}"/>
                </a:ext>
              </a:extLst>
            </p:cNvPr>
            <p:cNvSpPr/>
            <p:nvPr/>
          </p:nvSpPr>
          <p:spPr>
            <a:xfrm>
              <a:off x="5923280" y="1482114"/>
              <a:ext cx="17780" cy="18415"/>
            </a:xfrm>
            <a:custGeom>
              <a:avLst/>
              <a:gdLst/>
              <a:ahLst/>
              <a:cxnLst/>
              <a:rect l="l" t="t" r="r" b="b"/>
              <a:pathLst>
                <a:path w="17779" h="18415">
                  <a:moveTo>
                    <a:pt x="14973" y="0"/>
                  </a:moveTo>
                  <a:lnTo>
                    <a:pt x="11772" y="0"/>
                  </a:lnTo>
                  <a:lnTo>
                    <a:pt x="2514" y="0"/>
                  </a:lnTo>
                  <a:lnTo>
                    <a:pt x="0" y="2514"/>
                  </a:lnTo>
                  <a:lnTo>
                    <a:pt x="0" y="15646"/>
                  </a:lnTo>
                  <a:lnTo>
                    <a:pt x="2514" y="18173"/>
                  </a:lnTo>
                  <a:lnTo>
                    <a:pt x="14973" y="18173"/>
                  </a:lnTo>
                  <a:lnTo>
                    <a:pt x="17487" y="15646"/>
                  </a:lnTo>
                  <a:lnTo>
                    <a:pt x="17487" y="2514"/>
                  </a:lnTo>
                  <a:lnTo>
                    <a:pt x="14973" y="0"/>
                  </a:lnTo>
                  <a:close/>
                </a:path>
              </a:pathLst>
            </a:custGeom>
            <a:solidFill>
              <a:srgbClr val="231F20"/>
            </a:solidFill>
          </p:spPr>
          <p:txBody>
            <a:bodyPr wrap="square" lIns="0" tIns="0" rIns="0" bIns="0" rtlCol="0"/>
            <a:lstStyle/>
            <a:p>
              <a:endParaRPr/>
            </a:p>
          </p:txBody>
        </p:sp>
        <p:pic>
          <p:nvPicPr>
            <p:cNvPr id="51" name="object 60">
              <a:extLst>
                <a:ext uri="{FF2B5EF4-FFF2-40B4-BE49-F238E27FC236}">
                  <a16:creationId xmlns:a16="http://schemas.microsoft.com/office/drawing/2014/main" id="{EF7DF436-A3E1-41AE-4EA1-11F7844CF248}"/>
                </a:ext>
              </a:extLst>
            </p:cNvPr>
            <p:cNvPicPr/>
            <p:nvPr/>
          </p:nvPicPr>
          <p:blipFill>
            <a:blip r:embed="rId5" cstate="print"/>
            <a:stretch>
              <a:fillRect/>
            </a:stretch>
          </p:blipFill>
          <p:spPr>
            <a:xfrm>
              <a:off x="6036523" y="1447711"/>
              <a:ext cx="232755" cy="78285"/>
            </a:xfrm>
            <a:prstGeom prst="rect">
              <a:avLst/>
            </a:prstGeom>
          </p:spPr>
        </p:pic>
        <p:sp>
          <p:nvSpPr>
            <p:cNvPr id="52" name="object 61">
              <a:extLst>
                <a:ext uri="{FF2B5EF4-FFF2-40B4-BE49-F238E27FC236}">
                  <a16:creationId xmlns:a16="http://schemas.microsoft.com/office/drawing/2014/main" id="{277BF44B-AFE4-94CB-5CDA-829399D8AD0C}"/>
                </a:ext>
              </a:extLst>
            </p:cNvPr>
            <p:cNvSpPr/>
            <p:nvPr/>
          </p:nvSpPr>
          <p:spPr>
            <a:xfrm>
              <a:off x="6297358" y="1447710"/>
              <a:ext cx="742315" cy="78740"/>
            </a:xfrm>
            <a:custGeom>
              <a:avLst/>
              <a:gdLst/>
              <a:ahLst/>
              <a:cxnLst/>
              <a:rect l="l" t="t" r="r" b="b"/>
              <a:pathLst>
                <a:path w="742315" h="78740">
                  <a:moveTo>
                    <a:pt x="44462" y="67437"/>
                  </a:moveTo>
                  <a:lnTo>
                    <a:pt x="43776" y="66865"/>
                  </a:lnTo>
                  <a:lnTo>
                    <a:pt x="12458" y="66865"/>
                  </a:lnTo>
                  <a:lnTo>
                    <a:pt x="12458" y="698"/>
                  </a:lnTo>
                  <a:lnTo>
                    <a:pt x="11887" y="12"/>
                  </a:lnTo>
                  <a:lnTo>
                    <a:pt x="584" y="12"/>
                  </a:lnTo>
                  <a:lnTo>
                    <a:pt x="0" y="698"/>
                  </a:lnTo>
                  <a:lnTo>
                    <a:pt x="0" y="77724"/>
                  </a:lnTo>
                  <a:lnTo>
                    <a:pt x="584" y="78295"/>
                  </a:lnTo>
                  <a:lnTo>
                    <a:pt x="43776" y="78295"/>
                  </a:lnTo>
                  <a:lnTo>
                    <a:pt x="44462" y="77724"/>
                  </a:lnTo>
                  <a:lnTo>
                    <a:pt x="44462" y="77038"/>
                  </a:lnTo>
                  <a:lnTo>
                    <a:pt x="44462" y="67437"/>
                  </a:lnTo>
                  <a:close/>
                </a:path>
                <a:path w="742315" h="78740">
                  <a:moveTo>
                    <a:pt x="83997" y="698"/>
                  </a:moveTo>
                  <a:lnTo>
                    <a:pt x="83426" y="12"/>
                  </a:lnTo>
                  <a:lnTo>
                    <a:pt x="72110" y="12"/>
                  </a:lnTo>
                  <a:lnTo>
                    <a:pt x="71539" y="698"/>
                  </a:lnTo>
                  <a:lnTo>
                    <a:pt x="71539" y="77724"/>
                  </a:lnTo>
                  <a:lnTo>
                    <a:pt x="72110" y="78295"/>
                  </a:lnTo>
                  <a:lnTo>
                    <a:pt x="83426" y="78295"/>
                  </a:lnTo>
                  <a:lnTo>
                    <a:pt x="83997" y="77724"/>
                  </a:lnTo>
                  <a:lnTo>
                    <a:pt x="83997" y="77038"/>
                  </a:lnTo>
                  <a:lnTo>
                    <a:pt x="83997" y="698"/>
                  </a:lnTo>
                  <a:close/>
                </a:path>
                <a:path w="742315" h="78740">
                  <a:moveTo>
                    <a:pt x="168783" y="698"/>
                  </a:moveTo>
                  <a:lnTo>
                    <a:pt x="168097" y="12"/>
                  </a:lnTo>
                  <a:lnTo>
                    <a:pt x="110617" y="12"/>
                  </a:lnTo>
                  <a:lnTo>
                    <a:pt x="109931" y="698"/>
                  </a:lnTo>
                  <a:lnTo>
                    <a:pt x="109931" y="10985"/>
                  </a:lnTo>
                  <a:lnTo>
                    <a:pt x="110617" y="11557"/>
                  </a:lnTo>
                  <a:lnTo>
                    <a:pt x="133121" y="11557"/>
                  </a:lnTo>
                  <a:lnTo>
                    <a:pt x="133121" y="77724"/>
                  </a:lnTo>
                  <a:lnTo>
                    <a:pt x="133819" y="78295"/>
                  </a:lnTo>
                  <a:lnTo>
                    <a:pt x="145021" y="78295"/>
                  </a:lnTo>
                  <a:lnTo>
                    <a:pt x="145580" y="77724"/>
                  </a:lnTo>
                  <a:lnTo>
                    <a:pt x="145580" y="11557"/>
                  </a:lnTo>
                  <a:lnTo>
                    <a:pt x="168097" y="11557"/>
                  </a:lnTo>
                  <a:lnTo>
                    <a:pt x="168783" y="10985"/>
                  </a:lnTo>
                  <a:lnTo>
                    <a:pt x="168783" y="10299"/>
                  </a:lnTo>
                  <a:lnTo>
                    <a:pt x="168783" y="698"/>
                  </a:lnTo>
                  <a:close/>
                </a:path>
                <a:path w="742315" h="78740">
                  <a:moveTo>
                    <a:pt x="242938" y="698"/>
                  </a:moveTo>
                  <a:lnTo>
                    <a:pt x="242252" y="12"/>
                  </a:lnTo>
                  <a:lnTo>
                    <a:pt x="195275" y="12"/>
                  </a:lnTo>
                  <a:lnTo>
                    <a:pt x="194703" y="698"/>
                  </a:lnTo>
                  <a:lnTo>
                    <a:pt x="194703" y="77724"/>
                  </a:lnTo>
                  <a:lnTo>
                    <a:pt x="195275" y="78295"/>
                  </a:lnTo>
                  <a:lnTo>
                    <a:pt x="242354" y="78295"/>
                  </a:lnTo>
                  <a:lnTo>
                    <a:pt x="242938" y="77724"/>
                  </a:lnTo>
                  <a:lnTo>
                    <a:pt x="242938" y="77038"/>
                  </a:lnTo>
                  <a:lnTo>
                    <a:pt x="242938" y="68237"/>
                  </a:lnTo>
                  <a:lnTo>
                    <a:pt x="242354" y="67665"/>
                  </a:lnTo>
                  <a:lnTo>
                    <a:pt x="207162" y="67665"/>
                  </a:lnTo>
                  <a:lnTo>
                    <a:pt x="207162" y="42875"/>
                  </a:lnTo>
                  <a:lnTo>
                    <a:pt x="242252" y="42875"/>
                  </a:lnTo>
                  <a:lnTo>
                    <a:pt x="242938" y="42176"/>
                  </a:lnTo>
                  <a:lnTo>
                    <a:pt x="242938" y="32816"/>
                  </a:lnTo>
                  <a:lnTo>
                    <a:pt x="242252" y="32245"/>
                  </a:lnTo>
                  <a:lnTo>
                    <a:pt x="207162" y="32245"/>
                  </a:lnTo>
                  <a:lnTo>
                    <a:pt x="207162" y="10642"/>
                  </a:lnTo>
                  <a:lnTo>
                    <a:pt x="242252" y="10642"/>
                  </a:lnTo>
                  <a:lnTo>
                    <a:pt x="242938" y="10071"/>
                  </a:lnTo>
                  <a:lnTo>
                    <a:pt x="242938" y="698"/>
                  </a:lnTo>
                  <a:close/>
                </a:path>
                <a:path w="742315" h="78740">
                  <a:moveTo>
                    <a:pt x="327152" y="698"/>
                  </a:moveTo>
                  <a:lnTo>
                    <a:pt x="326466" y="12"/>
                  </a:lnTo>
                  <a:lnTo>
                    <a:pt x="268986" y="12"/>
                  </a:lnTo>
                  <a:lnTo>
                    <a:pt x="268300" y="698"/>
                  </a:lnTo>
                  <a:lnTo>
                    <a:pt x="268300" y="10985"/>
                  </a:lnTo>
                  <a:lnTo>
                    <a:pt x="268986" y="11557"/>
                  </a:lnTo>
                  <a:lnTo>
                    <a:pt x="291503" y="11557"/>
                  </a:lnTo>
                  <a:lnTo>
                    <a:pt x="291503" y="77724"/>
                  </a:lnTo>
                  <a:lnTo>
                    <a:pt x="292188" y="78295"/>
                  </a:lnTo>
                  <a:lnTo>
                    <a:pt x="303390" y="78295"/>
                  </a:lnTo>
                  <a:lnTo>
                    <a:pt x="303949" y="77724"/>
                  </a:lnTo>
                  <a:lnTo>
                    <a:pt x="303949" y="11557"/>
                  </a:lnTo>
                  <a:lnTo>
                    <a:pt x="326466" y="11557"/>
                  </a:lnTo>
                  <a:lnTo>
                    <a:pt x="327152" y="10985"/>
                  </a:lnTo>
                  <a:lnTo>
                    <a:pt x="327152" y="10299"/>
                  </a:lnTo>
                  <a:lnTo>
                    <a:pt x="327152" y="698"/>
                  </a:lnTo>
                  <a:close/>
                </a:path>
                <a:path w="742315" h="78740">
                  <a:moveTo>
                    <a:pt x="431126" y="36918"/>
                  </a:moveTo>
                  <a:lnTo>
                    <a:pt x="428612" y="34404"/>
                  </a:lnTo>
                  <a:lnTo>
                    <a:pt x="425411" y="34404"/>
                  </a:lnTo>
                  <a:lnTo>
                    <a:pt x="416153" y="34404"/>
                  </a:lnTo>
                  <a:lnTo>
                    <a:pt x="413639" y="36918"/>
                  </a:lnTo>
                  <a:lnTo>
                    <a:pt x="413639" y="50050"/>
                  </a:lnTo>
                  <a:lnTo>
                    <a:pt x="416153" y="52578"/>
                  </a:lnTo>
                  <a:lnTo>
                    <a:pt x="428612" y="52578"/>
                  </a:lnTo>
                  <a:lnTo>
                    <a:pt x="431126" y="50050"/>
                  </a:lnTo>
                  <a:lnTo>
                    <a:pt x="431126" y="36918"/>
                  </a:lnTo>
                  <a:close/>
                </a:path>
                <a:path w="742315" h="78740">
                  <a:moveTo>
                    <a:pt x="575094" y="698"/>
                  </a:moveTo>
                  <a:lnTo>
                    <a:pt x="574408" y="12"/>
                  </a:lnTo>
                  <a:lnTo>
                    <a:pt x="527443" y="12"/>
                  </a:lnTo>
                  <a:lnTo>
                    <a:pt x="526872" y="698"/>
                  </a:lnTo>
                  <a:lnTo>
                    <a:pt x="526872" y="77724"/>
                  </a:lnTo>
                  <a:lnTo>
                    <a:pt x="527443" y="78295"/>
                  </a:lnTo>
                  <a:lnTo>
                    <a:pt x="538759" y="78295"/>
                  </a:lnTo>
                  <a:lnTo>
                    <a:pt x="539330" y="77724"/>
                  </a:lnTo>
                  <a:lnTo>
                    <a:pt x="539330" y="77038"/>
                  </a:lnTo>
                  <a:lnTo>
                    <a:pt x="539330" y="44805"/>
                  </a:lnTo>
                  <a:lnTo>
                    <a:pt x="574408" y="44805"/>
                  </a:lnTo>
                  <a:lnTo>
                    <a:pt x="575094" y="44132"/>
                  </a:lnTo>
                  <a:lnTo>
                    <a:pt x="575094" y="34759"/>
                  </a:lnTo>
                  <a:lnTo>
                    <a:pt x="574408" y="34175"/>
                  </a:lnTo>
                  <a:lnTo>
                    <a:pt x="539330" y="34175"/>
                  </a:lnTo>
                  <a:lnTo>
                    <a:pt x="539330" y="10642"/>
                  </a:lnTo>
                  <a:lnTo>
                    <a:pt x="574408" y="10642"/>
                  </a:lnTo>
                  <a:lnTo>
                    <a:pt x="575094" y="10071"/>
                  </a:lnTo>
                  <a:lnTo>
                    <a:pt x="575094" y="698"/>
                  </a:lnTo>
                  <a:close/>
                </a:path>
                <a:path w="742315" h="78740">
                  <a:moveTo>
                    <a:pt x="662508" y="77825"/>
                  </a:moveTo>
                  <a:lnTo>
                    <a:pt x="662457" y="77025"/>
                  </a:lnTo>
                  <a:lnTo>
                    <a:pt x="662292" y="76682"/>
                  </a:lnTo>
                  <a:lnTo>
                    <a:pt x="645109" y="47205"/>
                  </a:lnTo>
                  <a:lnTo>
                    <a:pt x="644448" y="46062"/>
                  </a:lnTo>
                  <a:lnTo>
                    <a:pt x="661708" y="25374"/>
                  </a:lnTo>
                  <a:lnTo>
                    <a:pt x="661708" y="21602"/>
                  </a:lnTo>
                  <a:lnTo>
                    <a:pt x="660095" y="12446"/>
                  </a:lnTo>
                  <a:lnTo>
                    <a:pt x="658850" y="10629"/>
                  </a:lnTo>
                  <a:lnTo>
                    <a:pt x="655472" y="5664"/>
                  </a:lnTo>
                  <a:lnTo>
                    <a:pt x="649249" y="2082"/>
                  </a:lnTo>
                  <a:lnTo>
                    <a:pt x="649249" y="15201"/>
                  </a:lnTo>
                  <a:lnTo>
                    <a:pt x="649249" y="32232"/>
                  </a:lnTo>
                  <a:lnTo>
                    <a:pt x="643432" y="36461"/>
                  </a:lnTo>
                  <a:lnTo>
                    <a:pt x="617029" y="36461"/>
                  </a:lnTo>
                  <a:lnTo>
                    <a:pt x="617029" y="10629"/>
                  </a:lnTo>
                  <a:lnTo>
                    <a:pt x="644804" y="10629"/>
                  </a:lnTo>
                  <a:lnTo>
                    <a:pt x="649249" y="15201"/>
                  </a:lnTo>
                  <a:lnTo>
                    <a:pt x="649249" y="2082"/>
                  </a:lnTo>
                  <a:lnTo>
                    <a:pt x="648157" y="1447"/>
                  </a:lnTo>
                  <a:lnTo>
                    <a:pt x="638505" y="0"/>
                  </a:lnTo>
                  <a:lnTo>
                    <a:pt x="605142" y="0"/>
                  </a:lnTo>
                  <a:lnTo>
                    <a:pt x="604570" y="698"/>
                  </a:lnTo>
                  <a:lnTo>
                    <a:pt x="604685" y="77825"/>
                  </a:lnTo>
                  <a:lnTo>
                    <a:pt x="605142" y="78282"/>
                  </a:lnTo>
                  <a:lnTo>
                    <a:pt x="616458" y="78282"/>
                  </a:lnTo>
                  <a:lnTo>
                    <a:pt x="616915" y="77825"/>
                  </a:lnTo>
                  <a:lnTo>
                    <a:pt x="617029" y="47205"/>
                  </a:lnTo>
                  <a:lnTo>
                    <a:pt x="632002" y="47205"/>
                  </a:lnTo>
                  <a:lnTo>
                    <a:pt x="648385" y="77139"/>
                  </a:lnTo>
                  <a:lnTo>
                    <a:pt x="648677" y="77711"/>
                  </a:lnTo>
                  <a:lnTo>
                    <a:pt x="649478" y="78282"/>
                  </a:lnTo>
                  <a:lnTo>
                    <a:pt x="662165" y="78282"/>
                  </a:lnTo>
                  <a:lnTo>
                    <a:pt x="662508" y="77825"/>
                  </a:lnTo>
                  <a:close/>
                </a:path>
                <a:path w="742315" h="78740">
                  <a:moveTo>
                    <a:pt x="741807" y="698"/>
                  </a:moveTo>
                  <a:lnTo>
                    <a:pt x="741121" y="12"/>
                  </a:lnTo>
                  <a:lnTo>
                    <a:pt x="694156" y="12"/>
                  </a:lnTo>
                  <a:lnTo>
                    <a:pt x="693572" y="698"/>
                  </a:lnTo>
                  <a:lnTo>
                    <a:pt x="693572" y="77724"/>
                  </a:lnTo>
                  <a:lnTo>
                    <a:pt x="694156" y="78295"/>
                  </a:lnTo>
                  <a:lnTo>
                    <a:pt x="741235" y="78295"/>
                  </a:lnTo>
                  <a:lnTo>
                    <a:pt x="741807" y="77724"/>
                  </a:lnTo>
                  <a:lnTo>
                    <a:pt x="741807" y="77038"/>
                  </a:lnTo>
                  <a:lnTo>
                    <a:pt x="741807" y="68237"/>
                  </a:lnTo>
                  <a:lnTo>
                    <a:pt x="741235" y="67665"/>
                  </a:lnTo>
                  <a:lnTo>
                    <a:pt x="706031" y="67665"/>
                  </a:lnTo>
                  <a:lnTo>
                    <a:pt x="706031" y="42875"/>
                  </a:lnTo>
                  <a:lnTo>
                    <a:pt x="741121" y="42875"/>
                  </a:lnTo>
                  <a:lnTo>
                    <a:pt x="741807" y="42176"/>
                  </a:lnTo>
                  <a:lnTo>
                    <a:pt x="741807" y="32816"/>
                  </a:lnTo>
                  <a:lnTo>
                    <a:pt x="741121" y="32245"/>
                  </a:lnTo>
                  <a:lnTo>
                    <a:pt x="706031" y="32245"/>
                  </a:lnTo>
                  <a:lnTo>
                    <a:pt x="706031" y="10642"/>
                  </a:lnTo>
                  <a:lnTo>
                    <a:pt x="741121" y="10642"/>
                  </a:lnTo>
                  <a:lnTo>
                    <a:pt x="741807" y="10071"/>
                  </a:lnTo>
                  <a:lnTo>
                    <a:pt x="741807" y="698"/>
                  </a:lnTo>
                  <a:close/>
                </a:path>
              </a:pathLst>
            </a:custGeom>
            <a:solidFill>
              <a:srgbClr val="231F20"/>
            </a:solidFill>
          </p:spPr>
          <p:txBody>
            <a:bodyPr wrap="square" lIns="0" tIns="0" rIns="0" bIns="0" rtlCol="0"/>
            <a:lstStyle/>
            <a:p>
              <a:endParaRPr/>
            </a:p>
          </p:txBody>
        </p:sp>
        <p:pic>
          <p:nvPicPr>
            <p:cNvPr id="53" name="object 62">
              <a:extLst>
                <a:ext uri="{FF2B5EF4-FFF2-40B4-BE49-F238E27FC236}">
                  <a16:creationId xmlns:a16="http://schemas.microsoft.com/office/drawing/2014/main" id="{CF6431A4-CD51-295D-47C1-698AC4998FC7}"/>
                </a:ext>
              </a:extLst>
            </p:cNvPr>
            <p:cNvPicPr/>
            <p:nvPr/>
          </p:nvPicPr>
          <p:blipFill>
            <a:blip r:embed="rId6" cstate="print"/>
            <a:stretch>
              <a:fillRect/>
            </a:stretch>
          </p:blipFill>
          <p:spPr>
            <a:xfrm>
              <a:off x="7066806" y="1447713"/>
              <a:ext cx="83426" cy="78282"/>
            </a:xfrm>
            <a:prstGeom prst="rect">
              <a:avLst/>
            </a:prstGeom>
          </p:spPr>
        </p:pic>
        <p:sp>
          <p:nvSpPr>
            <p:cNvPr id="54" name="object 63">
              <a:extLst>
                <a:ext uri="{FF2B5EF4-FFF2-40B4-BE49-F238E27FC236}">
                  <a16:creationId xmlns:a16="http://schemas.microsoft.com/office/drawing/2014/main" id="{A8F54A25-D4A0-1DCB-D1B8-0D6D481525BE}"/>
                </a:ext>
              </a:extLst>
            </p:cNvPr>
            <p:cNvSpPr/>
            <p:nvPr/>
          </p:nvSpPr>
          <p:spPr>
            <a:xfrm>
              <a:off x="7172147" y="1447710"/>
              <a:ext cx="191770" cy="78740"/>
            </a:xfrm>
            <a:custGeom>
              <a:avLst/>
              <a:gdLst/>
              <a:ahLst/>
              <a:cxnLst/>
              <a:rect l="l" t="t" r="r" b="b"/>
              <a:pathLst>
                <a:path w="191770" h="78740">
                  <a:moveTo>
                    <a:pt x="58851" y="698"/>
                  </a:moveTo>
                  <a:lnTo>
                    <a:pt x="58166" y="12"/>
                  </a:lnTo>
                  <a:lnTo>
                    <a:pt x="685" y="12"/>
                  </a:lnTo>
                  <a:lnTo>
                    <a:pt x="0" y="698"/>
                  </a:lnTo>
                  <a:lnTo>
                    <a:pt x="0" y="10985"/>
                  </a:lnTo>
                  <a:lnTo>
                    <a:pt x="685" y="11557"/>
                  </a:lnTo>
                  <a:lnTo>
                    <a:pt x="23190" y="11557"/>
                  </a:lnTo>
                  <a:lnTo>
                    <a:pt x="23190" y="77724"/>
                  </a:lnTo>
                  <a:lnTo>
                    <a:pt x="23888" y="78295"/>
                  </a:lnTo>
                  <a:lnTo>
                    <a:pt x="35090" y="78295"/>
                  </a:lnTo>
                  <a:lnTo>
                    <a:pt x="35648" y="77724"/>
                  </a:lnTo>
                  <a:lnTo>
                    <a:pt x="35648" y="11557"/>
                  </a:lnTo>
                  <a:lnTo>
                    <a:pt x="58166" y="11557"/>
                  </a:lnTo>
                  <a:lnTo>
                    <a:pt x="58851" y="10985"/>
                  </a:lnTo>
                  <a:lnTo>
                    <a:pt x="58851" y="10299"/>
                  </a:lnTo>
                  <a:lnTo>
                    <a:pt x="58851" y="698"/>
                  </a:lnTo>
                  <a:close/>
                </a:path>
                <a:path w="191770" h="78740">
                  <a:moveTo>
                    <a:pt x="97243" y="698"/>
                  </a:moveTo>
                  <a:lnTo>
                    <a:pt x="96672" y="12"/>
                  </a:lnTo>
                  <a:lnTo>
                    <a:pt x="85356" y="12"/>
                  </a:lnTo>
                  <a:lnTo>
                    <a:pt x="84785" y="698"/>
                  </a:lnTo>
                  <a:lnTo>
                    <a:pt x="84785" y="77724"/>
                  </a:lnTo>
                  <a:lnTo>
                    <a:pt x="85356" y="78295"/>
                  </a:lnTo>
                  <a:lnTo>
                    <a:pt x="96672" y="78295"/>
                  </a:lnTo>
                  <a:lnTo>
                    <a:pt x="97243" y="77724"/>
                  </a:lnTo>
                  <a:lnTo>
                    <a:pt x="97243" y="77038"/>
                  </a:lnTo>
                  <a:lnTo>
                    <a:pt x="97243" y="698"/>
                  </a:lnTo>
                  <a:close/>
                </a:path>
                <a:path w="191770" h="78740">
                  <a:moveTo>
                    <a:pt x="191287" y="24688"/>
                  </a:moveTo>
                  <a:lnTo>
                    <a:pt x="189496" y="14274"/>
                  </a:lnTo>
                  <a:lnTo>
                    <a:pt x="187096" y="10642"/>
                  </a:lnTo>
                  <a:lnTo>
                    <a:pt x="184365" y="6515"/>
                  </a:lnTo>
                  <a:lnTo>
                    <a:pt x="178828" y="3225"/>
                  </a:lnTo>
                  <a:lnTo>
                    <a:pt x="178828" y="15544"/>
                  </a:lnTo>
                  <a:lnTo>
                    <a:pt x="178828" y="62750"/>
                  </a:lnTo>
                  <a:lnTo>
                    <a:pt x="172542" y="67652"/>
                  </a:lnTo>
                  <a:lnTo>
                    <a:pt x="144780" y="67652"/>
                  </a:lnTo>
                  <a:lnTo>
                    <a:pt x="144780" y="10642"/>
                  </a:lnTo>
                  <a:lnTo>
                    <a:pt x="172542" y="10642"/>
                  </a:lnTo>
                  <a:lnTo>
                    <a:pt x="178828" y="15544"/>
                  </a:lnTo>
                  <a:lnTo>
                    <a:pt x="178828" y="3225"/>
                  </a:lnTo>
                  <a:lnTo>
                    <a:pt x="176237" y="1676"/>
                  </a:lnTo>
                  <a:lnTo>
                    <a:pt x="165455" y="0"/>
                  </a:lnTo>
                  <a:lnTo>
                    <a:pt x="132892" y="0"/>
                  </a:lnTo>
                  <a:lnTo>
                    <a:pt x="132321" y="698"/>
                  </a:lnTo>
                  <a:lnTo>
                    <a:pt x="132321" y="77724"/>
                  </a:lnTo>
                  <a:lnTo>
                    <a:pt x="132892" y="78282"/>
                  </a:lnTo>
                  <a:lnTo>
                    <a:pt x="165455" y="78282"/>
                  </a:lnTo>
                  <a:lnTo>
                    <a:pt x="191287" y="53606"/>
                  </a:lnTo>
                  <a:lnTo>
                    <a:pt x="191287" y="24688"/>
                  </a:lnTo>
                  <a:close/>
                </a:path>
              </a:pathLst>
            </a:custGeom>
            <a:solidFill>
              <a:srgbClr val="231F20"/>
            </a:solidFill>
          </p:spPr>
          <p:txBody>
            <a:bodyPr wrap="square" lIns="0" tIns="0" rIns="0" bIns="0" rtlCol="0"/>
            <a:lstStyle/>
            <a:p>
              <a:endParaRPr/>
            </a:p>
          </p:txBody>
        </p:sp>
      </p:grpSp>
    </p:spTree>
    <p:extLst>
      <p:ext uri="{BB962C8B-B14F-4D97-AF65-F5344CB8AC3E}">
        <p14:creationId xmlns:p14="http://schemas.microsoft.com/office/powerpoint/2010/main" val="894136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9CFEC5-A81D-4EA3-BA4E-2DB3C6228933}"/>
              </a:ext>
            </a:extLst>
          </p:cNvPr>
          <p:cNvSpPr>
            <a:spLocks noGrp="1"/>
          </p:cNvSpPr>
          <p:nvPr>
            <p:ph type="title"/>
          </p:nvPr>
        </p:nvSpPr>
        <p:spPr>
          <a:xfrm>
            <a:off x="838200" y="376276"/>
            <a:ext cx="10515600" cy="1325563"/>
          </a:xfrm>
        </p:spPr>
        <p:txBody>
          <a:bodyPr>
            <a:normAutofit/>
          </a:bodyPr>
          <a:lstStyle/>
          <a:p>
            <a:r>
              <a:rPr lang="da-DK" sz="2000" b="1" i="0" u="none" strike="noStrike" baseline="0" dirty="0">
                <a:solidFill>
                  <a:srgbClr val="000000"/>
                </a:solidFill>
                <a:latin typeface="Sweco Sans Medium"/>
              </a:rPr>
              <a:t>Anbefaling 4: </a:t>
            </a:r>
            <a:r>
              <a:rPr lang="da-DK" sz="2000" b="1" i="0" u="none" strike="noStrike" baseline="0" dirty="0" err="1">
                <a:solidFill>
                  <a:srgbClr val="000000"/>
                </a:solidFill>
                <a:latin typeface="Sweco Sans Medium"/>
              </a:rPr>
              <a:t>Landveje</a:t>
            </a:r>
            <a:endParaRPr lang="da-DK" sz="2000" b="1" dirty="0"/>
          </a:p>
        </p:txBody>
      </p:sp>
      <p:pic>
        <p:nvPicPr>
          <p:cNvPr id="5" name="Pladsholder til indhold 4">
            <a:extLst>
              <a:ext uri="{FF2B5EF4-FFF2-40B4-BE49-F238E27FC236}">
                <a16:creationId xmlns:a16="http://schemas.microsoft.com/office/drawing/2014/main" id="{5AA50606-E33E-480A-8266-578A475650F1}"/>
              </a:ext>
            </a:extLst>
          </p:cNvPr>
          <p:cNvPicPr>
            <a:picLocks noGrp="1" noChangeAspect="1"/>
          </p:cNvPicPr>
          <p:nvPr>
            <p:ph idx="1"/>
          </p:nvPr>
        </p:nvPicPr>
        <p:blipFill>
          <a:blip r:embed="rId2"/>
          <a:stretch>
            <a:fillRect/>
          </a:stretch>
        </p:blipFill>
        <p:spPr>
          <a:xfrm>
            <a:off x="7942848" y="182663"/>
            <a:ext cx="4368098" cy="6797188"/>
          </a:xfrm>
        </p:spPr>
      </p:pic>
      <p:sp>
        <p:nvSpPr>
          <p:cNvPr id="6" name="Tekstfelt 5">
            <a:extLst>
              <a:ext uri="{FF2B5EF4-FFF2-40B4-BE49-F238E27FC236}">
                <a16:creationId xmlns:a16="http://schemas.microsoft.com/office/drawing/2014/main" id="{433713F7-24C9-4412-AFBA-BA44C8F0D5C3}"/>
              </a:ext>
            </a:extLst>
          </p:cNvPr>
          <p:cNvSpPr txBox="1"/>
          <p:nvPr/>
        </p:nvSpPr>
        <p:spPr>
          <a:xfrm>
            <a:off x="690797" y="1701839"/>
            <a:ext cx="7515052" cy="2585323"/>
          </a:xfrm>
          <a:prstGeom prst="rect">
            <a:avLst/>
          </a:prstGeom>
          <a:noFill/>
        </p:spPr>
        <p:txBody>
          <a:bodyPr wrap="square" rtlCol="0">
            <a:spAutoFit/>
          </a:bodyPr>
          <a:lstStyle/>
          <a:p>
            <a:pPr marL="285750" indent="-285750">
              <a:buFont typeface="Arial" panose="020B0604020202020204" pitchFamily="34" charset="0"/>
              <a:buChar char="•"/>
            </a:pPr>
            <a:r>
              <a:rPr lang="da-DK" b="1" i="0" u="none" strike="noStrike" baseline="0" dirty="0">
                <a:solidFill>
                  <a:srgbClr val="000000"/>
                </a:solidFill>
                <a:latin typeface="Sweco Sans Medium"/>
              </a:rPr>
              <a:t>Tårs – Hestehovedet - </a:t>
            </a:r>
            <a:r>
              <a:rPr lang="da-DK" i="0" u="none" strike="noStrike" baseline="0" dirty="0">
                <a:solidFill>
                  <a:srgbClr val="000000"/>
                </a:solidFill>
                <a:latin typeface="Sweco Sans Medium"/>
              </a:rPr>
              <a:t>For at koble Tårs og Hestehovedet sammen</a:t>
            </a:r>
          </a:p>
          <a:p>
            <a:r>
              <a:rPr lang="da-DK" i="0" u="none" strike="noStrike" baseline="0" dirty="0">
                <a:solidFill>
                  <a:srgbClr val="000000"/>
                </a:solidFill>
                <a:latin typeface="Sweco Sans Medium"/>
              </a:rPr>
              <a:t> skal det undersøges om der kan laves et stiforløb.</a:t>
            </a:r>
          </a:p>
          <a:p>
            <a:endParaRPr lang="da-DK" i="0" u="none" strike="noStrike" baseline="0" dirty="0">
              <a:solidFill>
                <a:srgbClr val="000000"/>
              </a:solidFill>
              <a:latin typeface="Sweco Sans Medium"/>
            </a:endParaRPr>
          </a:p>
          <a:p>
            <a:pPr marL="285750" indent="-285750">
              <a:buFont typeface="Arial" panose="020B0604020202020204" pitchFamily="34" charset="0"/>
              <a:buChar char="•"/>
            </a:pPr>
            <a:r>
              <a:rPr lang="da-DK" b="1" i="0" u="none" strike="noStrike" baseline="0" dirty="0">
                <a:solidFill>
                  <a:srgbClr val="000000"/>
                </a:solidFill>
                <a:latin typeface="Sweco Sans Medium"/>
              </a:rPr>
              <a:t>Nakskov by – Bassinvej </a:t>
            </a:r>
            <a:r>
              <a:rPr lang="da-DK" i="0" u="none" strike="noStrike" baseline="0" dirty="0">
                <a:solidFill>
                  <a:srgbClr val="000000"/>
                </a:solidFill>
                <a:latin typeface="Sweco Sans Medium"/>
              </a:rPr>
              <a:t>- </a:t>
            </a:r>
            <a:r>
              <a:rPr lang="da-DK" i="0" u="none" strike="noStrike" baseline="0" dirty="0">
                <a:solidFill>
                  <a:srgbClr val="000000"/>
                </a:solidFill>
                <a:latin typeface="Sweco Sans"/>
              </a:rPr>
              <a:t>Stien går igennem et industrikvarter og opleves</a:t>
            </a:r>
          </a:p>
          <a:p>
            <a:r>
              <a:rPr lang="da-DK" i="0" u="none" strike="noStrike" baseline="0" dirty="0">
                <a:solidFill>
                  <a:srgbClr val="000000"/>
                </a:solidFill>
                <a:latin typeface="Sweco Sans"/>
              </a:rPr>
              <a:t>som en barriere for at komme ud i landskabet syd for Nakskov. </a:t>
            </a:r>
            <a:endParaRPr lang="da-DK" i="0" u="none" strike="noStrike" baseline="0" dirty="0">
              <a:solidFill>
                <a:srgbClr val="000000"/>
              </a:solidFill>
              <a:latin typeface="Sweco Sans Medium"/>
            </a:endParaRPr>
          </a:p>
          <a:p>
            <a:endParaRPr lang="da-DK" dirty="0">
              <a:solidFill>
                <a:srgbClr val="000000"/>
              </a:solidFill>
              <a:latin typeface="Sweco Sans"/>
            </a:endParaRPr>
          </a:p>
          <a:p>
            <a:pPr marL="285750" indent="-285750">
              <a:buFont typeface="Arial" panose="020B0604020202020204" pitchFamily="34" charset="0"/>
              <a:buChar char="•"/>
            </a:pPr>
            <a:r>
              <a:rPr lang="da-DK" b="1" dirty="0" err="1">
                <a:solidFill>
                  <a:srgbClr val="000000"/>
                </a:solidFill>
                <a:latin typeface="Sweco Sans"/>
              </a:rPr>
              <a:t>Indrefjordstien</a:t>
            </a:r>
            <a:r>
              <a:rPr lang="da-DK" dirty="0">
                <a:solidFill>
                  <a:srgbClr val="000000"/>
                </a:solidFill>
                <a:latin typeface="Sweco Sans"/>
              </a:rPr>
              <a:t> – Muligheder for at etablere en sti hele vejen rundt om</a:t>
            </a:r>
          </a:p>
          <a:p>
            <a:r>
              <a:rPr lang="da-DK" dirty="0">
                <a:solidFill>
                  <a:srgbClr val="000000"/>
                </a:solidFill>
                <a:latin typeface="Sweco Sans"/>
              </a:rPr>
              <a:t> </a:t>
            </a:r>
            <a:r>
              <a:rPr lang="da-DK" dirty="0" err="1">
                <a:solidFill>
                  <a:srgbClr val="000000"/>
                </a:solidFill>
                <a:latin typeface="Sweco Sans"/>
              </a:rPr>
              <a:t>Indrefjorden</a:t>
            </a:r>
            <a:r>
              <a:rPr lang="da-DK" dirty="0">
                <a:solidFill>
                  <a:srgbClr val="000000"/>
                </a:solidFill>
                <a:latin typeface="Sweco Sans"/>
              </a:rPr>
              <a:t>. </a:t>
            </a:r>
            <a:r>
              <a:rPr lang="da-DK" i="0" u="none" strike="noStrike" baseline="0" dirty="0" err="1">
                <a:solidFill>
                  <a:srgbClr val="000000"/>
                </a:solidFill>
                <a:latin typeface="Sweco Sans"/>
              </a:rPr>
              <a:t>Indrefjordstien</a:t>
            </a:r>
            <a:r>
              <a:rPr lang="da-DK" i="0" u="none" strike="noStrike" baseline="0" dirty="0">
                <a:solidFill>
                  <a:srgbClr val="000000"/>
                </a:solidFill>
                <a:latin typeface="Sweco Sans"/>
              </a:rPr>
              <a:t> kan forbindes til Avnede langs den gamle</a:t>
            </a:r>
          </a:p>
          <a:p>
            <a:r>
              <a:rPr lang="da-DK" i="0" u="none" strike="noStrike" baseline="0" dirty="0">
                <a:solidFill>
                  <a:srgbClr val="000000"/>
                </a:solidFill>
                <a:latin typeface="Sweco Sans"/>
              </a:rPr>
              <a:t> kyststrækning igennem Avnede Skov, der er rig på oldtidsminder. </a:t>
            </a:r>
          </a:p>
        </p:txBody>
      </p:sp>
      <p:pic>
        <p:nvPicPr>
          <p:cNvPr id="7" name="Billede 6">
            <a:extLst>
              <a:ext uri="{FF2B5EF4-FFF2-40B4-BE49-F238E27FC236}">
                <a16:creationId xmlns:a16="http://schemas.microsoft.com/office/drawing/2014/main" id="{0255A191-352A-49DF-885F-8B60641B87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4567" y="4284230"/>
            <a:ext cx="3542653" cy="2656990"/>
          </a:xfrm>
          <a:prstGeom prst="rect">
            <a:avLst/>
          </a:prstGeom>
        </p:spPr>
      </p:pic>
    </p:spTree>
    <p:extLst>
      <p:ext uri="{BB962C8B-B14F-4D97-AF65-F5344CB8AC3E}">
        <p14:creationId xmlns:p14="http://schemas.microsoft.com/office/powerpoint/2010/main" val="2500525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7B3788-672C-40F4-A17C-99A2432E9432}"/>
              </a:ext>
            </a:extLst>
          </p:cNvPr>
          <p:cNvSpPr>
            <a:spLocks noGrp="1"/>
          </p:cNvSpPr>
          <p:nvPr>
            <p:ph type="title"/>
          </p:nvPr>
        </p:nvSpPr>
        <p:spPr/>
        <p:txBody>
          <a:bodyPr>
            <a:normAutofit/>
          </a:bodyPr>
          <a:lstStyle/>
          <a:p>
            <a:r>
              <a:rPr lang="da-DK" sz="2000" b="1" i="0" u="none" strike="noStrike" baseline="0" dirty="0">
                <a:solidFill>
                  <a:srgbClr val="000000"/>
                </a:solidFill>
                <a:latin typeface="Sweco Sans Medium"/>
              </a:rPr>
              <a:t>Anbefaling 5: Vandveje</a:t>
            </a:r>
            <a:endParaRPr lang="da-DK" sz="2000" b="1" dirty="0"/>
          </a:p>
        </p:txBody>
      </p:sp>
      <p:sp>
        <p:nvSpPr>
          <p:cNvPr id="6" name="Tekstfelt 5">
            <a:extLst>
              <a:ext uri="{FF2B5EF4-FFF2-40B4-BE49-F238E27FC236}">
                <a16:creationId xmlns:a16="http://schemas.microsoft.com/office/drawing/2014/main" id="{7DC5EE7F-9EFA-416B-BC48-8EE4E411F972}"/>
              </a:ext>
            </a:extLst>
          </p:cNvPr>
          <p:cNvSpPr txBox="1"/>
          <p:nvPr/>
        </p:nvSpPr>
        <p:spPr>
          <a:xfrm>
            <a:off x="361260" y="2195535"/>
            <a:ext cx="5006899" cy="1600438"/>
          </a:xfrm>
          <a:prstGeom prst="rect">
            <a:avLst/>
          </a:prstGeom>
          <a:noFill/>
        </p:spPr>
        <p:txBody>
          <a:bodyPr wrap="square" rtlCol="0">
            <a:spAutoFit/>
          </a:bodyPr>
          <a:lstStyle/>
          <a:p>
            <a:pPr marL="285750" indent="-285750">
              <a:buFont typeface="Arial" panose="020B0604020202020204" pitchFamily="34" charset="0"/>
              <a:buChar char="•"/>
            </a:pPr>
            <a:r>
              <a:rPr lang="en-US" sz="2000" dirty="0" err="1"/>
              <a:t>Anløbsbroer</a:t>
            </a:r>
            <a:r>
              <a:rPr lang="en-US" sz="2000" dirty="0"/>
              <a:t> og </a:t>
            </a:r>
            <a:r>
              <a:rPr lang="en-US" sz="2000" dirty="0" err="1"/>
              <a:t>sejlrender</a:t>
            </a:r>
            <a:r>
              <a:rPr lang="en-US" sz="2000" dirty="0"/>
              <a:t> </a:t>
            </a:r>
            <a:r>
              <a:rPr lang="en-US" sz="2000" dirty="0" err="1"/>
              <a:t>skal</a:t>
            </a:r>
            <a:r>
              <a:rPr lang="en-US" sz="2000" dirty="0"/>
              <a:t> </a:t>
            </a:r>
            <a:r>
              <a:rPr lang="en-US" sz="2000" dirty="0" err="1"/>
              <a:t>opgrades</a:t>
            </a:r>
            <a:endParaRPr lang="en-US" sz="2000" dirty="0"/>
          </a:p>
          <a:p>
            <a:pPr marL="285750" indent="-285750">
              <a:buFont typeface="Arial" panose="020B0604020202020204" pitchFamily="34" charset="0"/>
              <a:buChar char="•"/>
            </a:pPr>
            <a:r>
              <a:rPr lang="da-DK" sz="2000" dirty="0">
                <a:solidFill>
                  <a:srgbClr val="000000"/>
                </a:solidFill>
                <a:latin typeface="Sweco Sans"/>
              </a:rPr>
              <a:t>H</a:t>
            </a:r>
            <a:r>
              <a:rPr lang="da-DK" sz="2000" b="0" i="0" u="none" strike="noStrike" baseline="0" dirty="0">
                <a:solidFill>
                  <a:srgbClr val="000000"/>
                </a:solidFill>
                <a:latin typeface="Sweco Sans"/>
              </a:rPr>
              <a:t>avnenes kapacitet skal forbedres </a:t>
            </a:r>
          </a:p>
          <a:p>
            <a:pPr marL="285750" indent="-285750">
              <a:buFont typeface="Arial" panose="020B0604020202020204" pitchFamily="34" charset="0"/>
              <a:buChar char="•"/>
            </a:pPr>
            <a:r>
              <a:rPr lang="da-DK" sz="2000" dirty="0" err="1">
                <a:solidFill>
                  <a:srgbClr val="000000"/>
                </a:solidFill>
                <a:latin typeface="Sweco Sans"/>
              </a:rPr>
              <a:t>Fjordbus</a:t>
            </a:r>
            <a:r>
              <a:rPr lang="da-DK" sz="2000" dirty="0">
                <a:solidFill>
                  <a:srgbClr val="000000"/>
                </a:solidFill>
                <a:latin typeface="Sweco Sans"/>
              </a:rPr>
              <a:t> etableres</a:t>
            </a:r>
          </a:p>
          <a:p>
            <a:pPr marL="285750" indent="-285750">
              <a:buFont typeface="Arial" panose="020B0604020202020204" pitchFamily="34" charset="0"/>
              <a:buChar char="•"/>
            </a:pPr>
            <a:r>
              <a:rPr lang="da-DK" sz="2000" b="0" i="0" u="none" strike="noStrike" baseline="0" dirty="0">
                <a:solidFill>
                  <a:srgbClr val="000000"/>
                </a:solidFill>
                <a:latin typeface="Sweco Sans"/>
              </a:rPr>
              <a:t>Bedre forhold for roere og kajakroere</a:t>
            </a:r>
          </a:p>
          <a:p>
            <a:endParaRPr lang="da-DK" dirty="0"/>
          </a:p>
        </p:txBody>
      </p:sp>
      <p:pic>
        <p:nvPicPr>
          <p:cNvPr id="8" name="Billede 7">
            <a:extLst>
              <a:ext uri="{FF2B5EF4-FFF2-40B4-BE49-F238E27FC236}">
                <a16:creationId xmlns:a16="http://schemas.microsoft.com/office/drawing/2014/main" id="{28A72BF2-2811-4787-A2A8-0C0FB3A25F82}"/>
              </a:ext>
            </a:extLst>
          </p:cNvPr>
          <p:cNvPicPr>
            <a:picLocks noChangeAspect="1"/>
          </p:cNvPicPr>
          <p:nvPr/>
        </p:nvPicPr>
        <p:blipFill>
          <a:blip r:embed="rId2"/>
          <a:stretch>
            <a:fillRect/>
          </a:stretch>
        </p:blipFill>
        <p:spPr>
          <a:xfrm>
            <a:off x="0" y="5106838"/>
            <a:ext cx="12979202" cy="1751162"/>
          </a:xfrm>
          <a:prstGeom prst="rect">
            <a:avLst/>
          </a:prstGeom>
        </p:spPr>
      </p:pic>
      <p:grpSp>
        <p:nvGrpSpPr>
          <p:cNvPr id="7" name="object 14">
            <a:extLst>
              <a:ext uri="{FF2B5EF4-FFF2-40B4-BE49-F238E27FC236}">
                <a16:creationId xmlns:a16="http://schemas.microsoft.com/office/drawing/2014/main" id="{0D6E014E-C03F-1C5E-77E4-66BE02D04B09}"/>
              </a:ext>
            </a:extLst>
          </p:cNvPr>
          <p:cNvGrpSpPr/>
          <p:nvPr/>
        </p:nvGrpSpPr>
        <p:grpSpPr>
          <a:xfrm>
            <a:off x="2255520" y="442874"/>
            <a:ext cx="9936480" cy="1108645"/>
            <a:chOff x="413999" y="995654"/>
            <a:chExt cx="9936480" cy="1108645"/>
          </a:xfrm>
        </p:grpSpPr>
        <p:sp>
          <p:nvSpPr>
            <p:cNvPr id="9" name="object 15">
              <a:extLst>
                <a:ext uri="{FF2B5EF4-FFF2-40B4-BE49-F238E27FC236}">
                  <a16:creationId xmlns:a16="http://schemas.microsoft.com/office/drawing/2014/main" id="{A5BEB1D3-FC82-8CDA-7F85-ECEF4C625970}"/>
                </a:ext>
              </a:extLst>
            </p:cNvPr>
            <p:cNvSpPr/>
            <p:nvPr/>
          </p:nvSpPr>
          <p:spPr>
            <a:xfrm>
              <a:off x="8552256" y="1752193"/>
              <a:ext cx="471170" cy="119380"/>
            </a:xfrm>
            <a:custGeom>
              <a:avLst/>
              <a:gdLst/>
              <a:ahLst/>
              <a:cxnLst/>
              <a:rect l="l" t="t" r="r" b="b"/>
              <a:pathLst>
                <a:path w="471170" h="119380">
                  <a:moveTo>
                    <a:pt x="119278" y="0"/>
                  </a:moveTo>
                  <a:lnTo>
                    <a:pt x="0" y="0"/>
                  </a:lnTo>
                  <a:lnTo>
                    <a:pt x="0" y="119291"/>
                  </a:lnTo>
                  <a:lnTo>
                    <a:pt x="119278" y="119291"/>
                  </a:lnTo>
                  <a:lnTo>
                    <a:pt x="119278" y="0"/>
                  </a:lnTo>
                  <a:close/>
                </a:path>
                <a:path w="471170" h="119380">
                  <a:moveTo>
                    <a:pt x="470852" y="12"/>
                  </a:moveTo>
                  <a:lnTo>
                    <a:pt x="351548" y="12"/>
                  </a:lnTo>
                  <a:lnTo>
                    <a:pt x="351548" y="119291"/>
                  </a:lnTo>
                  <a:lnTo>
                    <a:pt x="470852" y="119291"/>
                  </a:lnTo>
                  <a:lnTo>
                    <a:pt x="470852" y="12"/>
                  </a:lnTo>
                  <a:close/>
                </a:path>
              </a:pathLst>
            </a:custGeom>
            <a:solidFill>
              <a:srgbClr val="FFFFFF"/>
            </a:solidFill>
          </p:spPr>
          <p:txBody>
            <a:bodyPr wrap="square" lIns="0" tIns="0" rIns="0" bIns="0" rtlCol="0"/>
            <a:lstStyle/>
            <a:p>
              <a:endParaRPr/>
            </a:p>
          </p:txBody>
        </p:sp>
        <p:sp>
          <p:nvSpPr>
            <p:cNvPr id="10" name="object 16">
              <a:extLst>
                <a:ext uri="{FF2B5EF4-FFF2-40B4-BE49-F238E27FC236}">
                  <a16:creationId xmlns:a16="http://schemas.microsoft.com/office/drawing/2014/main" id="{4E00928B-5D21-FC20-D186-08C2ECDA1EF9}"/>
                </a:ext>
              </a:extLst>
            </p:cNvPr>
            <p:cNvSpPr/>
            <p:nvPr/>
          </p:nvSpPr>
          <p:spPr>
            <a:xfrm>
              <a:off x="8319960" y="1811838"/>
              <a:ext cx="471170" cy="0"/>
            </a:xfrm>
            <a:custGeom>
              <a:avLst/>
              <a:gdLst/>
              <a:ahLst/>
              <a:cxnLst/>
              <a:rect l="l" t="t" r="r" b="b"/>
              <a:pathLst>
                <a:path w="471170">
                  <a:moveTo>
                    <a:pt x="0" y="0"/>
                  </a:moveTo>
                  <a:lnTo>
                    <a:pt x="470877" y="0"/>
                  </a:lnTo>
                </a:path>
              </a:pathLst>
            </a:custGeom>
            <a:ln w="119292">
              <a:solidFill>
                <a:srgbClr val="FFFFFF"/>
              </a:solidFill>
            </a:ln>
          </p:spPr>
          <p:txBody>
            <a:bodyPr wrap="square" lIns="0" tIns="0" rIns="0" bIns="0" rtlCol="0"/>
            <a:lstStyle/>
            <a:p>
              <a:endParaRPr/>
            </a:p>
          </p:txBody>
        </p:sp>
        <p:sp>
          <p:nvSpPr>
            <p:cNvPr id="11" name="object 17">
              <a:extLst>
                <a:ext uri="{FF2B5EF4-FFF2-40B4-BE49-F238E27FC236}">
                  <a16:creationId xmlns:a16="http://schemas.microsoft.com/office/drawing/2014/main" id="{0D1B8F27-4EB0-11B8-8BB6-B4580EC59C04}"/>
                </a:ext>
              </a:extLst>
            </p:cNvPr>
            <p:cNvSpPr/>
            <p:nvPr/>
          </p:nvSpPr>
          <p:spPr>
            <a:xfrm>
              <a:off x="9195759" y="1752192"/>
              <a:ext cx="0" cy="119380"/>
            </a:xfrm>
            <a:custGeom>
              <a:avLst/>
              <a:gdLst/>
              <a:ahLst/>
              <a:cxnLst/>
              <a:rect l="l" t="t" r="r" b="b"/>
              <a:pathLst>
                <a:path h="119380">
                  <a:moveTo>
                    <a:pt x="0" y="0"/>
                  </a:moveTo>
                  <a:lnTo>
                    <a:pt x="0" y="119292"/>
                  </a:lnTo>
                </a:path>
              </a:pathLst>
            </a:custGeom>
            <a:ln w="119291">
              <a:solidFill>
                <a:srgbClr val="FFFFFF"/>
              </a:solidFill>
            </a:ln>
          </p:spPr>
          <p:txBody>
            <a:bodyPr wrap="square" lIns="0" tIns="0" rIns="0" bIns="0" rtlCol="0"/>
            <a:lstStyle/>
            <a:p>
              <a:endParaRPr/>
            </a:p>
          </p:txBody>
        </p:sp>
        <p:sp>
          <p:nvSpPr>
            <p:cNvPr id="12" name="object 18">
              <a:extLst>
                <a:ext uri="{FF2B5EF4-FFF2-40B4-BE49-F238E27FC236}">
                  <a16:creationId xmlns:a16="http://schemas.microsoft.com/office/drawing/2014/main" id="{69C18664-BD26-53F0-B368-56A20CD90C1C}"/>
                </a:ext>
              </a:extLst>
            </p:cNvPr>
            <p:cNvSpPr/>
            <p:nvPr/>
          </p:nvSpPr>
          <p:spPr>
            <a:xfrm>
              <a:off x="9016822" y="1632902"/>
              <a:ext cx="471170" cy="351790"/>
            </a:xfrm>
            <a:custGeom>
              <a:avLst/>
              <a:gdLst/>
              <a:ahLst/>
              <a:cxnLst/>
              <a:rect l="l" t="t" r="r" b="b"/>
              <a:pathLst>
                <a:path w="471170" h="351789">
                  <a:moveTo>
                    <a:pt x="119278" y="0"/>
                  </a:moveTo>
                  <a:lnTo>
                    <a:pt x="0" y="0"/>
                  </a:lnTo>
                  <a:lnTo>
                    <a:pt x="0" y="119291"/>
                  </a:lnTo>
                  <a:lnTo>
                    <a:pt x="119278" y="119291"/>
                  </a:lnTo>
                  <a:lnTo>
                    <a:pt x="119278" y="0"/>
                  </a:lnTo>
                  <a:close/>
                </a:path>
                <a:path w="471170" h="351789">
                  <a:moveTo>
                    <a:pt x="351586" y="119291"/>
                  </a:moveTo>
                  <a:lnTo>
                    <a:pt x="119291" y="119291"/>
                  </a:lnTo>
                  <a:lnTo>
                    <a:pt x="119291" y="235445"/>
                  </a:lnTo>
                  <a:lnTo>
                    <a:pt x="119291" y="238594"/>
                  </a:lnTo>
                  <a:lnTo>
                    <a:pt x="119291" y="351586"/>
                  </a:lnTo>
                  <a:lnTo>
                    <a:pt x="351586" y="351586"/>
                  </a:lnTo>
                  <a:lnTo>
                    <a:pt x="351586" y="238594"/>
                  </a:lnTo>
                  <a:lnTo>
                    <a:pt x="351586" y="235445"/>
                  </a:lnTo>
                  <a:lnTo>
                    <a:pt x="351586" y="119291"/>
                  </a:lnTo>
                  <a:close/>
                </a:path>
                <a:path w="471170" h="351789">
                  <a:moveTo>
                    <a:pt x="470877" y="12"/>
                  </a:moveTo>
                  <a:lnTo>
                    <a:pt x="351586" y="12"/>
                  </a:lnTo>
                  <a:lnTo>
                    <a:pt x="351586" y="119291"/>
                  </a:lnTo>
                  <a:lnTo>
                    <a:pt x="470877" y="119291"/>
                  </a:lnTo>
                  <a:lnTo>
                    <a:pt x="470877" y="12"/>
                  </a:lnTo>
                  <a:close/>
                </a:path>
              </a:pathLst>
            </a:custGeom>
            <a:solidFill>
              <a:srgbClr val="FFFFFF"/>
            </a:solidFill>
          </p:spPr>
          <p:txBody>
            <a:bodyPr wrap="square" lIns="0" tIns="0" rIns="0" bIns="0" rtlCol="0"/>
            <a:lstStyle/>
            <a:p>
              <a:endParaRPr/>
            </a:p>
          </p:txBody>
        </p:sp>
        <p:sp>
          <p:nvSpPr>
            <p:cNvPr id="13" name="object 19">
              <a:extLst>
                <a:ext uri="{FF2B5EF4-FFF2-40B4-BE49-F238E27FC236}">
                  <a16:creationId xmlns:a16="http://schemas.microsoft.com/office/drawing/2014/main" id="{5E4A1F72-D74C-9D23-B7C4-EA093FC9CEC6}"/>
                </a:ext>
              </a:extLst>
            </p:cNvPr>
            <p:cNvSpPr/>
            <p:nvPr/>
          </p:nvSpPr>
          <p:spPr>
            <a:xfrm>
              <a:off x="9136113" y="1956237"/>
              <a:ext cx="351790" cy="0"/>
            </a:xfrm>
            <a:custGeom>
              <a:avLst/>
              <a:gdLst/>
              <a:ahLst/>
              <a:cxnLst/>
              <a:rect l="l" t="t" r="r" b="b"/>
              <a:pathLst>
                <a:path w="351790">
                  <a:moveTo>
                    <a:pt x="0" y="0"/>
                  </a:moveTo>
                  <a:lnTo>
                    <a:pt x="351589" y="0"/>
                  </a:lnTo>
                </a:path>
              </a:pathLst>
            </a:custGeom>
            <a:ln w="56502">
              <a:solidFill>
                <a:srgbClr val="FFFFFF"/>
              </a:solidFill>
            </a:ln>
          </p:spPr>
          <p:txBody>
            <a:bodyPr wrap="square" lIns="0" tIns="0" rIns="0" bIns="0" rtlCol="0"/>
            <a:lstStyle/>
            <a:p>
              <a:endParaRPr/>
            </a:p>
          </p:txBody>
        </p:sp>
        <p:sp>
          <p:nvSpPr>
            <p:cNvPr id="14" name="object 20">
              <a:extLst>
                <a:ext uri="{FF2B5EF4-FFF2-40B4-BE49-F238E27FC236}">
                  <a16:creationId xmlns:a16="http://schemas.microsoft.com/office/drawing/2014/main" id="{997D60B9-55ED-61EE-520C-4844B5D00121}"/>
                </a:ext>
              </a:extLst>
            </p:cNvPr>
            <p:cNvSpPr/>
            <p:nvPr/>
          </p:nvSpPr>
          <p:spPr>
            <a:xfrm>
              <a:off x="9016824" y="2014311"/>
              <a:ext cx="471170" cy="0"/>
            </a:xfrm>
            <a:custGeom>
              <a:avLst/>
              <a:gdLst/>
              <a:ahLst/>
              <a:cxnLst/>
              <a:rect l="l" t="t" r="r" b="b"/>
              <a:pathLst>
                <a:path w="471170">
                  <a:moveTo>
                    <a:pt x="0" y="0"/>
                  </a:moveTo>
                  <a:lnTo>
                    <a:pt x="470877" y="0"/>
                  </a:lnTo>
                </a:path>
              </a:pathLst>
            </a:custGeom>
            <a:ln w="56502">
              <a:solidFill>
                <a:srgbClr val="FFFFFF"/>
              </a:solidFill>
            </a:ln>
          </p:spPr>
          <p:txBody>
            <a:bodyPr wrap="square" lIns="0" tIns="0" rIns="0" bIns="0" rtlCol="0"/>
            <a:lstStyle/>
            <a:p>
              <a:endParaRPr/>
            </a:p>
          </p:txBody>
        </p:sp>
        <p:sp>
          <p:nvSpPr>
            <p:cNvPr id="15" name="object 21">
              <a:extLst>
                <a:ext uri="{FF2B5EF4-FFF2-40B4-BE49-F238E27FC236}">
                  <a16:creationId xmlns:a16="http://schemas.microsoft.com/office/drawing/2014/main" id="{8A10A9E7-3E3D-98EB-4951-15C83E24C43E}"/>
                </a:ext>
              </a:extLst>
            </p:cNvPr>
            <p:cNvSpPr/>
            <p:nvPr/>
          </p:nvSpPr>
          <p:spPr>
            <a:xfrm>
              <a:off x="9249117" y="1692548"/>
              <a:ext cx="471170" cy="0"/>
            </a:xfrm>
            <a:custGeom>
              <a:avLst/>
              <a:gdLst/>
              <a:ahLst/>
              <a:cxnLst/>
              <a:rect l="l" t="t" r="r" b="b"/>
              <a:pathLst>
                <a:path w="471170">
                  <a:moveTo>
                    <a:pt x="0" y="0"/>
                  </a:moveTo>
                  <a:lnTo>
                    <a:pt x="470877" y="0"/>
                  </a:lnTo>
                </a:path>
              </a:pathLst>
            </a:custGeom>
            <a:ln w="119291">
              <a:solidFill>
                <a:srgbClr val="FFFFFF"/>
              </a:solidFill>
            </a:ln>
          </p:spPr>
          <p:txBody>
            <a:bodyPr wrap="square" lIns="0" tIns="0" rIns="0" bIns="0" rtlCol="0"/>
            <a:lstStyle/>
            <a:p>
              <a:endParaRPr/>
            </a:p>
          </p:txBody>
        </p:sp>
        <p:sp>
          <p:nvSpPr>
            <p:cNvPr id="16" name="object 22">
              <a:extLst>
                <a:ext uri="{FF2B5EF4-FFF2-40B4-BE49-F238E27FC236}">
                  <a16:creationId xmlns:a16="http://schemas.microsoft.com/office/drawing/2014/main" id="{314ECACB-FC68-8356-708E-BB941591DE60}"/>
                </a:ext>
              </a:extLst>
            </p:cNvPr>
            <p:cNvSpPr/>
            <p:nvPr/>
          </p:nvSpPr>
          <p:spPr>
            <a:xfrm>
              <a:off x="9249117" y="1926414"/>
              <a:ext cx="471170" cy="0"/>
            </a:xfrm>
            <a:custGeom>
              <a:avLst/>
              <a:gdLst/>
              <a:ahLst/>
              <a:cxnLst/>
              <a:rect l="l" t="t" r="r" b="b"/>
              <a:pathLst>
                <a:path w="471170">
                  <a:moveTo>
                    <a:pt x="0" y="0"/>
                  </a:moveTo>
                  <a:lnTo>
                    <a:pt x="119291" y="0"/>
                  </a:lnTo>
                </a:path>
                <a:path w="471170">
                  <a:moveTo>
                    <a:pt x="351586" y="0"/>
                  </a:moveTo>
                  <a:lnTo>
                    <a:pt x="470877" y="0"/>
                  </a:lnTo>
                </a:path>
              </a:pathLst>
            </a:custGeom>
            <a:ln w="116146">
              <a:solidFill>
                <a:srgbClr val="FFFFFF"/>
              </a:solidFill>
            </a:ln>
          </p:spPr>
          <p:txBody>
            <a:bodyPr wrap="square" lIns="0" tIns="0" rIns="0" bIns="0" rtlCol="0"/>
            <a:lstStyle/>
            <a:p>
              <a:endParaRPr/>
            </a:p>
          </p:txBody>
        </p:sp>
        <p:sp>
          <p:nvSpPr>
            <p:cNvPr id="17" name="object 23">
              <a:extLst>
                <a:ext uri="{FF2B5EF4-FFF2-40B4-BE49-F238E27FC236}">
                  <a16:creationId xmlns:a16="http://schemas.microsoft.com/office/drawing/2014/main" id="{29DBF416-E376-12C4-7E19-2E561020CAA3}"/>
                </a:ext>
              </a:extLst>
            </p:cNvPr>
            <p:cNvSpPr/>
            <p:nvPr/>
          </p:nvSpPr>
          <p:spPr>
            <a:xfrm>
              <a:off x="8784514" y="1632902"/>
              <a:ext cx="935990" cy="410209"/>
            </a:xfrm>
            <a:custGeom>
              <a:avLst/>
              <a:gdLst/>
              <a:ahLst/>
              <a:cxnLst/>
              <a:rect l="l" t="t" r="r" b="b"/>
              <a:pathLst>
                <a:path w="935990" h="410210">
                  <a:moveTo>
                    <a:pt x="119303" y="0"/>
                  </a:moveTo>
                  <a:lnTo>
                    <a:pt x="0" y="0"/>
                  </a:lnTo>
                  <a:lnTo>
                    <a:pt x="0" y="119291"/>
                  </a:lnTo>
                  <a:lnTo>
                    <a:pt x="119303" y="119291"/>
                  </a:lnTo>
                  <a:lnTo>
                    <a:pt x="119303" y="0"/>
                  </a:lnTo>
                  <a:close/>
                </a:path>
                <a:path w="935990" h="410210">
                  <a:moveTo>
                    <a:pt x="935482" y="353161"/>
                  </a:moveTo>
                  <a:lnTo>
                    <a:pt x="464591" y="353161"/>
                  </a:lnTo>
                  <a:lnTo>
                    <a:pt x="464591" y="409663"/>
                  </a:lnTo>
                  <a:lnTo>
                    <a:pt x="935482" y="409663"/>
                  </a:lnTo>
                  <a:lnTo>
                    <a:pt x="935482" y="353161"/>
                  </a:lnTo>
                  <a:close/>
                </a:path>
                <a:path w="935990" h="410210">
                  <a:moveTo>
                    <a:pt x="935482" y="295084"/>
                  </a:moveTo>
                  <a:lnTo>
                    <a:pt x="464591" y="295084"/>
                  </a:lnTo>
                  <a:lnTo>
                    <a:pt x="464591" y="351599"/>
                  </a:lnTo>
                  <a:lnTo>
                    <a:pt x="935482" y="351599"/>
                  </a:lnTo>
                  <a:lnTo>
                    <a:pt x="935482" y="295084"/>
                  </a:lnTo>
                  <a:close/>
                </a:path>
              </a:pathLst>
            </a:custGeom>
            <a:solidFill>
              <a:srgbClr val="FFFFFF"/>
            </a:solidFill>
          </p:spPr>
          <p:txBody>
            <a:bodyPr wrap="square" lIns="0" tIns="0" rIns="0" bIns="0" rtlCol="0"/>
            <a:lstStyle/>
            <a:p>
              <a:endParaRPr/>
            </a:p>
          </p:txBody>
        </p:sp>
        <p:sp>
          <p:nvSpPr>
            <p:cNvPr id="18" name="object 24">
              <a:extLst>
                <a:ext uri="{FF2B5EF4-FFF2-40B4-BE49-F238E27FC236}">
                  <a16:creationId xmlns:a16="http://schemas.microsoft.com/office/drawing/2014/main" id="{D4FA66AA-282A-A9F3-2585-CE2F00387171}"/>
                </a:ext>
              </a:extLst>
            </p:cNvPr>
            <p:cNvSpPr/>
            <p:nvPr/>
          </p:nvSpPr>
          <p:spPr>
            <a:xfrm>
              <a:off x="9136113" y="1926414"/>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19" name="object 25">
              <a:extLst>
                <a:ext uri="{FF2B5EF4-FFF2-40B4-BE49-F238E27FC236}">
                  <a16:creationId xmlns:a16="http://schemas.microsoft.com/office/drawing/2014/main" id="{F2338B9A-2795-F4E4-9064-1242669ACAE2}"/>
                </a:ext>
              </a:extLst>
            </p:cNvPr>
            <p:cNvSpPr/>
            <p:nvPr/>
          </p:nvSpPr>
          <p:spPr>
            <a:xfrm>
              <a:off x="8784526" y="1956237"/>
              <a:ext cx="471170" cy="58419"/>
            </a:xfrm>
            <a:custGeom>
              <a:avLst/>
              <a:gdLst/>
              <a:ahLst/>
              <a:cxnLst/>
              <a:rect l="l" t="t" r="r" b="b"/>
              <a:pathLst>
                <a:path w="471170" h="58419">
                  <a:moveTo>
                    <a:pt x="119287" y="0"/>
                  </a:moveTo>
                  <a:lnTo>
                    <a:pt x="470877" y="0"/>
                  </a:lnTo>
                </a:path>
                <a:path w="471170" h="58419">
                  <a:moveTo>
                    <a:pt x="0" y="58073"/>
                  </a:moveTo>
                  <a:lnTo>
                    <a:pt x="470877" y="58073"/>
                  </a:lnTo>
                </a:path>
              </a:pathLst>
            </a:custGeom>
            <a:ln w="56501">
              <a:solidFill>
                <a:srgbClr val="FFFFFF"/>
              </a:solidFill>
            </a:ln>
          </p:spPr>
          <p:txBody>
            <a:bodyPr wrap="square" lIns="0" tIns="0" rIns="0" bIns="0" rtlCol="0"/>
            <a:lstStyle/>
            <a:p>
              <a:endParaRPr/>
            </a:p>
          </p:txBody>
        </p:sp>
        <p:sp>
          <p:nvSpPr>
            <p:cNvPr id="20" name="object 26">
              <a:extLst>
                <a:ext uri="{FF2B5EF4-FFF2-40B4-BE49-F238E27FC236}">
                  <a16:creationId xmlns:a16="http://schemas.microsoft.com/office/drawing/2014/main" id="{5F7E4074-6BB3-A6AF-A2DB-26D8302E806E}"/>
                </a:ext>
              </a:extLst>
            </p:cNvPr>
            <p:cNvSpPr/>
            <p:nvPr/>
          </p:nvSpPr>
          <p:spPr>
            <a:xfrm>
              <a:off x="8671547" y="1692547"/>
              <a:ext cx="232410" cy="0"/>
            </a:xfrm>
            <a:custGeom>
              <a:avLst/>
              <a:gdLst/>
              <a:ahLst/>
              <a:cxnLst/>
              <a:rect l="l" t="t" r="r" b="b"/>
              <a:pathLst>
                <a:path w="232409">
                  <a:moveTo>
                    <a:pt x="0" y="0"/>
                  </a:moveTo>
                  <a:lnTo>
                    <a:pt x="232270" y="0"/>
                  </a:lnTo>
                </a:path>
              </a:pathLst>
            </a:custGeom>
            <a:ln w="119292">
              <a:solidFill>
                <a:srgbClr val="FFFFFF"/>
              </a:solidFill>
            </a:ln>
          </p:spPr>
          <p:txBody>
            <a:bodyPr wrap="square" lIns="0" tIns="0" rIns="0" bIns="0" rtlCol="0"/>
            <a:lstStyle/>
            <a:p>
              <a:endParaRPr/>
            </a:p>
          </p:txBody>
        </p:sp>
        <p:sp>
          <p:nvSpPr>
            <p:cNvPr id="21" name="object 27">
              <a:extLst>
                <a:ext uri="{FF2B5EF4-FFF2-40B4-BE49-F238E27FC236}">
                  <a16:creationId xmlns:a16="http://schemas.microsoft.com/office/drawing/2014/main" id="{F3E8D209-D5B7-5329-D43B-7D62FC7FEDA4}"/>
                </a:ext>
              </a:extLst>
            </p:cNvPr>
            <p:cNvSpPr/>
            <p:nvPr/>
          </p:nvSpPr>
          <p:spPr>
            <a:xfrm>
              <a:off x="8552244" y="1868347"/>
              <a:ext cx="471170" cy="174625"/>
            </a:xfrm>
            <a:custGeom>
              <a:avLst/>
              <a:gdLst/>
              <a:ahLst/>
              <a:cxnLst/>
              <a:rect l="l" t="t" r="r" b="b"/>
              <a:pathLst>
                <a:path w="471170" h="174625">
                  <a:moveTo>
                    <a:pt x="470852" y="117716"/>
                  </a:moveTo>
                  <a:lnTo>
                    <a:pt x="0" y="117716"/>
                  </a:lnTo>
                  <a:lnTo>
                    <a:pt x="0" y="174218"/>
                  </a:lnTo>
                  <a:lnTo>
                    <a:pt x="470852" y="174218"/>
                  </a:lnTo>
                  <a:lnTo>
                    <a:pt x="470852" y="117716"/>
                  </a:lnTo>
                  <a:close/>
                </a:path>
                <a:path w="471170" h="174625">
                  <a:moveTo>
                    <a:pt x="470852" y="0"/>
                  </a:moveTo>
                  <a:lnTo>
                    <a:pt x="351561" y="0"/>
                  </a:lnTo>
                  <a:lnTo>
                    <a:pt x="351561" y="59639"/>
                  </a:lnTo>
                  <a:lnTo>
                    <a:pt x="119291" y="59639"/>
                  </a:lnTo>
                  <a:lnTo>
                    <a:pt x="119291" y="0"/>
                  </a:lnTo>
                  <a:lnTo>
                    <a:pt x="0" y="0"/>
                  </a:lnTo>
                  <a:lnTo>
                    <a:pt x="0" y="59639"/>
                  </a:lnTo>
                  <a:lnTo>
                    <a:pt x="0" y="116141"/>
                  </a:lnTo>
                  <a:lnTo>
                    <a:pt x="119291" y="116141"/>
                  </a:lnTo>
                  <a:lnTo>
                    <a:pt x="351561" y="116141"/>
                  </a:lnTo>
                  <a:lnTo>
                    <a:pt x="470852" y="116141"/>
                  </a:lnTo>
                  <a:lnTo>
                    <a:pt x="470852" y="59639"/>
                  </a:lnTo>
                  <a:lnTo>
                    <a:pt x="470852" y="0"/>
                  </a:lnTo>
                  <a:close/>
                </a:path>
              </a:pathLst>
            </a:custGeom>
            <a:solidFill>
              <a:srgbClr val="FFFFFF"/>
            </a:solidFill>
          </p:spPr>
          <p:txBody>
            <a:bodyPr wrap="square" lIns="0" tIns="0" rIns="0" bIns="0" rtlCol="0"/>
            <a:lstStyle/>
            <a:p>
              <a:endParaRPr/>
            </a:p>
          </p:txBody>
        </p:sp>
        <p:sp>
          <p:nvSpPr>
            <p:cNvPr id="22" name="object 28">
              <a:extLst>
                <a:ext uri="{FF2B5EF4-FFF2-40B4-BE49-F238E27FC236}">
                  <a16:creationId xmlns:a16="http://schemas.microsoft.com/office/drawing/2014/main" id="{B80C695D-5A69-38B4-877B-496A269E99B8}"/>
                </a:ext>
              </a:extLst>
            </p:cNvPr>
            <p:cNvSpPr/>
            <p:nvPr/>
          </p:nvSpPr>
          <p:spPr>
            <a:xfrm>
              <a:off x="8319960" y="1518319"/>
              <a:ext cx="1167765" cy="59690"/>
            </a:xfrm>
            <a:custGeom>
              <a:avLst/>
              <a:gdLst/>
              <a:ahLst/>
              <a:cxnLst/>
              <a:rect l="l" t="t" r="r" b="b"/>
              <a:pathLst>
                <a:path w="1167765" h="59690">
                  <a:moveTo>
                    <a:pt x="583857" y="0"/>
                  </a:moveTo>
                  <a:lnTo>
                    <a:pt x="703148" y="0"/>
                  </a:lnTo>
                </a:path>
                <a:path w="1167765" h="59690">
                  <a:moveTo>
                    <a:pt x="232295" y="59646"/>
                  </a:moveTo>
                  <a:lnTo>
                    <a:pt x="703148" y="59646"/>
                  </a:lnTo>
                </a:path>
                <a:path w="1167765" h="59690">
                  <a:moveTo>
                    <a:pt x="0" y="59646"/>
                  </a:moveTo>
                  <a:lnTo>
                    <a:pt x="470877" y="59646"/>
                  </a:lnTo>
                </a:path>
                <a:path w="1167765" h="59690">
                  <a:moveTo>
                    <a:pt x="464566" y="59646"/>
                  </a:moveTo>
                  <a:lnTo>
                    <a:pt x="935443" y="59646"/>
                  </a:lnTo>
                </a:path>
                <a:path w="1167765" h="59690">
                  <a:moveTo>
                    <a:pt x="696861" y="59646"/>
                  </a:moveTo>
                  <a:lnTo>
                    <a:pt x="1167739" y="59646"/>
                  </a:lnTo>
                </a:path>
                <a:path w="1167765" h="59690">
                  <a:moveTo>
                    <a:pt x="816152" y="0"/>
                  </a:moveTo>
                  <a:lnTo>
                    <a:pt x="935443" y="0"/>
                  </a:lnTo>
                </a:path>
                <a:path w="1167765" h="59690">
                  <a:moveTo>
                    <a:pt x="816152" y="0"/>
                  </a:moveTo>
                  <a:lnTo>
                    <a:pt x="1167739" y="0"/>
                  </a:lnTo>
                </a:path>
              </a:pathLst>
            </a:custGeom>
            <a:ln w="3175">
              <a:solidFill>
                <a:srgbClr val="FFFFFF"/>
              </a:solidFill>
            </a:ln>
          </p:spPr>
          <p:txBody>
            <a:bodyPr wrap="square" lIns="0" tIns="0" rIns="0" bIns="0" rtlCol="0"/>
            <a:lstStyle/>
            <a:p>
              <a:endParaRPr/>
            </a:p>
          </p:txBody>
        </p:sp>
        <p:sp>
          <p:nvSpPr>
            <p:cNvPr id="23" name="object 29">
              <a:extLst>
                <a:ext uri="{FF2B5EF4-FFF2-40B4-BE49-F238E27FC236}">
                  <a16:creationId xmlns:a16="http://schemas.microsoft.com/office/drawing/2014/main" id="{E2D088C4-8F1A-862A-621D-9A9CB4706E13}"/>
                </a:ext>
              </a:extLst>
            </p:cNvPr>
            <p:cNvSpPr/>
            <p:nvPr/>
          </p:nvSpPr>
          <p:spPr>
            <a:xfrm>
              <a:off x="9016810" y="1519897"/>
              <a:ext cx="471170" cy="119380"/>
            </a:xfrm>
            <a:custGeom>
              <a:avLst/>
              <a:gdLst/>
              <a:ahLst/>
              <a:cxnLst/>
              <a:rect l="l" t="t" r="r" b="b"/>
              <a:pathLst>
                <a:path w="471170" h="119380">
                  <a:moveTo>
                    <a:pt x="119291" y="0"/>
                  </a:moveTo>
                  <a:lnTo>
                    <a:pt x="0" y="0"/>
                  </a:lnTo>
                  <a:lnTo>
                    <a:pt x="0" y="119278"/>
                  </a:lnTo>
                  <a:lnTo>
                    <a:pt x="119291" y="119278"/>
                  </a:lnTo>
                  <a:lnTo>
                    <a:pt x="119291" y="0"/>
                  </a:lnTo>
                  <a:close/>
                </a:path>
                <a:path w="471170" h="119380">
                  <a:moveTo>
                    <a:pt x="470890" y="0"/>
                  </a:moveTo>
                  <a:lnTo>
                    <a:pt x="351599" y="0"/>
                  </a:lnTo>
                  <a:lnTo>
                    <a:pt x="351599" y="119278"/>
                  </a:lnTo>
                  <a:lnTo>
                    <a:pt x="470890" y="119278"/>
                  </a:lnTo>
                  <a:lnTo>
                    <a:pt x="470890" y="0"/>
                  </a:lnTo>
                  <a:close/>
                </a:path>
              </a:pathLst>
            </a:custGeom>
            <a:solidFill>
              <a:srgbClr val="FFFFFF"/>
            </a:solidFill>
          </p:spPr>
          <p:txBody>
            <a:bodyPr wrap="square" lIns="0" tIns="0" rIns="0" bIns="0" rtlCol="0"/>
            <a:lstStyle/>
            <a:p>
              <a:endParaRPr/>
            </a:p>
          </p:txBody>
        </p:sp>
        <p:sp>
          <p:nvSpPr>
            <p:cNvPr id="24" name="object 30">
              <a:extLst>
                <a:ext uri="{FF2B5EF4-FFF2-40B4-BE49-F238E27FC236}">
                  <a16:creationId xmlns:a16="http://schemas.microsoft.com/office/drawing/2014/main" id="{A6505D10-4C52-2E58-FE8A-E3AE77680C8D}"/>
                </a:ext>
              </a:extLst>
            </p:cNvPr>
            <p:cNvSpPr/>
            <p:nvPr/>
          </p:nvSpPr>
          <p:spPr>
            <a:xfrm>
              <a:off x="8319960" y="1518319"/>
              <a:ext cx="471170" cy="0"/>
            </a:xfrm>
            <a:custGeom>
              <a:avLst/>
              <a:gdLst/>
              <a:ahLst/>
              <a:cxnLst/>
              <a:rect l="l" t="t" r="r" b="b"/>
              <a:pathLst>
                <a:path w="471170">
                  <a:moveTo>
                    <a:pt x="232295" y="0"/>
                  </a:moveTo>
                  <a:lnTo>
                    <a:pt x="351586" y="0"/>
                  </a:lnTo>
                </a:path>
                <a:path w="471170">
                  <a:moveTo>
                    <a:pt x="0" y="0"/>
                  </a:moveTo>
                  <a:lnTo>
                    <a:pt x="470877" y="0"/>
                  </a:lnTo>
                </a:path>
              </a:pathLst>
            </a:custGeom>
            <a:ln w="3175">
              <a:solidFill>
                <a:srgbClr val="FFFFFF"/>
              </a:solidFill>
            </a:ln>
          </p:spPr>
          <p:txBody>
            <a:bodyPr wrap="square" lIns="0" tIns="0" rIns="0" bIns="0" rtlCol="0"/>
            <a:lstStyle/>
            <a:p>
              <a:endParaRPr/>
            </a:p>
          </p:txBody>
        </p:sp>
        <p:sp>
          <p:nvSpPr>
            <p:cNvPr id="25" name="object 31">
              <a:extLst>
                <a:ext uri="{FF2B5EF4-FFF2-40B4-BE49-F238E27FC236}">
                  <a16:creationId xmlns:a16="http://schemas.microsoft.com/office/drawing/2014/main" id="{309ACB42-0DF1-F568-1698-7ACF3295EC93}"/>
                </a:ext>
              </a:extLst>
            </p:cNvPr>
            <p:cNvSpPr/>
            <p:nvPr/>
          </p:nvSpPr>
          <p:spPr>
            <a:xfrm>
              <a:off x="8671547" y="1519897"/>
              <a:ext cx="232410" cy="119380"/>
            </a:xfrm>
            <a:custGeom>
              <a:avLst/>
              <a:gdLst/>
              <a:ahLst/>
              <a:cxnLst/>
              <a:rect l="l" t="t" r="r" b="b"/>
              <a:pathLst>
                <a:path w="232409" h="119380">
                  <a:moveTo>
                    <a:pt x="232270" y="0"/>
                  </a:moveTo>
                  <a:lnTo>
                    <a:pt x="112966" y="0"/>
                  </a:lnTo>
                  <a:lnTo>
                    <a:pt x="0" y="0"/>
                  </a:lnTo>
                  <a:lnTo>
                    <a:pt x="0" y="119278"/>
                  </a:lnTo>
                  <a:lnTo>
                    <a:pt x="112966" y="119278"/>
                  </a:lnTo>
                  <a:lnTo>
                    <a:pt x="232270" y="119278"/>
                  </a:lnTo>
                  <a:lnTo>
                    <a:pt x="232270" y="0"/>
                  </a:lnTo>
                  <a:close/>
                </a:path>
              </a:pathLst>
            </a:custGeom>
            <a:solidFill>
              <a:srgbClr val="FFFFFF"/>
            </a:solidFill>
          </p:spPr>
          <p:txBody>
            <a:bodyPr wrap="square" lIns="0" tIns="0" rIns="0" bIns="0" rtlCol="0"/>
            <a:lstStyle/>
            <a:p>
              <a:endParaRPr/>
            </a:p>
          </p:txBody>
        </p:sp>
        <p:sp>
          <p:nvSpPr>
            <p:cNvPr id="26" name="object 32">
              <a:extLst>
                <a:ext uri="{FF2B5EF4-FFF2-40B4-BE49-F238E27FC236}">
                  <a16:creationId xmlns:a16="http://schemas.microsoft.com/office/drawing/2014/main" id="{706570C1-4F30-15A5-AC1F-AF805C77410E}"/>
                </a:ext>
              </a:extLst>
            </p:cNvPr>
            <p:cNvSpPr/>
            <p:nvPr/>
          </p:nvSpPr>
          <p:spPr>
            <a:xfrm>
              <a:off x="8671547" y="1519897"/>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73C167"/>
            </a:solidFill>
          </p:spPr>
          <p:txBody>
            <a:bodyPr wrap="square" lIns="0" tIns="0" rIns="0" bIns="0" rtlCol="0"/>
            <a:lstStyle/>
            <a:p>
              <a:endParaRPr/>
            </a:p>
          </p:txBody>
        </p:sp>
        <p:sp>
          <p:nvSpPr>
            <p:cNvPr id="27" name="object 33">
              <a:extLst>
                <a:ext uri="{FF2B5EF4-FFF2-40B4-BE49-F238E27FC236}">
                  <a16:creationId xmlns:a16="http://schemas.microsoft.com/office/drawing/2014/main" id="{F386E99D-4EB1-48E0-1F98-88ADEBA9383E}"/>
                </a:ext>
              </a:extLst>
            </p:cNvPr>
            <p:cNvSpPr/>
            <p:nvPr/>
          </p:nvSpPr>
          <p:spPr>
            <a:xfrm>
              <a:off x="8439251"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3B649"/>
            </a:solidFill>
          </p:spPr>
          <p:txBody>
            <a:bodyPr wrap="square" lIns="0" tIns="0" rIns="0" bIns="0" rtlCol="0"/>
            <a:lstStyle/>
            <a:p>
              <a:endParaRPr/>
            </a:p>
          </p:txBody>
        </p:sp>
        <p:sp>
          <p:nvSpPr>
            <p:cNvPr id="28" name="object 34">
              <a:extLst>
                <a:ext uri="{FF2B5EF4-FFF2-40B4-BE49-F238E27FC236}">
                  <a16:creationId xmlns:a16="http://schemas.microsoft.com/office/drawing/2014/main" id="{B07712EC-BD87-8436-FA6D-55097CFB995F}"/>
                </a:ext>
              </a:extLst>
            </p:cNvPr>
            <p:cNvSpPr/>
            <p:nvPr/>
          </p:nvSpPr>
          <p:spPr>
            <a:xfrm>
              <a:off x="8903817"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95CE8B"/>
            </a:solidFill>
          </p:spPr>
          <p:txBody>
            <a:bodyPr wrap="square" lIns="0" tIns="0" rIns="0" bIns="0" rtlCol="0"/>
            <a:lstStyle/>
            <a:p>
              <a:endParaRPr/>
            </a:p>
          </p:txBody>
        </p:sp>
        <p:sp>
          <p:nvSpPr>
            <p:cNvPr id="29" name="object 35">
              <a:extLst>
                <a:ext uri="{FF2B5EF4-FFF2-40B4-BE49-F238E27FC236}">
                  <a16:creationId xmlns:a16="http://schemas.microsoft.com/office/drawing/2014/main" id="{6D5D46EE-AE27-6A48-D7A9-47F9D82C609F}"/>
                </a:ext>
              </a:extLst>
            </p:cNvPr>
            <p:cNvSpPr/>
            <p:nvPr/>
          </p:nvSpPr>
          <p:spPr>
            <a:xfrm>
              <a:off x="9136113"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B8DDAE"/>
            </a:solidFill>
          </p:spPr>
          <p:txBody>
            <a:bodyPr wrap="square" lIns="0" tIns="0" rIns="0" bIns="0" rtlCol="0"/>
            <a:lstStyle/>
            <a:p>
              <a:endParaRPr/>
            </a:p>
          </p:txBody>
        </p:sp>
        <p:sp>
          <p:nvSpPr>
            <p:cNvPr id="30" name="object 36">
              <a:extLst>
                <a:ext uri="{FF2B5EF4-FFF2-40B4-BE49-F238E27FC236}">
                  <a16:creationId xmlns:a16="http://schemas.microsoft.com/office/drawing/2014/main" id="{424DAC85-8402-00EE-0957-23CC3F4BBD39}"/>
                </a:ext>
              </a:extLst>
            </p:cNvPr>
            <p:cNvSpPr/>
            <p:nvPr/>
          </p:nvSpPr>
          <p:spPr>
            <a:xfrm>
              <a:off x="9136116"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26C8F"/>
            </a:solidFill>
          </p:spPr>
          <p:txBody>
            <a:bodyPr wrap="square" lIns="0" tIns="0" rIns="0" bIns="0" rtlCol="0"/>
            <a:lstStyle/>
            <a:p>
              <a:endParaRPr/>
            </a:p>
          </p:txBody>
        </p:sp>
        <p:sp>
          <p:nvSpPr>
            <p:cNvPr id="31" name="object 37">
              <a:extLst>
                <a:ext uri="{FF2B5EF4-FFF2-40B4-BE49-F238E27FC236}">
                  <a16:creationId xmlns:a16="http://schemas.microsoft.com/office/drawing/2014/main" id="{B2B93626-5CA7-E0D5-00E3-A9170F630FEC}"/>
                </a:ext>
              </a:extLst>
            </p:cNvPr>
            <p:cNvSpPr/>
            <p:nvPr/>
          </p:nvSpPr>
          <p:spPr>
            <a:xfrm>
              <a:off x="9368408" y="1752193"/>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00577E"/>
            </a:solidFill>
          </p:spPr>
          <p:txBody>
            <a:bodyPr wrap="square" lIns="0" tIns="0" rIns="0" bIns="0" rtlCol="0"/>
            <a:lstStyle/>
            <a:p>
              <a:endParaRPr/>
            </a:p>
          </p:txBody>
        </p:sp>
        <p:sp>
          <p:nvSpPr>
            <p:cNvPr id="32" name="object 38">
              <a:extLst>
                <a:ext uri="{FF2B5EF4-FFF2-40B4-BE49-F238E27FC236}">
                  <a16:creationId xmlns:a16="http://schemas.microsoft.com/office/drawing/2014/main" id="{05BCE73F-C4EB-82B7-A358-8B935CFA1E5E}"/>
                </a:ext>
              </a:extLst>
            </p:cNvPr>
            <p:cNvSpPr/>
            <p:nvPr/>
          </p:nvSpPr>
          <p:spPr>
            <a:xfrm>
              <a:off x="8903817"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6B85A3"/>
            </a:solidFill>
          </p:spPr>
          <p:txBody>
            <a:bodyPr wrap="square" lIns="0" tIns="0" rIns="0" bIns="0" rtlCol="0"/>
            <a:lstStyle/>
            <a:p>
              <a:endParaRPr/>
            </a:p>
          </p:txBody>
        </p:sp>
        <p:sp>
          <p:nvSpPr>
            <p:cNvPr id="33" name="object 39">
              <a:extLst>
                <a:ext uri="{FF2B5EF4-FFF2-40B4-BE49-F238E27FC236}">
                  <a16:creationId xmlns:a16="http://schemas.microsoft.com/office/drawing/2014/main" id="{30E38449-77A4-4A2F-CBFD-676219F12B14}"/>
                </a:ext>
              </a:extLst>
            </p:cNvPr>
            <p:cNvSpPr/>
            <p:nvPr/>
          </p:nvSpPr>
          <p:spPr>
            <a:xfrm>
              <a:off x="8671543" y="1752192"/>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95A5BC"/>
            </a:solidFill>
          </p:spPr>
          <p:txBody>
            <a:bodyPr wrap="square" lIns="0" tIns="0" rIns="0" bIns="0" rtlCol="0"/>
            <a:lstStyle/>
            <a:p>
              <a:endParaRPr/>
            </a:p>
          </p:txBody>
        </p:sp>
        <p:sp>
          <p:nvSpPr>
            <p:cNvPr id="34" name="object 40">
              <a:extLst>
                <a:ext uri="{FF2B5EF4-FFF2-40B4-BE49-F238E27FC236}">
                  <a16:creationId xmlns:a16="http://schemas.microsoft.com/office/drawing/2014/main" id="{7AAA9F29-37B2-5914-67C5-74FB9D1A0E09}"/>
                </a:ext>
              </a:extLst>
            </p:cNvPr>
            <p:cNvSpPr/>
            <p:nvPr/>
          </p:nvSpPr>
          <p:spPr>
            <a:xfrm>
              <a:off x="9136113" y="1345663"/>
              <a:ext cx="351790" cy="0"/>
            </a:xfrm>
            <a:custGeom>
              <a:avLst/>
              <a:gdLst/>
              <a:ahLst/>
              <a:cxnLst/>
              <a:rect l="l" t="t" r="r" b="b"/>
              <a:pathLst>
                <a:path w="351790">
                  <a:moveTo>
                    <a:pt x="0" y="0"/>
                  </a:moveTo>
                  <a:lnTo>
                    <a:pt x="351586" y="0"/>
                  </a:lnTo>
                </a:path>
              </a:pathLst>
            </a:custGeom>
            <a:ln w="116147">
              <a:solidFill>
                <a:srgbClr val="FFFFFF"/>
              </a:solidFill>
            </a:ln>
          </p:spPr>
          <p:txBody>
            <a:bodyPr wrap="square" lIns="0" tIns="0" rIns="0" bIns="0" rtlCol="0"/>
            <a:lstStyle/>
            <a:p>
              <a:endParaRPr/>
            </a:p>
          </p:txBody>
        </p:sp>
        <p:sp>
          <p:nvSpPr>
            <p:cNvPr id="35" name="object 41">
              <a:extLst>
                <a:ext uri="{FF2B5EF4-FFF2-40B4-BE49-F238E27FC236}">
                  <a16:creationId xmlns:a16="http://schemas.microsoft.com/office/drawing/2014/main" id="{B35FF9A1-9D88-05BE-D05A-D29A88762DC1}"/>
                </a:ext>
              </a:extLst>
            </p:cNvPr>
            <p:cNvSpPr/>
            <p:nvPr/>
          </p:nvSpPr>
          <p:spPr>
            <a:xfrm>
              <a:off x="9016810" y="1227949"/>
              <a:ext cx="471170" cy="118110"/>
            </a:xfrm>
            <a:custGeom>
              <a:avLst/>
              <a:gdLst/>
              <a:ahLst/>
              <a:cxnLst/>
              <a:rect l="l" t="t" r="r" b="b"/>
              <a:pathLst>
                <a:path w="471170" h="118109">
                  <a:moveTo>
                    <a:pt x="470890" y="0"/>
                  </a:moveTo>
                  <a:lnTo>
                    <a:pt x="0" y="0"/>
                  </a:lnTo>
                  <a:lnTo>
                    <a:pt x="0" y="29819"/>
                  </a:lnTo>
                  <a:lnTo>
                    <a:pt x="0" y="59651"/>
                  </a:lnTo>
                  <a:lnTo>
                    <a:pt x="0" y="87896"/>
                  </a:lnTo>
                  <a:lnTo>
                    <a:pt x="0" y="117716"/>
                  </a:lnTo>
                  <a:lnTo>
                    <a:pt x="470890" y="117716"/>
                  </a:lnTo>
                  <a:lnTo>
                    <a:pt x="470890" y="87896"/>
                  </a:lnTo>
                  <a:lnTo>
                    <a:pt x="470890" y="59651"/>
                  </a:lnTo>
                  <a:lnTo>
                    <a:pt x="470890" y="29819"/>
                  </a:lnTo>
                  <a:lnTo>
                    <a:pt x="470890" y="0"/>
                  </a:lnTo>
                  <a:close/>
                </a:path>
              </a:pathLst>
            </a:custGeom>
            <a:solidFill>
              <a:srgbClr val="FFFFFF"/>
            </a:solidFill>
          </p:spPr>
          <p:txBody>
            <a:bodyPr wrap="square" lIns="0" tIns="0" rIns="0" bIns="0" rtlCol="0"/>
            <a:lstStyle/>
            <a:p>
              <a:endParaRPr/>
            </a:p>
          </p:txBody>
        </p:sp>
        <p:sp>
          <p:nvSpPr>
            <p:cNvPr id="36" name="object 42">
              <a:extLst>
                <a:ext uri="{FF2B5EF4-FFF2-40B4-BE49-F238E27FC236}">
                  <a16:creationId xmlns:a16="http://schemas.microsoft.com/office/drawing/2014/main" id="{531408EA-5732-782E-DFAB-64958706D0E0}"/>
                </a:ext>
              </a:extLst>
            </p:cNvPr>
            <p:cNvSpPr/>
            <p:nvPr/>
          </p:nvSpPr>
          <p:spPr>
            <a:xfrm>
              <a:off x="9136113" y="1347235"/>
              <a:ext cx="351790" cy="0"/>
            </a:xfrm>
            <a:custGeom>
              <a:avLst/>
              <a:gdLst/>
              <a:ahLst/>
              <a:cxnLst/>
              <a:rect l="l" t="t" r="r" b="b"/>
              <a:pathLst>
                <a:path w="351790">
                  <a:moveTo>
                    <a:pt x="0" y="0"/>
                  </a:moveTo>
                  <a:lnTo>
                    <a:pt x="351586" y="0"/>
                  </a:lnTo>
                </a:path>
              </a:pathLst>
            </a:custGeom>
            <a:ln w="119291">
              <a:solidFill>
                <a:srgbClr val="FFFFFF"/>
              </a:solidFill>
            </a:ln>
          </p:spPr>
          <p:txBody>
            <a:bodyPr wrap="square" lIns="0" tIns="0" rIns="0" bIns="0" rtlCol="0"/>
            <a:lstStyle/>
            <a:p>
              <a:endParaRPr/>
            </a:p>
          </p:txBody>
        </p:sp>
        <p:sp>
          <p:nvSpPr>
            <p:cNvPr id="37" name="object 43">
              <a:extLst>
                <a:ext uri="{FF2B5EF4-FFF2-40B4-BE49-F238E27FC236}">
                  <a16:creationId xmlns:a16="http://schemas.microsoft.com/office/drawing/2014/main" id="{7B65FB34-9972-9C3A-3E16-81C31E87FE7A}"/>
                </a:ext>
              </a:extLst>
            </p:cNvPr>
            <p:cNvSpPr/>
            <p:nvPr/>
          </p:nvSpPr>
          <p:spPr>
            <a:xfrm>
              <a:off x="9136113" y="1345663"/>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38" name="object 44">
              <a:extLst>
                <a:ext uri="{FF2B5EF4-FFF2-40B4-BE49-F238E27FC236}">
                  <a16:creationId xmlns:a16="http://schemas.microsoft.com/office/drawing/2014/main" id="{7C23E6AF-927E-4B83-4C05-070EE9045938}"/>
                </a:ext>
              </a:extLst>
            </p:cNvPr>
            <p:cNvSpPr/>
            <p:nvPr/>
          </p:nvSpPr>
          <p:spPr>
            <a:xfrm>
              <a:off x="8784526" y="1227950"/>
              <a:ext cx="471170" cy="59690"/>
            </a:xfrm>
            <a:custGeom>
              <a:avLst/>
              <a:gdLst/>
              <a:ahLst/>
              <a:cxnLst/>
              <a:rect l="l" t="t" r="r" b="b"/>
              <a:pathLst>
                <a:path w="471170" h="59690">
                  <a:moveTo>
                    <a:pt x="0" y="59639"/>
                  </a:moveTo>
                  <a:lnTo>
                    <a:pt x="470877" y="59639"/>
                  </a:lnTo>
                  <a:lnTo>
                    <a:pt x="470877" y="0"/>
                  </a:lnTo>
                  <a:lnTo>
                    <a:pt x="0" y="0"/>
                  </a:lnTo>
                  <a:lnTo>
                    <a:pt x="0" y="59639"/>
                  </a:lnTo>
                  <a:close/>
                </a:path>
              </a:pathLst>
            </a:custGeom>
            <a:solidFill>
              <a:srgbClr val="FFFFFF"/>
            </a:solidFill>
          </p:spPr>
          <p:txBody>
            <a:bodyPr wrap="square" lIns="0" tIns="0" rIns="0" bIns="0" rtlCol="0"/>
            <a:lstStyle/>
            <a:p>
              <a:endParaRPr/>
            </a:p>
          </p:txBody>
        </p:sp>
        <p:sp>
          <p:nvSpPr>
            <p:cNvPr id="39" name="object 45">
              <a:extLst>
                <a:ext uri="{FF2B5EF4-FFF2-40B4-BE49-F238E27FC236}">
                  <a16:creationId xmlns:a16="http://schemas.microsoft.com/office/drawing/2014/main" id="{90832C38-AC75-BB85-5F44-E759DF4979B0}"/>
                </a:ext>
              </a:extLst>
            </p:cNvPr>
            <p:cNvSpPr/>
            <p:nvPr/>
          </p:nvSpPr>
          <p:spPr>
            <a:xfrm>
              <a:off x="8903817" y="1316626"/>
              <a:ext cx="351790" cy="0"/>
            </a:xfrm>
            <a:custGeom>
              <a:avLst/>
              <a:gdLst/>
              <a:ahLst/>
              <a:cxnLst/>
              <a:rect l="l" t="t" r="r" b="b"/>
              <a:pathLst>
                <a:path w="351790">
                  <a:moveTo>
                    <a:pt x="0" y="0"/>
                  </a:moveTo>
                  <a:lnTo>
                    <a:pt x="351586" y="0"/>
                  </a:lnTo>
                </a:path>
              </a:pathLst>
            </a:custGeom>
            <a:ln w="58073">
              <a:solidFill>
                <a:srgbClr val="FFFFFF"/>
              </a:solidFill>
            </a:ln>
          </p:spPr>
          <p:txBody>
            <a:bodyPr wrap="square" lIns="0" tIns="0" rIns="0" bIns="0" rtlCol="0"/>
            <a:lstStyle/>
            <a:p>
              <a:endParaRPr/>
            </a:p>
          </p:txBody>
        </p:sp>
        <p:sp>
          <p:nvSpPr>
            <p:cNvPr id="40" name="object 46">
              <a:extLst>
                <a:ext uri="{FF2B5EF4-FFF2-40B4-BE49-F238E27FC236}">
                  <a16:creationId xmlns:a16="http://schemas.microsoft.com/office/drawing/2014/main" id="{A838D6BE-3E85-4496-8573-CFF867EDE60C}"/>
                </a:ext>
              </a:extLst>
            </p:cNvPr>
            <p:cNvSpPr/>
            <p:nvPr/>
          </p:nvSpPr>
          <p:spPr>
            <a:xfrm>
              <a:off x="8784514" y="1258556"/>
              <a:ext cx="471170" cy="57785"/>
            </a:xfrm>
            <a:custGeom>
              <a:avLst/>
              <a:gdLst/>
              <a:ahLst/>
              <a:cxnLst/>
              <a:rect l="l" t="t" r="r" b="b"/>
              <a:pathLst>
                <a:path w="471170" h="57784">
                  <a:moveTo>
                    <a:pt x="470890" y="29032"/>
                  </a:moveTo>
                  <a:lnTo>
                    <a:pt x="0" y="29032"/>
                  </a:lnTo>
                  <a:lnTo>
                    <a:pt x="0" y="57289"/>
                  </a:lnTo>
                  <a:lnTo>
                    <a:pt x="470890" y="57289"/>
                  </a:lnTo>
                  <a:lnTo>
                    <a:pt x="470890" y="29032"/>
                  </a:lnTo>
                  <a:close/>
                </a:path>
                <a:path w="471170" h="57784">
                  <a:moveTo>
                    <a:pt x="470890" y="0"/>
                  </a:moveTo>
                  <a:lnTo>
                    <a:pt x="0" y="0"/>
                  </a:lnTo>
                  <a:lnTo>
                    <a:pt x="0" y="28257"/>
                  </a:lnTo>
                  <a:lnTo>
                    <a:pt x="470890" y="28257"/>
                  </a:lnTo>
                  <a:lnTo>
                    <a:pt x="470890" y="0"/>
                  </a:lnTo>
                  <a:close/>
                </a:path>
              </a:pathLst>
            </a:custGeom>
            <a:solidFill>
              <a:srgbClr val="FFFFFF"/>
            </a:solidFill>
          </p:spPr>
          <p:txBody>
            <a:bodyPr wrap="square" lIns="0" tIns="0" rIns="0" bIns="0" rtlCol="0"/>
            <a:lstStyle/>
            <a:p>
              <a:endParaRPr/>
            </a:p>
          </p:txBody>
        </p:sp>
        <p:sp>
          <p:nvSpPr>
            <p:cNvPr id="41" name="object 47">
              <a:extLst>
                <a:ext uri="{FF2B5EF4-FFF2-40B4-BE49-F238E27FC236}">
                  <a16:creationId xmlns:a16="http://schemas.microsoft.com/office/drawing/2014/main" id="{CE007E7A-CEB6-7F49-1C2D-D1326B11BFB5}"/>
                </a:ext>
              </a:extLst>
            </p:cNvPr>
            <p:cNvSpPr/>
            <p:nvPr/>
          </p:nvSpPr>
          <p:spPr>
            <a:xfrm>
              <a:off x="8552256" y="1345663"/>
              <a:ext cx="471170" cy="0"/>
            </a:xfrm>
            <a:custGeom>
              <a:avLst/>
              <a:gdLst/>
              <a:ahLst/>
              <a:cxnLst/>
              <a:rect l="l" t="t" r="r" b="b"/>
              <a:pathLst>
                <a:path w="471170">
                  <a:moveTo>
                    <a:pt x="351561" y="0"/>
                  </a:moveTo>
                  <a:lnTo>
                    <a:pt x="470852" y="0"/>
                  </a:lnTo>
                </a:path>
                <a:path w="471170">
                  <a:moveTo>
                    <a:pt x="0" y="0"/>
                  </a:moveTo>
                  <a:lnTo>
                    <a:pt x="119291" y="0"/>
                  </a:lnTo>
                </a:path>
              </a:pathLst>
            </a:custGeom>
            <a:ln w="116147">
              <a:solidFill>
                <a:srgbClr val="FFFFFF"/>
              </a:solidFill>
            </a:ln>
          </p:spPr>
          <p:txBody>
            <a:bodyPr wrap="square" lIns="0" tIns="0" rIns="0" bIns="0" rtlCol="0"/>
            <a:lstStyle/>
            <a:p>
              <a:endParaRPr/>
            </a:p>
          </p:txBody>
        </p:sp>
        <p:sp>
          <p:nvSpPr>
            <p:cNvPr id="42" name="object 48">
              <a:extLst>
                <a:ext uri="{FF2B5EF4-FFF2-40B4-BE49-F238E27FC236}">
                  <a16:creationId xmlns:a16="http://schemas.microsoft.com/office/drawing/2014/main" id="{ADDE5B5E-FD48-46DB-29FC-51DC45738A00}"/>
                </a:ext>
              </a:extLst>
            </p:cNvPr>
            <p:cNvSpPr/>
            <p:nvPr/>
          </p:nvSpPr>
          <p:spPr>
            <a:xfrm>
              <a:off x="8552256" y="1229524"/>
              <a:ext cx="471170" cy="114935"/>
            </a:xfrm>
            <a:custGeom>
              <a:avLst/>
              <a:gdLst/>
              <a:ahLst/>
              <a:cxnLst/>
              <a:rect l="l" t="t" r="r" b="b"/>
              <a:pathLst>
                <a:path w="471170" h="114934">
                  <a:moveTo>
                    <a:pt x="470852" y="58077"/>
                  </a:moveTo>
                  <a:lnTo>
                    <a:pt x="0" y="58077"/>
                  </a:lnTo>
                  <a:lnTo>
                    <a:pt x="0" y="114579"/>
                  </a:lnTo>
                  <a:lnTo>
                    <a:pt x="470852" y="114579"/>
                  </a:lnTo>
                  <a:lnTo>
                    <a:pt x="470852" y="58077"/>
                  </a:lnTo>
                  <a:close/>
                </a:path>
                <a:path w="471170" h="114934">
                  <a:moveTo>
                    <a:pt x="470852" y="0"/>
                  </a:moveTo>
                  <a:lnTo>
                    <a:pt x="0" y="0"/>
                  </a:lnTo>
                  <a:lnTo>
                    <a:pt x="0" y="56502"/>
                  </a:lnTo>
                  <a:lnTo>
                    <a:pt x="470852" y="56502"/>
                  </a:lnTo>
                  <a:lnTo>
                    <a:pt x="470852" y="0"/>
                  </a:lnTo>
                  <a:close/>
                </a:path>
              </a:pathLst>
            </a:custGeom>
            <a:solidFill>
              <a:srgbClr val="FFFFFF"/>
            </a:solidFill>
          </p:spPr>
          <p:txBody>
            <a:bodyPr wrap="square" lIns="0" tIns="0" rIns="0" bIns="0" rtlCol="0"/>
            <a:lstStyle/>
            <a:p>
              <a:endParaRPr/>
            </a:p>
          </p:txBody>
        </p:sp>
        <p:sp>
          <p:nvSpPr>
            <p:cNvPr id="43" name="object 49">
              <a:extLst>
                <a:ext uri="{FF2B5EF4-FFF2-40B4-BE49-F238E27FC236}">
                  <a16:creationId xmlns:a16="http://schemas.microsoft.com/office/drawing/2014/main" id="{839D5F38-14C8-C899-8BA3-475CEA7B5563}"/>
                </a:ext>
              </a:extLst>
            </p:cNvPr>
            <p:cNvSpPr/>
            <p:nvPr/>
          </p:nvSpPr>
          <p:spPr>
            <a:xfrm>
              <a:off x="9136113"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DB6F3D"/>
            </a:solidFill>
          </p:spPr>
          <p:txBody>
            <a:bodyPr wrap="square" lIns="0" tIns="0" rIns="0" bIns="0" rtlCol="0"/>
            <a:lstStyle/>
            <a:p>
              <a:endParaRPr/>
            </a:p>
          </p:txBody>
        </p:sp>
        <p:sp>
          <p:nvSpPr>
            <p:cNvPr id="44" name="object 50">
              <a:extLst>
                <a:ext uri="{FF2B5EF4-FFF2-40B4-BE49-F238E27FC236}">
                  <a16:creationId xmlns:a16="http://schemas.microsoft.com/office/drawing/2014/main" id="{B4DE0D84-B70D-0195-9F75-AD7CB6043972}"/>
                </a:ext>
              </a:extLst>
            </p:cNvPr>
            <p:cNvSpPr/>
            <p:nvPr/>
          </p:nvSpPr>
          <p:spPr>
            <a:xfrm>
              <a:off x="9016822" y="995654"/>
              <a:ext cx="471170" cy="175895"/>
            </a:xfrm>
            <a:custGeom>
              <a:avLst/>
              <a:gdLst/>
              <a:ahLst/>
              <a:cxnLst/>
              <a:rect l="l" t="t" r="r" b="b"/>
              <a:pathLst>
                <a:path w="471170" h="175894">
                  <a:moveTo>
                    <a:pt x="470877" y="0"/>
                  </a:moveTo>
                  <a:lnTo>
                    <a:pt x="0" y="0"/>
                  </a:lnTo>
                  <a:lnTo>
                    <a:pt x="0" y="59639"/>
                  </a:lnTo>
                  <a:lnTo>
                    <a:pt x="0" y="116141"/>
                  </a:lnTo>
                  <a:lnTo>
                    <a:pt x="0" y="175793"/>
                  </a:lnTo>
                  <a:lnTo>
                    <a:pt x="470877" y="175793"/>
                  </a:lnTo>
                  <a:lnTo>
                    <a:pt x="470877" y="116141"/>
                  </a:lnTo>
                  <a:lnTo>
                    <a:pt x="470877" y="59639"/>
                  </a:lnTo>
                  <a:lnTo>
                    <a:pt x="470877" y="0"/>
                  </a:lnTo>
                  <a:close/>
                </a:path>
              </a:pathLst>
            </a:custGeom>
            <a:solidFill>
              <a:srgbClr val="FFFFFF"/>
            </a:solidFill>
          </p:spPr>
          <p:txBody>
            <a:bodyPr wrap="square" lIns="0" tIns="0" rIns="0" bIns="0" rtlCol="0"/>
            <a:lstStyle/>
            <a:p>
              <a:endParaRPr/>
            </a:p>
          </p:txBody>
        </p:sp>
        <p:sp>
          <p:nvSpPr>
            <p:cNvPr id="45" name="object 51">
              <a:extLst>
                <a:ext uri="{FF2B5EF4-FFF2-40B4-BE49-F238E27FC236}">
                  <a16:creationId xmlns:a16="http://schemas.microsoft.com/office/drawing/2014/main" id="{245BF80E-514F-C31F-FFF2-76B4E8A430D7}"/>
                </a:ext>
              </a:extLst>
            </p:cNvPr>
            <p:cNvSpPr/>
            <p:nvPr/>
          </p:nvSpPr>
          <p:spPr>
            <a:xfrm>
              <a:off x="9136113" y="1055293"/>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CF470A"/>
            </a:solidFill>
          </p:spPr>
          <p:txBody>
            <a:bodyPr wrap="square" lIns="0" tIns="0" rIns="0" bIns="0" rtlCol="0"/>
            <a:lstStyle/>
            <a:p>
              <a:endParaRPr/>
            </a:p>
          </p:txBody>
        </p:sp>
        <p:sp>
          <p:nvSpPr>
            <p:cNvPr id="46" name="object 52">
              <a:extLst>
                <a:ext uri="{FF2B5EF4-FFF2-40B4-BE49-F238E27FC236}">
                  <a16:creationId xmlns:a16="http://schemas.microsoft.com/office/drawing/2014/main" id="{134094E3-86A7-7BC9-B419-F873107AD084}"/>
                </a:ext>
              </a:extLst>
            </p:cNvPr>
            <p:cNvSpPr/>
            <p:nvPr/>
          </p:nvSpPr>
          <p:spPr>
            <a:xfrm>
              <a:off x="8903817"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E48E64"/>
            </a:solidFill>
          </p:spPr>
          <p:txBody>
            <a:bodyPr wrap="square" lIns="0" tIns="0" rIns="0" bIns="0" rtlCol="0"/>
            <a:lstStyle/>
            <a:p>
              <a:endParaRPr/>
            </a:p>
          </p:txBody>
        </p:sp>
        <p:sp>
          <p:nvSpPr>
            <p:cNvPr id="47" name="object 53">
              <a:extLst>
                <a:ext uri="{FF2B5EF4-FFF2-40B4-BE49-F238E27FC236}">
                  <a16:creationId xmlns:a16="http://schemas.microsoft.com/office/drawing/2014/main" id="{72598BDF-5F99-3375-8BFA-21A81D8DF744}"/>
                </a:ext>
              </a:extLst>
            </p:cNvPr>
            <p:cNvSpPr/>
            <p:nvPr/>
          </p:nvSpPr>
          <p:spPr>
            <a:xfrm>
              <a:off x="8671547" y="1287589"/>
              <a:ext cx="232410" cy="232410"/>
            </a:xfrm>
            <a:custGeom>
              <a:avLst/>
              <a:gdLst/>
              <a:ahLst/>
              <a:cxnLst/>
              <a:rect l="l" t="t" r="r" b="b"/>
              <a:pathLst>
                <a:path w="232409" h="232409">
                  <a:moveTo>
                    <a:pt x="232270" y="0"/>
                  </a:moveTo>
                  <a:lnTo>
                    <a:pt x="0" y="0"/>
                  </a:lnTo>
                  <a:lnTo>
                    <a:pt x="0" y="232295"/>
                  </a:lnTo>
                  <a:lnTo>
                    <a:pt x="232270" y="232295"/>
                  </a:lnTo>
                  <a:lnTo>
                    <a:pt x="232270" y="0"/>
                  </a:lnTo>
                  <a:close/>
                </a:path>
              </a:pathLst>
            </a:custGeom>
            <a:solidFill>
              <a:srgbClr val="EBAE8D"/>
            </a:solidFill>
          </p:spPr>
          <p:txBody>
            <a:bodyPr wrap="square" lIns="0" tIns="0" rIns="0" bIns="0" rtlCol="0"/>
            <a:lstStyle/>
            <a:p>
              <a:endParaRPr/>
            </a:p>
          </p:txBody>
        </p:sp>
        <p:sp>
          <p:nvSpPr>
            <p:cNvPr id="48" name="object 54">
              <a:extLst>
                <a:ext uri="{FF2B5EF4-FFF2-40B4-BE49-F238E27FC236}">
                  <a16:creationId xmlns:a16="http://schemas.microsoft.com/office/drawing/2014/main" id="{98391B38-8B99-C2EA-C2FE-0F25BE4BBC4C}"/>
                </a:ext>
              </a:extLst>
            </p:cNvPr>
            <p:cNvSpPr/>
            <p:nvPr/>
          </p:nvSpPr>
          <p:spPr>
            <a:xfrm>
              <a:off x="413999" y="1753779"/>
              <a:ext cx="9936480" cy="350520"/>
            </a:xfrm>
            <a:custGeom>
              <a:avLst/>
              <a:gdLst/>
              <a:ahLst/>
              <a:cxnLst/>
              <a:rect l="l" t="t" r="r" b="b"/>
              <a:pathLst>
                <a:path w="9936480" h="350519">
                  <a:moveTo>
                    <a:pt x="0" y="0"/>
                  </a:moveTo>
                  <a:lnTo>
                    <a:pt x="7905953" y="0"/>
                  </a:lnTo>
                  <a:lnTo>
                    <a:pt x="7905953" y="125425"/>
                  </a:lnTo>
                  <a:lnTo>
                    <a:pt x="8136001" y="125425"/>
                  </a:lnTo>
                  <a:lnTo>
                    <a:pt x="8136001" y="349999"/>
                  </a:lnTo>
                  <a:lnTo>
                    <a:pt x="9306001" y="349999"/>
                  </a:lnTo>
                  <a:lnTo>
                    <a:pt x="9306001" y="0"/>
                  </a:lnTo>
                  <a:lnTo>
                    <a:pt x="9935997" y="0"/>
                  </a:lnTo>
                </a:path>
              </a:pathLst>
            </a:custGeom>
            <a:ln w="12700">
              <a:solidFill>
                <a:srgbClr val="CF470A"/>
              </a:solidFill>
            </a:ln>
          </p:spPr>
          <p:txBody>
            <a:bodyPr wrap="square" lIns="0" tIns="0" rIns="0" bIns="0" rtlCol="0"/>
            <a:lstStyle/>
            <a:p>
              <a:endParaRPr/>
            </a:p>
          </p:txBody>
        </p:sp>
        <p:sp>
          <p:nvSpPr>
            <p:cNvPr id="49" name="object 55">
              <a:extLst>
                <a:ext uri="{FF2B5EF4-FFF2-40B4-BE49-F238E27FC236}">
                  <a16:creationId xmlns:a16="http://schemas.microsoft.com/office/drawing/2014/main" id="{2C6BE1C6-DD57-2D5F-F7AB-76B8EB916B79}"/>
                </a:ext>
              </a:extLst>
            </p:cNvPr>
            <p:cNvSpPr/>
            <p:nvPr/>
          </p:nvSpPr>
          <p:spPr>
            <a:xfrm>
              <a:off x="5255983" y="1447723"/>
              <a:ext cx="279400" cy="78740"/>
            </a:xfrm>
            <a:custGeom>
              <a:avLst/>
              <a:gdLst/>
              <a:ahLst/>
              <a:cxnLst/>
              <a:rect l="l" t="t" r="r" b="b"/>
              <a:pathLst>
                <a:path w="279400" h="78740">
                  <a:moveTo>
                    <a:pt x="12458" y="685"/>
                  </a:moveTo>
                  <a:lnTo>
                    <a:pt x="11887" y="0"/>
                  </a:lnTo>
                  <a:lnTo>
                    <a:pt x="571" y="0"/>
                  </a:lnTo>
                  <a:lnTo>
                    <a:pt x="0" y="685"/>
                  </a:lnTo>
                  <a:lnTo>
                    <a:pt x="0" y="77711"/>
                  </a:lnTo>
                  <a:lnTo>
                    <a:pt x="571" y="78282"/>
                  </a:lnTo>
                  <a:lnTo>
                    <a:pt x="11887" y="78282"/>
                  </a:lnTo>
                  <a:lnTo>
                    <a:pt x="12458" y="77711"/>
                  </a:lnTo>
                  <a:lnTo>
                    <a:pt x="12458" y="77025"/>
                  </a:lnTo>
                  <a:lnTo>
                    <a:pt x="12458" y="685"/>
                  </a:lnTo>
                  <a:close/>
                </a:path>
                <a:path w="279400" h="78740">
                  <a:moveTo>
                    <a:pt x="108229" y="685"/>
                  </a:moveTo>
                  <a:lnTo>
                    <a:pt x="107543" y="0"/>
                  </a:lnTo>
                  <a:lnTo>
                    <a:pt x="96342" y="0"/>
                  </a:lnTo>
                  <a:lnTo>
                    <a:pt x="95656" y="685"/>
                  </a:lnTo>
                  <a:lnTo>
                    <a:pt x="95656" y="43535"/>
                  </a:lnTo>
                  <a:lnTo>
                    <a:pt x="95859" y="51409"/>
                  </a:lnTo>
                  <a:lnTo>
                    <a:pt x="96367" y="58661"/>
                  </a:lnTo>
                  <a:lnTo>
                    <a:pt x="97599" y="69596"/>
                  </a:lnTo>
                  <a:lnTo>
                    <a:pt x="96570" y="65138"/>
                  </a:lnTo>
                  <a:lnTo>
                    <a:pt x="93370" y="57137"/>
                  </a:lnTo>
                  <a:lnTo>
                    <a:pt x="62738" y="0"/>
                  </a:lnTo>
                  <a:lnTo>
                    <a:pt x="48120" y="0"/>
                  </a:lnTo>
                  <a:lnTo>
                    <a:pt x="47548" y="685"/>
                  </a:lnTo>
                  <a:lnTo>
                    <a:pt x="47548" y="77711"/>
                  </a:lnTo>
                  <a:lnTo>
                    <a:pt x="48120" y="78282"/>
                  </a:lnTo>
                  <a:lnTo>
                    <a:pt x="59436" y="78282"/>
                  </a:lnTo>
                  <a:lnTo>
                    <a:pt x="59994" y="39090"/>
                  </a:lnTo>
                  <a:lnTo>
                    <a:pt x="57950" y="12001"/>
                  </a:lnTo>
                  <a:lnTo>
                    <a:pt x="60350" y="19316"/>
                  </a:lnTo>
                  <a:lnTo>
                    <a:pt x="62966" y="25374"/>
                  </a:lnTo>
                  <a:lnTo>
                    <a:pt x="91198" y="77939"/>
                  </a:lnTo>
                  <a:lnTo>
                    <a:pt x="91884" y="78282"/>
                  </a:lnTo>
                  <a:lnTo>
                    <a:pt x="107543" y="78282"/>
                  </a:lnTo>
                  <a:lnTo>
                    <a:pt x="108229" y="77711"/>
                  </a:lnTo>
                  <a:lnTo>
                    <a:pt x="108229" y="77025"/>
                  </a:lnTo>
                  <a:lnTo>
                    <a:pt x="108229" y="685"/>
                  </a:lnTo>
                  <a:close/>
                </a:path>
                <a:path w="279400" h="78740">
                  <a:moveTo>
                    <a:pt x="155740" y="685"/>
                  </a:moveTo>
                  <a:lnTo>
                    <a:pt x="155168" y="0"/>
                  </a:lnTo>
                  <a:lnTo>
                    <a:pt x="143852" y="0"/>
                  </a:lnTo>
                  <a:lnTo>
                    <a:pt x="143294" y="685"/>
                  </a:lnTo>
                  <a:lnTo>
                    <a:pt x="143294" y="77711"/>
                  </a:lnTo>
                  <a:lnTo>
                    <a:pt x="143852" y="78282"/>
                  </a:lnTo>
                  <a:lnTo>
                    <a:pt x="155168" y="78282"/>
                  </a:lnTo>
                  <a:lnTo>
                    <a:pt x="155740" y="77711"/>
                  </a:lnTo>
                  <a:lnTo>
                    <a:pt x="155740" y="77025"/>
                  </a:lnTo>
                  <a:lnTo>
                    <a:pt x="155740" y="685"/>
                  </a:lnTo>
                  <a:close/>
                </a:path>
                <a:path w="279400" h="78740">
                  <a:moveTo>
                    <a:pt x="240538" y="685"/>
                  </a:moveTo>
                  <a:lnTo>
                    <a:pt x="239852" y="0"/>
                  </a:lnTo>
                  <a:lnTo>
                    <a:pt x="182372" y="0"/>
                  </a:lnTo>
                  <a:lnTo>
                    <a:pt x="181686" y="685"/>
                  </a:lnTo>
                  <a:lnTo>
                    <a:pt x="181686" y="10972"/>
                  </a:lnTo>
                  <a:lnTo>
                    <a:pt x="182372" y="11544"/>
                  </a:lnTo>
                  <a:lnTo>
                    <a:pt x="204876" y="11544"/>
                  </a:lnTo>
                  <a:lnTo>
                    <a:pt x="204876" y="77711"/>
                  </a:lnTo>
                  <a:lnTo>
                    <a:pt x="205562" y="78282"/>
                  </a:lnTo>
                  <a:lnTo>
                    <a:pt x="216763" y="78282"/>
                  </a:lnTo>
                  <a:lnTo>
                    <a:pt x="217335" y="77711"/>
                  </a:lnTo>
                  <a:lnTo>
                    <a:pt x="217335" y="11544"/>
                  </a:lnTo>
                  <a:lnTo>
                    <a:pt x="239852" y="11544"/>
                  </a:lnTo>
                  <a:lnTo>
                    <a:pt x="240538" y="10972"/>
                  </a:lnTo>
                  <a:lnTo>
                    <a:pt x="240538" y="10287"/>
                  </a:lnTo>
                  <a:lnTo>
                    <a:pt x="240538" y="685"/>
                  </a:lnTo>
                  <a:close/>
                </a:path>
                <a:path w="279400" h="78740">
                  <a:moveTo>
                    <a:pt x="278917" y="685"/>
                  </a:moveTo>
                  <a:lnTo>
                    <a:pt x="278345" y="0"/>
                  </a:lnTo>
                  <a:lnTo>
                    <a:pt x="267030" y="0"/>
                  </a:lnTo>
                  <a:lnTo>
                    <a:pt x="266458" y="685"/>
                  </a:lnTo>
                  <a:lnTo>
                    <a:pt x="266458" y="77711"/>
                  </a:lnTo>
                  <a:lnTo>
                    <a:pt x="267030" y="78282"/>
                  </a:lnTo>
                  <a:lnTo>
                    <a:pt x="278345" y="78282"/>
                  </a:lnTo>
                  <a:lnTo>
                    <a:pt x="278917" y="77711"/>
                  </a:lnTo>
                  <a:lnTo>
                    <a:pt x="278917" y="77025"/>
                  </a:lnTo>
                  <a:lnTo>
                    <a:pt x="278917" y="685"/>
                  </a:lnTo>
                  <a:close/>
                </a:path>
              </a:pathLst>
            </a:custGeom>
            <a:solidFill>
              <a:srgbClr val="231F20"/>
            </a:solidFill>
          </p:spPr>
          <p:txBody>
            <a:bodyPr wrap="square" lIns="0" tIns="0" rIns="0" bIns="0" rtlCol="0"/>
            <a:lstStyle/>
            <a:p>
              <a:endParaRPr/>
            </a:p>
          </p:txBody>
        </p:sp>
        <p:pic>
          <p:nvPicPr>
            <p:cNvPr id="50" name="object 56">
              <a:extLst>
                <a:ext uri="{FF2B5EF4-FFF2-40B4-BE49-F238E27FC236}">
                  <a16:creationId xmlns:a16="http://schemas.microsoft.com/office/drawing/2014/main" id="{BAACD1A7-F745-4935-29F9-20ECD8FDF215}"/>
                </a:ext>
              </a:extLst>
            </p:cNvPr>
            <p:cNvPicPr/>
            <p:nvPr/>
          </p:nvPicPr>
          <p:blipFill>
            <a:blip r:embed="rId3" cstate="print"/>
            <a:stretch>
              <a:fillRect/>
            </a:stretch>
          </p:blipFill>
          <p:spPr>
            <a:xfrm>
              <a:off x="5562673" y="1447711"/>
              <a:ext cx="140893" cy="78286"/>
            </a:xfrm>
            <a:prstGeom prst="rect">
              <a:avLst/>
            </a:prstGeom>
          </p:spPr>
        </p:pic>
        <p:sp>
          <p:nvSpPr>
            <p:cNvPr id="51" name="object 57">
              <a:extLst>
                <a:ext uri="{FF2B5EF4-FFF2-40B4-BE49-F238E27FC236}">
                  <a16:creationId xmlns:a16="http://schemas.microsoft.com/office/drawing/2014/main" id="{16600DC8-9E2D-FDC5-1109-6DD5CCD849F4}"/>
                </a:ext>
              </a:extLst>
            </p:cNvPr>
            <p:cNvSpPr/>
            <p:nvPr/>
          </p:nvSpPr>
          <p:spPr>
            <a:xfrm>
              <a:off x="5729488" y="1447713"/>
              <a:ext cx="12700" cy="78740"/>
            </a:xfrm>
            <a:custGeom>
              <a:avLst/>
              <a:gdLst/>
              <a:ahLst/>
              <a:cxnLst/>
              <a:rect l="l" t="t" r="r" b="b"/>
              <a:pathLst>
                <a:path w="12700" h="78740">
                  <a:moveTo>
                    <a:pt x="11887" y="0"/>
                  </a:moveTo>
                  <a:lnTo>
                    <a:pt x="571" y="0"/>
                  </a:lnTo>
                  <a:lnTo>
                    <a:pt x="0" y="685"/>
                  </a:lnTo>
                  <a:lnTo>
                    <a:pt x="0" y="77711"/>
                  </a:lnTo>
                  <a:lnTo>
                    <a:pt x="571" y="78282"/>
                  </a:lnTo>
                  <a:lnTo>
                    <a:pt x="11887" y="78282"/>
                  </a:lnTo>
                  <a:lnTo>
                    <a:pt x="12458" y="77711"/>
                  </a:lnTo>
                  <a:lnTo>
                    <a:pt x="12458" y="77025"/>
                  </a:lnTo>
                  <a:lnTo>
                    <a:pt x="12458" y="685"/>
                  </a:lnTo>
                  <a:lnTo>
                    <a:pt x="11887" y="0"/>
                  </a:lnTo>
                  <a:close/>
                </a:path>
              </a:pathLst>
            </a:custGeom>
            <a:solidFill>
              <a:srgbClr val="231F20"/>
            </a:solidFill>
          </p:spPr>
          <p:txBody>
            <a:bodyPr wrap="square" lIns="0" tIns="0" rIns="0" bIns="0" rtlCol="0"/>
            <a:lstStyle/>
            <a:p>
              <a:endParaRPr/>
            </a:p>
          </p:txBody>
        </p:sp>
        <p:pic>
          <p:nvPicPr>
            <p:cNvPr id="52" name="object 58">
              <a:extLst>
                <a:ext uri="{FF2B5EF4-FFF2-40B4-BE49-F238E27FC236}">
                  <a16:creationId xmlns:a16="http://schemas.microsoft.com/office/drawing/2014/main" id="{D045F0E1-5601-5FA3-DF3C-8A71ABF75061}"/>
                </a:ext>
              </a:extLst>
            </p:cNvPr>
            <p:cNvPicPr/>
            <p:nvPr/>
          </p:nvPicPr>
          <p:blipFill>
            <a:blip r:embed="rId4" cstate="print"/>
            <a:stretch>
              <a:fillRect/>
            </a:stretch>
          </p:blipFill>
          <p:spPr>
            <a:xfrm>
              <a:off x="5768346" y="1447713"/>
              <a:ext cx="67995" cy="78282"/>
            </a:xfrm>
            <a:prstGeom prst="rect">
              <a:avLst/>
            </a:prstGeom>
          </p:spPr>
        </p:pic>
        <p:sp>
          <p:nvSpPr>
            <p:cNvPr id="53" name="object 59">
              <a:extLst>
                <a:ext uri="{FF2B5EF4-FFF2-40B4-BE49-F238E27FC236}">
                  <a16:creationId xmlns:a16="http://schemas.microsoft.com/office/drawing/2014/main" id="{54C823EF-D1F0-65AE-4F3F-BBD31EC438D4}"/>
                </a:ext>
              </a:extLst>
            </p:cNvPr>
            <p:cNvSpPr/>
            <p:nvPr/>
          </p:nvSpPr>
          <p:spPr>
            <a:xfrm>
              <a:off x="5923280" y="1482114"/>
              <a:ext cx="17780" cy="18415"/>
            </a:xfrm>
            <a:custGeom>
              <a:avLst/>
              <a:gdLst/>
              <a:ahLst/>
              <a:cxnLst/>
              <a:rect l="l" t="t" r="r" b="b"/>
              <a:pathLst>
                <a:path w="17779" h="18415">
                  <a:moveTo>
                    <a:pt x="14973" y="0"/>
                  </a:moveTo>
                  <a:lnTo>
                    <a:pt x="11772" y="0"/>
                  </a:lnTo>
                  <a:lnTo>
                    <a:pt x="2514" y="0"/>
                  </a:lnTo>
                  <a:lnTo>
                    <a:pt x="0" y="2514"/>
                  </a:lnTo>
                  <a:lnTo>
                    <a:pt x="0" y="15646"/>
                  </a:lnTo>
                  <a:lnTo>
                    <a:pt x="2514" y="18173"/>
                  </a:lnTo>
                  <a:lnTo>
                    <a:pt x="14973" y="18173"/>
                  </a:lnTo>
                  <a:lnTo>
                    <a:pt x="17487" y="15646"/>
                  </a:lnTo>
                  <a:lnTo>
                    <a:pt x="17487" y="2514"/>
                  </a:lnTo>
                  <a:lnTo>
                    <a:pt x="14973" y="0"/>
                  </a:lnTo>
                  <a:close/>
                </a:path>
              </a:pathLst>
            </a:custGeom>
            <a:solidFill>
              <a:srgbClr val="231F20"/>
            </a:solidFill>
          </p:spPr>
          <p:txBody>
            <a:bodyPr wrap="square" lIns="0" tIns="0" rIns="0" bIns="0" rtlCol="0"/>
            <a:lstStyle/>
            <a:p>
              <a:endParaRPr/>
            </a:p>
          </p:txBody>
        </p:sp>
        <p:pic>
          <p:nvPicPr>
            <p:cNvPr id="54" name="object 60">
              <a:extLst>
                <a:ext uri="{FF2B5EF4-FFF2-40B4-BE49-F238E27FC236}">
                  <a16:creationId xmlns:a16="http://schemas.microsoft.com/office/drawing/2014/main" id="{1F4F136C-412C-5576-98DD-28BC369B8370}"/>
                </a:ext>
              </a:extLst>
            </p:cNvPr>
            <p:cNvPicPr/>
            <p:nvPr/>
          </p:nvPicPr>
          <p:blipFill>
            <a:blip r:embed="rId5" cstate="print"/>
            <a:stretch>
              <a:fillRect/>
            </a:stretch>
          </p:blipFill>
          <p:spPr>
            <a:xfrm>
              <a:off x="6036523" y="1447711"/>
              <a:ext cx="232755" cy="78285"/>
            </a:xfrm>
            <a:prstGeom prst="rect">
              <a:avLst/>
            </a:prstGeom>
          </p:spPr>
        </p:pic>
        <p:sp>
          <p:nvSpPr>
            <p:cNvPr id="55" name="object 61">
              <a:extLst>
                <a:ext uri="{FF2B5EF4-FFF2-40B4-BE49-F238E27FC236}">
                  <a16:creationId xmlns:a16="http://schemas.microsoft.com/office/drawing/2014/main" id="{DF4AEE56-C3C6-59F8-90A0-73C4C0579676}"/>
                </a:ext>
              </a:extLst>
            </p:cNvPr>
            <p:cNvSpPr/>
            <p:nvPr/>
          </p:nvSpPr>
          <p:spPr>
            <a:xfrm>
              <a:off x="6297358" y="1447710"/>
              <a:ext cx="742315" cy="78740"/>
            </a:xfrm>
            <a:custGeom>
              <a:avLst/>
              <a:gdLst/>
              <a:ahLst/>
              <a:cxnLst/>
              <a:rect l="l" t="t" r="r" b="b"/>
              <a:pathLst>
                <a:path w="742315" h="78740">
                  <a:moveTo>
                    <a:pt x="44462" y="67437"/>
                  </a:moveTo>
                  <a:lnTo>
                    <a:pt x="43776" y="66865"/>
                  </a:lnTo>
                  <a:lnTo>
                    <a:pt x="12458" y="66865"/>
                  </a:lnTo>
                  <a:lnTo>
                    <a:pt x="12458" y="698"/>
                  </a:lnTo>
                  <a:lnTo>
                    <a:pt x="11887" y="12"/>
                  </a:lnTo>
                  <a:lnTo>
                    <a:pt x="584" y="12"/>
                  </a:lnTo>
                  <a:lnTo>
                    <a:pt x="0" y="698"/>
                  </a:lnTo>
                  <a:lnTo>
                    <a:pt x="0" y="77724"/>
                  </a:lnTo>
                  <a:lnTo>
                    <a:pt x="584" y="78295"/>
                  </a:lnTo>
                  <a:lnTo>
                    <a:pt x="43776" y="78295"/>
                  </a:lnTo>
                  <a:lnTo>
                    <a:pt x="44462" y="77724"/>
                  </a:lnTo>
                  <a:lnTo>
                    <a:pt x="44462" y="77038"/>
                  </a:lnTo>
                  <a:lnTo>
                    <a:pt x="44462" y="67437"/>
                  </a:lnTo>
                  <a:close/>
                </a:path>
                <a:path w="742315" h="78740">
                  <a:moveTo>
                    <a:pt x="83997" y="698"/>
                  </a:moveTo>
                  <a:lnTo>
                    <a:pt x="83426" y="12"/>
                  </a:lnTo>
                  <a:lnTo>
                    <a:pt x="72110" y="12"/>
                  </a:lnTo>
                  <a:lnTo>
                    <a:pt x="71539" y="698"/>
                  </a:lnTo>
                  <a:lnTo>
                    <a:pt x="71539" y="77724"/>
                  </a:lnTo>
                  <a:lnTo>
                    <a:pt x="72110" y="78295"/>
                  </a:lnTo>
                  <a:lnTo>
                    <a:pt x="83426" y="78295"/>
                  </a:lnTo>
                  <a:lnTo>
                    <a:pt x="83997" y="77724"/>
                  </a:lnTo>
                  <a:lnTo>
                    <a:pt x="83997" y="77038"/>
                  </a:lnTo>
                  <a:lnTo>
                    <a:pt x="83997" y="698"/>
                  </a:lnTo>
                  <a:close/>
                </a:path>
                <a:path w="742315" h="78740">
                  <a:moveTo>
                    <a:pt x="168783" y="698"/>
                  </a:moveTo>
                  <a:lnTo>
                    <a:pt x="168097" y="12"/>
                  </a:lnTo>
                  <a:lnTo>
                    <a:pt x="110617" y="12"/>
                  </a:lnTo>
                  <a:lnTo>
                    <a:pt x="109931" y="698"/>
                  </a:lnTo>
                  <a:lnTo>
                    <a:pt x="109931" y="10985"/>
                  </a:lnTo>
                  <a:lnTo>
                    <a:pt x="110617" y="11557"/>
                  </a:lnTo>
                  <a:lnTo>
                    <a:pt x="133121" y="11557"/>
                  </a:lnTo>
                  <a:lnTo>
                    <a:pt x="133121" y="77724"/>
                  </a:lnTo>
                  <a:lnTo>
                    <a:pt x="133819" y="78295"/>
                  </a:lnTo>
                  <a:lnTo>
                    <a:pt x="145021" y="78295"/>
                  </a:lnTo>
                  <a:lnTo>
                    <a:pt x="145580" y="77724"/>
                  </a:lnTo>
                  <a:lnTo>
                    <a:pt x="145580" y="11557"/>
                  </a:lnTo>
                  <a:lnTo>
                    <a:pt x="168097" y="11557"/>
                  </a:lnTo>
                  <a:lnTo>
                    <a:pt x="168783" y="10985"/>
                  </a:lnTo>
                  <a:lnTo>
                    <a:pt x="168783" y="10299"/>
                  </a:lnTo>
                  <a:lnTo>
                    <a:pt x="168783" y="698"/>
                  </a:lnTo>
                  <a:close/>
                </a:path>
                <a:path w="742315" h="78740">
                  <a:moveTo>
                    <a:pt x="242938" y="698"/>
                  </a:moveTo>
                  <a:lnTo>
                    <a:pt x="242252" y="12"/>
                  </a:lnTo>
                  <a:lnTo>
                    <a:pt x="195275" y="12"/>
                  </a:lnTo>
                  <a:lnTo>
                    <a:pt x="194703" y="698"/>
                  </a:lnTo>
                  <a:lnTo>
                    <a:pt x="194703" y="77724"/>
                  </a:lnTo>
                  <a:lnTo>
                    <a:pt x="195275" y="78295"/>
                  </a:lnTo>
                  <a:lnTo>
                    <a:pt x="242354" y="78295"/>
                  </a:lnTo>
                  <a:lnTo>
                    <a:pt x="242938" y="77724"/>
                  </a:lnTo>
                  <a:lnTo>
                    <a:pt x="242938" y="77038"/>
                  </a:lnTo>
                  <a:lnTo>
                    <a:pt x="242938" y="68237"/>
                  </a:lnTo>
                  <a:lnTo>
                    <a:pt x="242354" y="67665"/>
                  </a:lnTo>
                  <a:lnTo>
                    <a:pt x="207162" y="67665"/>
                  </a:lnTo>
                  <a:lnTo>
                    <a:pt x="207162" y="42875"/>
                  </a:lnTo>
                  <a:lnTo>
                    <a:pt x="242252" y="42875"/>
                  </a:lnTo>
                  <a:lnTo>
                    <a:pt x="242938" y="42176"/>
                  </a:lnTo>
                  <a:lnTo>
                    <a:pt x="242938" y="32816"/>
                  </a:lnTo>
                  <a:lnTo>
                    <a:pt x="242252" y="32245"/>
                  </a:lnTo>
                  <a:lnTo>
                    <a:pt x="207162" y="32245"/>
                  </a:lnTo>
                  <a:lnTo>
                    <a:pt x="207162" y="10642"/>
                  </a:lnTo>
                  <a:lnTo>
                    <a:pt x="242252" y="10642"/>
                  </a:lnTo>
                  <a:lnTo>
                    <a:pt x="242938" y="10071"/>
                  </a:lnTo>
                  <a:lnTo>
                    <a:pt x="242938" y="698"/>
                  </a:lnTo>
                  <a:close/>
                </a:path>
                <a:path w="742315" h="78740">
                  <a:moveTo>
                    <a:pt x="327152" y="698"/>
                  </a:moveTo>
                  <a:lnTo>
                    <a:pt x="326466" y="12"/>
                  </a:lnTo>
                  <a:lnTo>
                    <a:pt x="268986" y="12"/>
                  </a:lnTo>
                  <a:lnTo>
                    <a:pt x="268300" y="698"/>
                  </a:lnTo>
                  <a:lnTo>
                    <a:pt x="268300" y="10985"/>
                  </a:lnTo>
                  <a:lnTo>
                    <a:pt x="268986" y="11557"/>
                  </a:lnTo>
                  <a:lnTo>
                    <a:pt x="291503" y="11557"/>
                  </a:lnTo>
                  <a:lnTo>
                    <a:pt x="291503" y="77724"/>
                  </a:lnTo>
                  <a:lnTo>
                    <a:pt x="292188" y="78295"/>
                  </a:lnTo>
                  <a:lnTo>
                    <a:pt x="303390" y="78295"/>
                  </a:lnTo>
                  <a:lnTo>
                    <a:pt x="303949" y="77724"/>
                  </a:lnTo>
                  <a:lnTo>
                    <a:pt x="303949" y="11557"/>
                  </a:lnTo>
                  <a:lnTo>
                    <a:pt x="326466" y="11557"/>
                  </a:lnTo>
                  <a:lnTo>
                    <a:pt x="327152" y="10985"/>
                  </a:lnTo>
                  <a:lnTo>
                    <a:pt x="327152" y="10299"/>
                  </a:lnTo>
                  <a:lnTo>
                    <a:pt x="327152" y="698"/>
                  </a:lnTo>
                  <a:close/>
                </a:path>
                <a:path w="742315" h="78740">
                  <a:moveTo>
                    <a:pt x="431126" y="36918"/>
                  </a:moveTo>
                  <a:lnTo>
                    <a:pt x="428612" y="34404"/>
                  </a:lnTo>
                  <a:lnTo>
                    <a:pt x="425411" y="34404"/>
                  </a:lnTo>
                  <a:lnTo>
                    <a:pt x="416153" y="34404"/>
                  </a:lnTo>
                  <a:lnTo>
                    <a:pt x="413639" y="36918"/>
                  </a:lnTo>
                  <a:lnTo>
                    <a:pt x="413639" y="50050"/>
                  </a:lnTo>
                  <a:lnTo>
                    <a:pt x="416153" y="52578"/>
                  </a:lnTo>
                  <a:lnTo>
                    <a:pt x="428612" y="52578"/>
                  </a:lnTo>
                  <a:lnTo>
                    <a:pt x="431126" y="50050"/>
                  </a:lnTo>
                  <a:lnTo>
                    <a:pt x="431126" y="36918"/>
                  </a:lnTo>
                  <a:close/>
                </a:path>
                <a:path w="742315" h="78740">
                  <a:moveTo>
                    <a:pt x="575094" y="698"/>
                  </a:moveTo>
                  <a:lnTo>
                    <a:pt x="574408" y="12"/>
                  </a:lnTo>
                  <a:lnTo>
                    <a:pt x="527443" y="12"/>
                  </a:lnTo>
                  <a:lnTo>
                    <a:pt x="526872" y="698"/>
                  </a:lnTo>
                  <a:lnTo>
                    <a:pt x="526872" y="77724"/>
                  </a:lnTo>
                  <a:lnTo>
                    <a:pt x="527443" y="78295"/>
                  </a:lnTo>
                  <a:lnTo>
                    <a:pt x="538759" y="78295"/>
                  </a:lnTo>
                  <a:lnTo>
                    <a:pt x="539330" y="77724"/>
                  </a:lnTo>
                  <a:lnTo>
                    <a:pt x="539330" y="77038"/>
                  </a:lnTo>
                  <a:lnTo>
                    <a:pt x="539330" y="44805"/>
                  </a:lnTo>
                  <a:lnTo>
                    <a:pt x="574408" y="44805"/>
                  </a:lnTo>
                  <a:lnTo>
                    <a:pt x="575094" y="44132"/>
                  </a:lnTo>
                  <a:lnTo>
                    <a:pt x="575094" y="34759"/>
                  </a:lnTo>
                  <a:lnTo>
                    <a:pt x="574408" y="34175"/>
                  </a:lnTo>
                  <a:lnTo>
                    <a:pt x="539330" y="34175"/>
                  </a:lnTo>
                  <a:lnTo>
                    <a:pt x="539330" y="10642"/>
                  </a:lnTo>
                  <a:lnTo>
                    <a:pt x="574408" y="10642"/>
                  </a:lnTo>
                  <a:lnTo>
                    <a:pt x="575094" y="10071"/>
                  </a:lnTo>
                  <a:lnTo>
                    <a:pt x="575094" y="698"/>
                  </a:lnTo>
                  <a:close/>
                </a:path>
                <a:path w="742315" h="78740">
                  <a:moveTo>
                    <a:pt x="662508" y="77825"/>
                  </a:moveTo>
                  <a:lnTo>
                    <a:pt x="662457" y="77025"/>
                  </a:lnTo>
                  <a:lnTo>
                    <a:pt x="662292" y="76682"/>
                  </a:lnTo>
                  <a:lnTo>
                    <a:pt x="645109" y="47205"/>
                  </a:lnTo>
                  <a:lnTo>
                    <a:pt x="644448" y="46062"/>
                  </a:lnTo>
                  <a:lnTo>
                    <a:pt x="661708" y="25374"/>
                  </a:lnTo>
                  <a:lnTo>
                    <a:pt x="661708" y="21602"/>
                  </a:lnTo>
                  <a:lnTo>
                    <a:pt x="660095" y="12446"/>
                  </a:lnTo>
                  <a:lnTo>
                    <a:pt x="658850" y="10629"/>
                  </a:lnTo>
                  <a:lnTo>
                    <a:pt x="655472" y="5664"/>
                  </a:lnTo>
                  <a:lnTo>
                    <a:pt x="649249" y="2082"/>
                  </a:lnTo>
                  <a:lnTo>
                    <a:pt x="649249" y="15201"/>
                  </a:lnTo>
                  <a:lnTo>
                    <a:pt x="649249" y="32232"/>
                  </a:lnTo>
                  <a:lnTo>
                    <a:pt x="643432" y="36461"/>
                  </a:lnTo>
                  <a:lnTo>
                    <a:pt x="617029" y="36461"/>
                  </a:lnTo>
                  <a:lnTo>
                    <a:pt x="617029" y="10629"/>
                  </a:lnTo>
                  <a:lnTo>
                    <a:pt x="644804" y="10629"/>
                  </a:lnTo>
                  <a:lnTo>
                    <a:pt x="649249" y="15201"/>
                  </a:lnTo>
                  <a:lnTo>
                    <a:pt x="649249" y="2082"/>
                  </a:lnTo>
                  <a:lnTo>
                    <a:pt x="648157" y="1447"/>
                  </a:lnTo>
                  <a:lnTo>
                    <a:pt x="638505" y="0"/>
                  </a:lnTo>
                  <a:lnTo>
                    <a:pt x="605142" y="0"/>
                  </a:lnTo>
                  <a:lnTo>
                    <a:pt x="604570" y="698"/>
                  </a:lnTo>
                  <a:lnTo>
                    <a:pt x="604685" y="77825"/>
                  </a:lnTo>
                  <a:lnTo>
                    <a:pt x="605142" y="78282"/>
                  </a:lnTo>
                  <a:lnTo>
                    <a:pt x="616458" y="78282"/>
                  </a:lnTo>
                  <a:lnTo>
                    <a:pt x="616915" y="77825"/>
                  </a:lnTo>
                  <a:lnTo>
                    <a:pt x="617029" y="47205"/>
                  </a:lnTo>
                  <a:lnTo>
                    <a:pt x="632002" y="47205"/>
                  </a:lnTo>
                  <a:lnTo>
                    <a:pt x="648385" y="77139"/>
                  </a:lnTo>
                  <a:lnTo>
                    <a:pt x="648677" y="77711"/>
                  </a:lnTo>
                  <a:lnTo>
                    <a:pt x="649478" y="78282"/>
                  </a:lnTo>
                  <a:lnTo>
                    <a:pt x="662165" y="78282"/>
                  </a:lnTo>
                  <a:lnTo>
                    <a:pt x="662508" y="77825"/>
                  </a:lnTo>
                  <a:close/>
                </a:path>
                <a:path w="742315" h="78740">
                  <a:moveTo>
                    <a:pt x="741807" y="698"/>
                  </a:moveTo>
                  <a:lnTo>
                    <a:pt x="741121" y="12"/>
                  </a:lnTo>
                  <a:lnTo>
                    <a:pt x="694156" y="12"/>
                  </a:lnTo>
                  <a:lnTo>
                    <a:pt x="693572" y="698"/>
                  </a:lnTo>
                  <a:lnTo>
                    <a:pt x="693572" y="77724"/>
                  </a:lnTo>
                  <a:lnTo>
                    <a:pt x="694156" y="78295"/>
                  </a:lnTo>
                  <a:lnTo>
                    <a:pt x="741235" y="78295"/>
                  </a:lnTo>
                  <a:lnTo>
                    <a:pt x="741807" y="77724"/>
                  </a:lnTo>
                  <a:lnTo>
                    <a:pt x="741807" y="77038"/>
                  </a:lnTo>
                  <a:lnTo>
                    <a:pt x="741807" y="68237"/>
                  </a:lnTo>
                  <a:lnTo>
                    <a:pt x="741235" y="67665"/>
                  </a:lnTo>
                  <a:lnTo>
                    <a:pt x="706031" y="67665"/>
                  </a:lnTo>
                  <a:lnTo>
                    <a:pt x="706031" y="42875"/>
                  </a:lnTo>
                  <a:lnTo>
                    <a:pt x="741121" y="42875"/>
                  </a:lnTo>
                  <a:lnTo>
                    <a:pt x="741807" y="42176"/>
                  </a:lnTo>
                  <a:lnTo>
                    <a:pt x="741807" y="32816"/>
                  </a:lnTo>
                  <a:lnTo>
                    <a:pt x="741121" y="32245"/>
                  </a:lnTo>
                  <a:lnTo>
                    <a:pt x="706031" y="32245"/>
                  </a:lnTo>
                  <a:lnTo>
                    <a:pt x="706031" y="10642"/>
                  </a:lnTo>
                  <a:lnTo>
                    <a:pt x="741121" y="10642"/>
                  </a:lnTo>
                  <a:lnTo>
                    <a:pt x="741807" y="10071"/>
                  </a:lnTo>
                  <a:lnTo>
                    <a:pt x="741807" y="698"/>
                  </a:lnTo>
                  <a:close/>
                </a:path>
              </a:pathLst>
            </a:custGeom>
            <a:solidFill>
              <a:srgbClr val="231F20"/>
            </a:solidFill>
          </p:spPr>
          <p:txBody>
            <a:bodyPr wrap="square" lIns="0" tIns="0" rIns="0" bIns="0" rtlCol="0"/>
            <a:lstStyle/>
            <a:p>
              <a:endParaRPr/>
            </a:p>
          </p:txBody>
        </p:sp>
        <p:pic>
          <p:nvPicPr>
            <p:cNvPr id="56" name="object 62">
              <a:extLst>
                <a:ext uri="{FF2B5EF4-FFF2-40B4-BE49-F238E27FC236}">
                  <a16:creationId xmlns:a16="http://schemas.microsoft.com/office/drawing/2014/main" id="{0FD05BFF-87B1-8B98-E06B-0BE48AEF9AFE}"/>
                </a:ext>
              </a:extLst>
            </p:cNvPr>
            <p:cNvPicPr/>
            <p:nvPr/>
          </p:nvPicPr>
          <p:blipFill>
            <a:blip r:embed="rId6" cstate="print"/>
            <a:stretch>
              <a:fillRect/>
            </a:stretch>
          </p:blipFill>
          <p:spPr>
            <a:xfrm>
              <a:off x="7066806" y="1447713"/>
              <a:ext cx="83426" cy="78282"/>
            </a:xfrm>
            <a:prstGeom prst="rect">
              <a:avLst/>
            </a:prstGeom>
          </p:spPr>
        </p:pic>
        <p:sp>
          <p:nvSpPr>
            <p:cNvPr id="57" name="object 63">
              <a:extLst>
                <a:ext uri="{FF2B5EF4-FFF2-40B4-BE49-F238E27FC236}">
                  <a16:creationId xmlns:a16="http://schemas.microsoft.com/office/drawing/2014/main" id="{C72A41EE-B1E4-E39E-407B-60CFF94EFE5E}"/>
                </a:ext>
              </a:extLst>
            </p:cNvPr>
            <p:cNvSpPr/>
            <p:nvPr/>
          </p:nvSpPr>
          <p:spPr>
            <a:xfrm>
              <a:off x="7172147" y="1447710"/>
              <a:ext cx="191770" cy="78740"/>
            </a:xfrm>
            <a:custGeom>
              <a:avLst/>
              <a:gdLst/>
              <a:ahLst/>
              <a:cxnLst/>
              <a:rect l="l" t="t" r="r" b="b"/>
              <a:pathLst>
                <a:path w="191770" h="78740">
                  <a:moveTo>
                    <a:pt x="58851" y="698"/>
                  </a:moveTo>
                  <a:lnTo>
                    <a:pt x="58166" y="12"/>
                  </a:lnTo>
                  <a:lnTo>
                    <a:pt x="685" y="12"/>
                  </a:lnTo>
                  <a:lnTo>
                    <a:pt x="0" y="698"/>
                  </a:lnTo>
                  <a:lnTo>
                    <a:pt x="0" y="10985"/>
                  </a:lnTo>
                  <a:lnTo>
                    <a:pt x="685" y="11557"/>
                  </a:lnTo>
                  <a:lnTo>
                    <a:pt x="23190" y="11557"/>
                  </a:lnTo>
                  <a:lnTo>
                    <a:pt x="23190" y="77724"/>
                  </a:lnTo>
                  <a:lnTo>
                    <a:pt x="23888" y="78295"/>
                  </a:lnTo>
                  <a:lnTo>
                    <a:pt x="35090" y="78295"/>
                  </a:lnTo>
                  <a:lnTo>
                    <a:pt x="35648" y="77724"/>
                  </a:lnTo>
                  <a:lnTo>
                    <a:pt x="35648" y="11557"/>
                  </a:lnTo>
                  <a:lnTo>
                    <a:pt x="58166" y="11557"/>
                  </a:lnTo>
                  <a:lnTo>
                    <a:pt x="58851" y="10985"/>
                  </a:lnTo>
                  <a:lnTo>
                    <a:pt x="58851" y="10299"/>
                  </a:lnTo>
                  <a:lnTo>
                    <a:pt x="58851" y="698"/>
                  </a:lnTo>
                  <a:close/>
                </a:path>
                <a:path w="191770" h="78740">
                  <a:moveTo>
                    <a:pt x="97243" y="698"/>
                  </a:moveTo>
                  <a:lnTo>
                    <a:pt x="96672" y="12"/>
                  </a:lnTo>
                  <a:lnTo>
                    <a:pt x="85356" y="12"/>
                  </a:lnTo>
                  <a:lnTo>
                    <a:pt x="84785" y="698"/>
                  </a:lnTo>
                  <a:lnTo>
                    <a:pt x="84785" y="77724"/>
                  </a:lnTo>
                  <a:lnTo>
                    <a:pt x="85356" y="78295"/>
                  </a:lnTo>
                  <a:lnTo>
                    <a:pt x="96672" y="78295"/>
                  </a:lnTo>
                  <a:lnTo>
                    <a:pt x="97243" y="77724"/>
                  </a:lnTo>
                  <a:lnTo>
                    <a:pt x="97243" y="77038"/>
                  </a:lnTo>
                  <a:lnTo>
                    <a:pt x="97243" y="698"/>
                  </a:lnTo>
                  <a:close/>
                </a:path>
                <a:path w="191770" h="78740">
                  <a:moveTo>
                    <a:pt x="191287" y="24688"/>
                  </a:moveTo>
                  <a:lnTo>
                    <a:pt x="189496" y="14274"/>
                  </a:lnTo>
                  <a:lnTo>
                    <a:pt x="187096" y="10642"/>
                  </a:lnTo>
                  <a:lnTo>
                    <a:pt x="184365" y="6515"/>
                  </a:lnTo>
                  <a:lnTo>
                    <a:pt x="178828" y="3225"/>
                  </a:lnTo>
                  <a:lnTo>
                    <a:pt x="178828" y="15544"/>
                  </a:lnTo>
                  <a:lnTo>
                    <a:pt x="178828" y="62750"/>
                  </a:lnTo>
                  <a:lnTo>
                    <a:pt x="172542" y="67652"/>
                  </a:lnTo>
                  <a:lnTo>
                    <a:pt x="144780" y="67652"/>
                  </a:lnTo>
                  <a:lnTo>
                    <a:pt x="144780" y="10642"/>
                  </a:lnTo>
                  <a:lnTo>
                    <a:pt x="172542" y="10642"/>
                  </a:lnTo>
                  <a:lnTo>
                    <a:pt x="178828" y="15544"/>
                  </a:lnTo>
                  <a:lnTo>
                    <a:pt x="178828" y="3225"/>
                  </a:lnTo>
                  <a:lnTo>
                    <a:pt x="176237" y="1676"/>
                  </a:lnTo>
                  <a:lnTo>
                    <a:pt x="165455" y="0"/>
                  </a:lnTo>
                  <a:lnTo>
                    <a:pt x="132892" y="0"/>
                  </a:lnTo>
                  <a:lnTo>
                    <a:pt x="132321" y="698"/>
                  </a:lnTo>
                  <a:lnTo>
                    <a:pt x="132321" y="77724"/>
                  </a:lnTo>
                  <a:lnTo>
                    <a:pt x="132892" y="78282"/>
                  </a:lnTo>
                  <a:lnTo>
                    <a:pt x="165455" y="78282"/>
                  </a:lnTo>
                  <a:lnTo>
                    <a:pt x="191287" y="53606"/>
                  </a:lnTo>
                  <a:lnTo>
                    <a:pt x="191287" y="24688"/>
                  </a:lnTo>
                  <a:close/>
                </a:path>
              </a:pathLst>
            </a:custGeom>
            <a:solidFill>
              <a:srgbClr val="231F20"/>
            </a:solidFill>
          </p:spPr>
          <p:txBody>
            <a:bodyPr wrap="square" lIns="0" tIns="0" rIns="0" bIns="0" rtlCol="0"/>
            <a:lstStyle/>
            <a:p>
              <a:endParaRPr/>
            </a:p>
          </p:txBody>
        </p:sp>
      </p:grpSp>
      <p:pic>
        <p:nvPicPr>
          <p:cNvPr id="5" name="Pladsholder til indhold 4">
            <a:extLst>
              <a:ext uri="{FF2B5EF4-FFF2-40B4-BE49-F238E27FC236}">
                <a16:creationId xmlns:a16="http://schemas.microsoft.com/office/drawing/2014/main" id="{703695AF-EFB8-449C-9C01-8DF172546A8C}"/>
              </a:ext>
            </a:extLst>
          </p:cNvPr>
          <p:cNvPicPr>
            <a:picLocks noGrp="1" noChangeAspect="1"/>
          </p:cNvPicPr>
          <p:nvPr>
            <p:ph idx="1"/>
          </p:nvPr>
        </p:nvPicPr>
        <p:blipFill>
          <a:blip r:embed="rId7"/>
          <a:stretch>
            <a:fillRect/>
          </a:stretch>
        </p:blipFill>
        <p:spPr>
          <a:xfrm>
            <a:off x="8263322" y="1753977"/>
            <a:ext cx="4034899" cy="5357180"/>
          </a:xfrm>
        </p:spPr>
      </p:pic>
    </p:spTree>
    <p:extLst>
      <p:ext uri="{BB962C8B-B14F-4D97-AF65-F5344CB8AC3E}">
        <p14:creationId xmlns:p14="http://schemas.microsoft.com/office/powerpoint/2010/main" val="412809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9C763B-99EF-4CF6-AD31-DD60D8DCFC78}"/>
              </a:ext>
            </a:extLst>
          </p:cNvPr>
          <p:cNvSpPr>
            <a:spLocks noGrp="1"/>
          </p:cNvSpPr>
          <p:nvPr>
            <p:ph type="title"/>
          </p:nvPr>
        </p:nvSpPr>
        <p:spPr/>
        <p:txBody>
          <a:bodyPr>
            <a:normAutofit/>
          </a:bodyPr>
          <a:lstStyle/>
          <a:p>
            <a:r>
              <a:rPr lang="da-DK" sz="2000" b="1" i="0" u="none" strike="noStrike" baseline="0" dirty="0">
                <a:solidFill>
                  <a:srgbClr val="000000"/>
                </a:solidFill>
                <a:latin typeface="Sweco Sans Medium"/>
              </a:rPr>
              <a:t>Anbefaling 6: Formidlingsstrategi - en fælles fortælling</a:t>
            </a:r>
            <a:endParaRPr lang="da-DK" sz="2000" b="1" dirty="0"/>
          </a:p>
        </p:txBody>
      </p:sp>
      <p:pic>
        <p:nvPicPr>
          <p:cNvPr id="7" name="Pladsholder til indhold 6">
            <a:extLst>
              <a:ext uri="{FF2B5EF4-FFF2-40B4-BE49-F238E27FC236}">
                <a16:creationId xmlns:a16="http://schemas.microsoft.com/office/drawing/2014/main" id="{45CCC585-B9DB-44B4-8AE2-C6EAEA1CE721}"/>
              </a:ext>
            </a:extLst>
          </p:cNvPr>
          <p:cNvPicPr>
            <a:picLocks noGrp="1" noChangeAspect="1"/>
          </p:cNvPicPr>
          <p:nvPr>
            <p:ph idx="1"/>
          </p:nvPr>
        </p:nvPicPr>
        <p:blipFill>
          <a:blip r:embed="rId2"/>
          <a:stretch>
            <a:fillRect/>
          </a:stretch>
        </p:blipFill>
        <p:spPr>
          <a:xfrm>
            <a:off x="8361872" y="508521"/>
            <a:ext cx="3907371" cy="6349479"/>
          </a:xfrm>
        </p:spPr>
      </p:pic>
      <p:sp>
        <p:nvSpPr>
          <p:cNvPr id="8" name="Tekstfelt 7">
            <a:extLst>
              <a:ext uri="{FF2B5EF4-FFF2-40B4-BE49-F238E27FC236}">
                <a16:creationId xmlns:a16="http://schemas.microsoft.com/office/drawing/2014/main" id="{D64D47C1-5B65-4117-BC23-19C27B7C91A3}"/>
              </a:ext>
            </a:extLst>
          </p:cNvPr>
          <p:cNvSpPr txBox="1"/>
          <p:nvPr/>
        </p:nvSpPr>
        <p:spPr>
          <a:xfrm>
            <a:off x="838200" y="1374936"/>
            <a:ext cx="7660559" cy="2308324"/>
          </a:xfrm>
          <a:prstGeom prst="rect">
            <a:avLst/>
          </a:prstGeom>
          <a:noFill/>
        </p:spPr>
        <p:txBody>
          <a:bodyPr wrap="none" rtlCol="0">
            <a:spAutoFit/>
          </a:bodyPr>
          <a:lstStyle/>
          <a:p>
            <a:r>
              <a:rPr lang="en-US" b="1" dirty="0"/>
              <a:t>Etablering af </a:t>
            </a:r>
            <a:r>
              <a:rPr lang="en-US" b="1" dirty="0" err="1"/>
              <a:t>formidlingsstrategi</a:t>
            </a:r>
            <a:r>
              <a:rPr lang="en-US" b="1" dirty="0"/>
              <a:t> og </a:t>
            </a:r>
            <a:r>
              <a:rPr lang="en-US" b="1" dirty="0" err="1"/>
              <a:t>realisering</a:t>
            </a:r>
            <a:endParaRPr lang="en-US" b="1" dirty="0"/>
          </a:p>
          <a:p>
            <a:endParaRPr lang="en-US" dirty="0"/>
          </a:p>
          <a:p>
            <a:r>
              <a:rPr lang="da-DK" sz="1800" b="0" i="0" u="none" strike="noStrike" baseline="0" dirty="0">
                <a:solidFill>
                  <a:srgbClr val="000000"/>
                </a:solidFill>
                <a:latin typeface="Sweco Sans"/>
              </a:rPr>
              <a:t>Der skal etableres en fælles retning for formidlingen af områdets </a:t>
            </a:r>
          </a:p>
          <a:p>
            <a:r>
              <a:rPr lang="da-DK" sz="1800" b="0" i="0" u="none" strike="noStrike" baseline="0" dirty="0">
                <a:solidFill>
                  <a:srgbClr val="000000"/>
                </a:solidFill>
                <a:latin typeface="Sweco Sans"/>
              </a:rPr>
              <a:t>kultur- og naturhistorie. Retningen skal funderes i en strategi, der kan forankre</a:t>
            </a:r>
          </a:p>
          <a:p>
            <a:r>
              <a:rPr lang="da-DK" sz="1800" b="0" i="0" u="none" strike="noStrike" baseline="0" dirty="0">
                <a:solidFill>
                  <a:srgbClr val="000000"/>
                </a:solidFill>
                <a:latin typeface="Sweco Sans"/>
              </a:rPr>
              <a:t> målet om en stærk og sammenhængende formidlingsindsats på tværs af lokale</a:t>
            </a:r>
          </a:p>
          <a:p>
            <a:r>
              <a:rPr lang="da-DK" sz="1800" b="0" i="0" u="none" strike="noStrike" baseline="0" dirty="0">
                <a:solidFill>
                  <a:srgbClr val="000000"/>
                </a:solidFill>
                <a:latin typeface="Sweco Sans"/>
              </a:rPr>
              <a:t> aktører - lige fra de indsatser som i dag drives af ildsjæle og lokale foreninger til</a:t>
            </a:r>
          </a:p>
          <a:p>
            <a:r>
              <a:rPr lang="da-DK" sz="1800" b="0" i="0" u="none" strike="noStrike" baseline="0" dirty="0">
                <a:solidFill>
                  <a:srgbClr val="000000"/>
                </a:solidFill>
                <a:latin typeface="Sweco Sans"/>
              </a:rPr>
              <a:t>indsatser, som er forankret hos Museum Lolland-Falster og i Havnebygningen</a:t>
            </a:r>
          </a:p>
          <a:p>
            <a:r>
              <a:rPr lang="da-DK" sz="1800" b="0" i="0" u="none" strike="noStrike" baseline="0" dirty="0">
                <a:solidFill>
                  <a:srgbClr val="000000"/>
                </a:solidFill>
                <a:latin typeface="Sweco Sans"/>
              </a:rPr>
              <a:t> i Nakskov. </a:t>
            </a:r>
            <a:endParaRPr lang="da-DK" dirty="0"/>
          </a:p>
        </p:txBody>
      </p:sp>
      <p:pic>
        <p:nvPicPr>
          <p:cNvPr id="1026" name="Picture 2" descr="formidling - Vorbasse og Skjoldbjerg kirker">
            <a:extLst>
              <a:ext uri="{FF2B5EF4-FFF2-40B4-BE49-F238E27FC236}">
                <a16:creationId xmlns:a16="http://schemas.microsoft.com/office/drawing/2014/main" id="{C18F02DA-0F7A-C869-CA5E-33407A5790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4999" y="3464345"/>
            <a:ext cx="3441001" cy="3247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9220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41B3FA-7CE7-4086-92B0-EDE6396F5A19}"/>
              </a:ext>
            </a:extLst>
          </p:cNvPr>
          <p:cNvSpPr>
            <a:spLocks noGrp="1"/>
          </p:cNvSpPr>
          <p:nvPr>
            <p:ph type="title"/>
          </p:nvPr>
        </p:nvSpPr>
        <p:spPr/>
        <p:txBody>
          <a:bodyPr>
            <a:normAutofit/>
          </a:bodyPr>
          <a:lstStyle/>
          <a:p>
            <a:r>
              <a:rPr lang="da-DK" sz="2000" b="1" i="0" u="none" strike="noStrike" baseline="0" dirty="0">
                <a:solidFill>
                  <a:srgbClr val="000000"/>
                </a:solidFill>
                <a:latin typeface="Sweco Sans Medium"/>
              </a:rPr>
              <a:t>Anbefaling 7: Visuel identitet</a:t>
            </a:r>
            <a:endParaRPr lang="da-DK" sz="2000" b="1" dirty="0"/>
          </a:p>
        </p:txBody>
      </p:sp>
      <p:sp>
        <p:nvSpPr>
          <p:cNvPr id="3" name="Pladsholder til indhold 2">
            <a:extLst>
              <a:ext uri="{FF2B5EF4-FFF2-40B4-BE49-F238E27FC236}">
                <a16:creationId xmlns:a16="http://schemas.microsoft.com/office/drawing/2014/main" id="{C11CDA52-8B9B-4799-92E0-0967982EE93E}"/>
              </a:ext>
            </a:extLst>
          </p:cNvPr>
          <p:cNvSpPr>
            <a:spLocks noGrp="1"/>
          </p:cNvSpPr>
          <p:nvPr>
            <p:ph idx="1"/>
          </p:nvPr>
        </p:nvSpPr>
        <p:spPr/>
        <p:txBody>
          <a:bodyPr>
            <a:normAutofit/>
          </a:bodyPr>
          <a:lstStyle/>
          <a:p>
            <a:pPr marL="0" indent="0">
              <a:buNone/>
            </a:pPr>
            <a:r>
              <a:rPr lang="da-DK" sz="2000" i="0" u="none" strike="noStrike" baseline="0" dirty="0">
                <a:solidFill>
                  <a:srgbClr val="000000"/>
                </a:solidFill>
                <a:latin typeface="Sweco Sans"/>
              </a:rPr>
              <a:t>Der skal etableres en fælles identitet som skal understrege samhørighed og sikre genkendelighed </a:t>
            </a:r>
          </a:p>
          <a:p>
            <a:pPr marL="0" indent="0">
              <a:buNone/>
            </a:pPr>
            <a:r>
              <a:rPr lang="da-DK" sz="2000" i="0" u="none" strike="noStrike" baseline="0" dirty="0">
                <a:solidFill>
                  <a:srgbClr val="000000"/>
                </a:solidFill>
                <a:latin typeface="Sweco Sans"/>
              </a:rPr>
              <a:t>og ensartet høj kvalitet på alle fremtidige fysiske elementer som skilte,</a:t>
            </a:r>
          </a:p>
          <a:p>
            <a:pPr marL="0" indent="0">
              <a:buNone/>
            </a:pPr>
            <a:r>
              <a:rPr lang="da-DK" sz="2000" i="0" u="none" strike="noStrike" baseline="0" dirty="0">
                <a:solidFill>
                  <a:srgbClr val="000000"/>
                </a:solidFill>
                <a:latin typeface="Sweco Sans"/>
              </a:rPr>
              <a:t> skraldespande, shelter, madpakkehus, fugletårne mm.</a:t>
            </a:r>
            <a:endParaRPr lang="da-DK" sz="2000" dirty="0"/>
          </a:p>
        </p:txBody>
      </p:sp>
      <p:pic>
        <p:nvPicPr>
          <p:cNvPr id="5" name="Billede 4">
            <a:extLst>
              <a:ext uri="{FF2B5EF4-FFF2-40B4-BE49-F238E27FC236}">
                <a16:creationId xmlns:a16="http://schemas.microsoft.com/office/drawing/2014/main" id="{BA23B13D-3B88-4EC0-AEA3-0EA47B4C8A0F}"/>
              </a:ext>
            </a:extLst>
          </p:cNvPr>
          <p:cNvPicPr>
            <a:picLocks noChangeAspect="1"/>
          </p:cNvPicPr>
          <p:nvPr/>
        </p:nvPicPr>
        <p:blipFill>
          <a:blip r:embed="rId2"/>
          <a:stretch>
            <a:fillRect/>
          </a:stretch>
        </p:blipFill>
        <p:spPr>
          <a:xfrm>
            <a:off x="8358652" y="2127908"/>
            <a:ext cx="3971925" cy="4810125"/>
          </a:xfrm>
          <a:prstGeom prst="rect">
            <a:avLst/>
          </a:prstGeom>
        </p:spPr>
      </p:pic>
      <p:pic>
        <p:nvPicPr>
          <p:cNvPr id="6" name="Billede 5">
            <a:extLst>
              <a:ext uri="{FF2B5EF4-FFF2-40B4-BE49-F238E27FC236}">
                <a16:creationId xmlns:a16="http://schemas.microsoft.com/office/drawing/2014/main" id="{5B10F118-429E-B1CA-74D3-0CBD7123450D}"/>
              </a:ext>
            </a:extLst>
          </p:cNvPr>
          <p:cNvPicPr>
            <a:picLocks noChangeAspect="1"/>
          </p:cNvPicPr>
          <p:nvPr/>
        </p:nvPicPr>
        <p:blipFill>
          <a:blip r:embed="rId3"/>
          <a:stretch>
            <a:fillRect/>
          </a:stretch>
        </p:blipFill>
        <p:spPr>
          <a:xfrm>
            <a:off x="-14516" y="3060192"/>
            <a:ext cx="8554551" cy="3877841"/>
          </a:xfrm>
          <a:prstGeom prst="rect">
            <a:avLst/>
          </a:prstGeom>
        </p:spPr>
      </p:pic>
      <p:grpSp>
        <p:nvGrpSpPr>
          <p:cNvPr id="4" name="object 14">
            <a:extLst>
              <a:ext uri="{FF2B5EF4-FFF2-40B4-BE49-F238E27FC236}">
                <a16:creationId xmlns:a16="http://schemas.microsoft.com/office/drawing/2014/main" id="{327A0208-E800-EB2B-71E7-77EC26FF606C}"/>
              </a:ext>
            </a:extLst>
          </p:cNvPr>
          <p:cNvGrpSpPr/>
          <p:nvPr/>
        </p:nvGrpSpPr>
        <p:grpSpPr>
          <a:xfrm>
            <a:off x="2255520" y="442874"/>
            <a:ext cx="9936480" cy="1108645"/>
            <a:chOff x="413999" y="995654"/>
            <a:chExt cx="9936480" cy="1108645"/>
          </a:xfrm>
        </p:grpSpPr>
        <p:sp>
          <p:nvSpPr>
            <p:cNvPr id="7" name="object 15">
              <a:extLst>
                <a:ext uri="{FF2B5EF4-FFF2-40B4-BE49-F238E27FC236}">
                  <a16:creationId xmlns:a16="http://schemas.microsoft.com/office/drawing/2014/main" id="{1E1DB56B-FBB5-CFEC-6206-5BC35E6A96F8}"/>
                </a:ext>
              </a:extLst>
            </p:cNvPr>
            <p:cNvSpPr/>
            <p:nvPr/>
          </p:nvSpPr>
          <p:spPr>
            <a:xfrm>
              <a:off x="8552256" y="1752193"/>
              <a:ext cx="471170" cy="119380"/>
            </a:xfrm>
            <a:custGeom>
              <a:avLst/>
              <a:gdLst/>
              <a:ahLst/>
              <a:cxnLst/>
              <a:rect l="l" t="t" r="r" b="b"/>
              <a:pathLst>
                <a:path w="471170" h="119380">
                  <a:moveTo>
                    <a:pt x="119278" y="0"/>
                  </a:moveTo>
                  <a:lnTo>
                    <a:pt x="0" y="0"/>
                  </a:lnTo>
                  <a:lnTo>
                    <a:pt x="0" y="119291"/>
                  </a:lnTo>
                  <a:lnTo>
                    <a:pt x="119278" y="119291"/>
                  </a:lnTo>
                  <a:lnTo>
                    <a:pt x="119278" y="0"/>
                  </a:lnTo>
                  <a:close/>
                </a:path>
                <a:path w="471170" h="119380">
                  <a:moveTo>
                    <a:pt x="470852" y="12"/>
                  </a:moveTo>
                  <a:lnTo>
                    <a:pt x="351548" y="12"/>
                  </a:lnTo>
                  <a:lnTo>
                    <a:pt x="351548" y="119291"/>
                  </a:lnTo>
                  <a:lnTo>
                    <a:pt x="470852" y="119291"/>
                  </a:lnTo>
                  <a:lnTo>
                    <a:pt x="470852" y="12"/>
                  </a:lnTo>
                  <a:close/>
                </a:path>
              </a:pathLst>
            </a:custGeom>
            <a:solidFill>
              <a:srgbClr val="FFFFFF"/>
            </a:solidFill>
          </p:spPr>
          <p:txBody>
            <a:bodyPr wrap="square" lIns="0" tIns="0" rIns="0" bIns="0" rtlCol="0"/>
            <a:lstStyle/>
            <a:p>
              <a:endParaRPr/>
            </a:p>
          </p:txBody>
        </p:sp>
        <p:sp>
          <p:nvSpPr>
            <p:cNvPr id="8" name="object 16">
              <a:extLst>
                <a:ext uri="{FF2B5EF4-FFF2-40B4-BE49-F238E27FC236}">
                  <a16:creationId xmlns:a16="http://schemas.microsoft.com/office/drawing/2014/main" id="{5AACA1E8-E57E-CF62-933A-F87EE8F117DF}"/>
                </a:ext>
              </a:extLst>
            </p:cNvPr>
            <p:cNvSpPr/>
            <p:nvPr/>
          </p:nvSpPr>
          <p:spPr>
            <a:xfrm>
              <a:off x="8319960" y="1811838"/>
              <a:ext cx="471170" cy="0"/>
            </a:xfrm>
            <a:custGeom>
              <a:avLst/>
              <a:gdLst/>
              <a:ahLst/>
              <a:cxnLst/>
              <a:rect l="l" t="t" r="r" b="b"/>
              <a:pathLst>
                <a:path w="471170">
                  <a:moveTo>
                    <a:pt x="0" y="0"/>
                  </a:moveTo>
                  <a:lnTo>
                    <a:pt x="470877" y="0"/>
                  </a:lnTo>
                </a:path>
              </a:pathLst>
            </a:custGeom>
            <a:ln w="119292">
              <a:solidFill>
                <a:srgbClr val="FFFFFF"/>
              </a:solidFill>
            </a:ln>
          </p:spPr>
          <p:txBody>
            <a:bodyPr wrap="square" lIns="0" tIns="0" rIns="0" bIns="0" rtlCol="0"/>
            <a:lstStyle/>
            <a:p>
              <a:endParaRPr/>
            </a:p>
          </p:txBody>
        </p:sp>
        <p:sp>
          <p:nvSpPr>
            <p:cNvPr id="9" name="object 17">
              <a:extLst>
                <a:ext uri="{FF2B5EF4-FFF2-40B4-BE49-F238E27FC236}">
                  <a16:creationId xmlns:a16="http://schemas.microsoft.com/office/drawing/2014/main" id="{45D0D9D4-E767-D6D4-4499-184E912275BA}"/>
                </a:ext>
              </a:extLst>
            </p:cNvPr>
            <p:cNvSpPr/>
            <p:nvPr/>
          </p:nvSpPr>
          <p:spPr>
            <a:xfrm>
              <a:off x="9195759" y="1752192"/>
              <a:ext cx="0" cy="119380"/>
            </a:xfrm>
            <a:custGeom>
              <a:avLst/>
              <a:gdLst/>
              <a:ahLst/>
              <a:cxnLst/>
              <a:rect l="l" t="t" r="r" b="b"/>
              <a:pathLst>
                <a:path h="119380">
                  <a:moveTo>
                    <a:pt x="0" y="0"/>
                  </a:moveTo>
                  <a:lnTo>
                    <a:pt x="0" y="119292"/>
                  </a:lnTo>
                </a:path>
              </a:pathLst>
            </a:custGeom>
            <a:ln w="119291">
              <a:solidFill>
                <a:srgbClr val="FFFFFF"/>
              </a:solidFill>
            </a:ln>
          </p:spPr>
          <p:txBody>
            <a:bodyPr wrap="square" lIns="0" tIns="0" rIns="0" bIns="0" rtlCol="0"/>
            <a:lstStyle/>
            <a:p>
              <a:endParaRPr/>
            </a:p>
          </p:txBody>
        </p:sp>
        <p:sp>
          <p:nvSpPr>
            <p:cNvPr id="10" name="object 18">
              <a:extLst>
                <a:ext uri="{FF2B5EF4-FFF2-40B4-BE49-F238E27FC236}">
                  <a16:creationId xmlns:a16="http://schemas.microsoft.com/office/drawing/2014/main" id="{F646499C-C348-494B-CF10-64B16874EEEA}"/>
                </a:ext>
              </a:extLst>
            </p:cNvPr>
            <p:cNvSpPr/>
            <p:nvPr/>
          </p:nvSpPr>
          <p:spPr>
            <a:xfrm>
              <a:off x="9016822" y="1632902"/>
              <a:ext cx="471170" cy="351790"/>
            </a:xfrm>
            <a:custGeom>
              <a:avLst/>
              <a:gdLst/>
              <a:ahLst/>
              <a:cxnLst/>
              <a:rect l="l" t="t" r="r" b="b"/>
              <a:pathLst>
                <a:path w="471170" h="351789">
                  <a:moveTo>
                    <a:pt x="119278" y="0"/>
                  </a:moveTo>
                  <a:lnTo>
                    <a:pt x="0" y="0"/>
                  </a:lnTo>
                  <a:lnTo>
                    <a:pt x="0" y="119291"/>
                  </a:lnTo>
                  <a:lnTo>
                    <a:pt x="119278" y="119291"/>
                  </a:lnTo>
                  <a:lnTo>
                    <a:pt x="119278" y="0"/>
                  </a:lnTo>
                  <a:close/>
                </a:path>
                <a:path w="471170" h="351789">
                  <a:moveTo>
                    <a:pt x="351586" y="119291"/>
                  </a:moveTo>
                  <a:lnTo>
                    <a:pt x="119291" y="119291"/>
                  </a:lnTo>
                  <a:lnTo>
                    <a:pt x="119291" y="235445"/>
                  </a:lnTo>
                  <a:lnTo>
                    <a:pt x="119291" y="238594"/>
                  </a:lnTo>
                  <a:lnTo>
                    <a:pt x="119291" y="351586"/>
                  </a:lnTo>
                  <a:lnTo>
                    <a:pt x="351586" y="351586"/>
                  </a:lnTo>
                  <a:lnTo>
                    <a:pt x="351586" y="238594"/>
                  </a:lnTo>
                  <a:lnTo>
                    <a:pt x="351586" y="235445"/>
                  </a:lnTo>
                  <a:lnTo>
                    <a:pt x="351586" y="119291"/>
                  </a:lnTo>
                  <a:close/>
                </a:path>
                <a:path w="471170" h="351789">
                  <a:moveTo>
                    <a:pt x="470877" y="12"/>
                  </a:moveTo>
                  <a:lnTo>
                    <a:pt x="351586" y="12"/>
                  </a:lnTo>
                  <a:lnTo>
                    <a:pt x="351586" y="119291"/>
                  </a:lnTo>
                  <a:lnTo>
                    <a:pt x="470877" y="119291"/>
                  </a:lnTo>
                  <a:lnTo>
                    <a:pt x="470877" y="12"/>
                  </a:lnTo>
                  <a:close/>
                </a:path>
              </a:pathLst>
            </a:custGeom>
            <a:solidFill>
              <a:srgbClr val="FFFFFF"/>
            </a:solidFill>
          </p:spPr>
          <p:txBody>
            <a:bodyPr wrap="square" lIns="0" tIns="0" rIns="0" bIns="0" rtlCol="0"/>
            <a:lstStyle/>
            <a:p>
              <a:endParaRPr/>
            </a:p>
          </p:txBody>
        </p:sp>
        <p:sp>
          <p:nvSpPr>
            <p:cNvPr id="11" name="object 19">
              <a:extLst>
                <a:ext uri="{FF2B5EF4-FFF2-40B4-BE49-F238E27FC236}">
                  <a16:creationId xmlns:a16="http://schemas.microsoft.com/office/drawing/2014/main" id="{7DC8FF79-B58B-EAA1-F95E-1A4AB1C07649}"/>
                </a:ext>
              </a:extLst>
            </p:cNvPr>
            <p:cNvSpPr/>
            <p:nvPr/>
          </p:nvSpPr>
          <p:spPr>
            <a:xfrm>
              <a:off x="9136113" y="1956237"/>
              <a:ext cx="351790" cy="0"/>
            </a:xfrm>
            <a:custGeom>
              <a:avLst/>
              <a:gdLst/>
              <a:ahLst/>
              <a:cxnLst/>
              <a:rect l="l" t="t" r="r" b="b"/>
              <a:pathLst>
                <a:path w="351790">
                  <a:moveTo>
                    <a:pt x="0" y="0"/>
                  </a:moveTo>
                  <a:lnTo>
                    <a:pt x="351589" y="0"/>
                  </a:lnTo>
                </a:path>
              </a:pathLst>
            </a:custGeom>
            <a:ln w="56502">
              <a:solidFill>
                <a:srgbClr val="FFFFFF"/>
              </a:solidFill>
            </a:ln>
          </p:spPr>
          <p:txBody>
            <a:bodyPr wrap="square" lIns="0" tIns="0" rIns="0" bIns="0" rtlCol="0"/>
            <a:lstStyle/>
            <a:p>
              <a:endParaRPr/>
            </a:p>
          </p:txBody>
        </p:sp>
        <p:sp>
          <p:nvSpPr>
            <p:cNvPr id="12" name="object 20">
              <a:extLst>
                <a:ext uri="{FF2B5EF4-FFF2-40B4-BE49-F238E27FC236}">
                  <a16:creationId xmlns:a16="http://schemas.microsoft.com/office/drawing/2014/main" id="{3570DCD1-CA88-1971-AE92-E19057E3D953}"/>
                </a:ext>
              </a:extLst>
            </p:cNvPr>
            <p:cNvSpPr/>
            <p:nvPr/>
          </p:nvSpPr>
          <p:spPr>
            <a:xfrm>
              <a:off x="9016824" y="2014311"/>
              <a:ext cx="471170" cy="0"/>
            </a:xfrm>
            <a:custGeom>
              <a:avLst/>
              <a:gdLst/>
              <a:ahLst/>
              <a:cxnLst/>
              <a:rect l="l" t="t" r="r" b="b"/>
              <a:pathLst>
                <a:path w="471170">
                  <a:moveTo>
                    <a:pt x="0" y="0"/>
                  </a:moveTo>
                  <a:lnTo>
                    <a:pt x="470877" y="0"/>
                  </a:lnTo>
                </a:path>
              </a:pathLst>
            </a:custGeom>
            <a:ln w="56502">
              <a:solidFill>
                <a:srgbClr val="FFFFFF"/>
              </a:solidFill>
            </a:ln>
          </p:spPr>
          <p:txBody>
            <a:bodyPr wrap="square" lIns="0" tIns="0" rIns="0" bIns="0" rtlCol="0"/>
            <a:lstStyle/>
            <a:p>
              <a:endParaRPr/>
            </a:p>
          </p:txBody>
        </p:sp>
        <p:sp>
          <p:nvSpPr>
            <p:cNvPr id="13" name="object 21">
              <a:extLst>
                <a:ext uri="{FF2B5EF4-FFF2-40B4-BE49-F238E27FC236}">
                  <a16:creationId xmlns:a16="http://schemas.microsoft.com/office/drawing/2014/main" id="{4C22E320-F96A-F22C-E026-BB274D0AB493}"/>
                </a:ext>
              </a:extLst>
            </p:cNvPr>
            <p:cNvSpPr/>
            <p:nvPr/>
          </p:nvSpPr>
          <p:spPr>
            <a:xfrm>
              <a:off x="9249117" y="1692548"/>
              <a:ext cx="471170" cy="0"/>
            </a:xfrm>
            <a:custGeom>
              <a:avLst/>
              <a:gdLst/>
              <a:ahLst/>
              <a:cxnLst/>
              <a:rect l="l" t="t" r="r" b="b"/>
              <a:pathLst>
                <a:path w="471170">
                  <a:moveTo>
                    <a:pt x="0" y="0"/>
                  </a:moveTo>
                  <a:lnTo>
                    <a:pt x="470877" y="0"/>
                  </a:lnTo>
                </a:path>
              </a:pathLst>
            </a:custGeom>
            <a:ln w="119291">
              <a:solidFill>
                <a:srgbClr val="FFFFFF"/>
              </a:solidFill>
            </a:ln>
          </p:spPr>
          <p:txBody>
            <a:bodyPr wrap="square" lIns="0" tIns="0" rIns="0" bIns="0" rtlCol="0"/>
            <a:lstStyle/>
            <a:p>
              <a:endParaRPr/>
            </a:p>
          </p:txBody>
        </p:sp>
        <p:sp>
          <p:nvSpPr>
            <p:cNvPr id="14" name="object 22">
              <a:extLst>
                <a:ext uri="{FF2B5EF4-FFF2-40B4-BE49-F238E27FC236}">
                  <a16:creationId xmlns:a16="http://schemas.microsoft.com/office/drawing/2014/main" id="{008E3A4A-D645-0144-9C16-9253CDCD80D8}"/>
                </a:ext>
              </a:extLst>
            </p:cNvPr>
            <p:cNvSpPr/>
            <p:nvPr/>
          </p:nvSpPr>
          <p:spPr>
            <a:xfrm>
              <a:off x="9249117" y="1926414"/>
              <a:ext cx="471170" cy="0"/>
            </a:xfrm>
            <a:custGeom>
              <a:avLst/>
              <a:gdLst/>
              <a:ahLst/>
              <a:cxnLst/>
              <a:rect l="l" t="t" r="r" b="b"/>
              <a:pathLst>
                <a:path w="471170">
                  <a:moveTo>
                    <a:pt x="0" y="0"/>
                  </a:moveTo>
                  <a:lnTo>
                    <a:pt x="119291" y="0"/>
                  </a:lnTo>
                </a:path>
                <a:path w="471170">
                  <a:moveTo>
                    <a:pt x="351586" y="0"/>
                  </a:moveTo>
                  <a:lnTo>
                    <a:pt x="470877" y="0"/>
                  </a:lnTo>
                </a:path>
              </a:pathLst>
            </a:custGeom>
            <a:ln w="116146">
              <a:solidFill>
                <a:srgbClr val="FFFFFF"/>
              </a:solidFill>
            </a:ln>
          </p:spPr>
          <p:txBody>
            <a:bodyPr wrap="square" lIns="0" tIns="0" rIns="0" bIns="0" rtlCol="0"/>
            <a:lstStyle/>
            <a:p>
              <a:endParaRPr/>
            </a:p>
          </p:txBody>
        </p:sp>
        <p:sp>
          <p:nvSpPr>
            <p:cNvPr id="15" name="object 23">
              <a:extLst>
                <a:ext uri="{FF2B5EF4-FFF2-40B4-BE49-F238E27FC236}">
                  <a16:creationId xmlns:a16="http://schemas.microsoft.com/office/drawing/2014/main" id="{91E955EF-8C9E-0891-AD9E-DC4963FA122A}"/>
                </a:ext>
              </a:extLst>
            </p:cNvPr>
            <p:cNvSpPr/>
            <p:nvPr/>
          </p:nvSpPr>
          <p:spPr>
            <a:xfrm>
              <a:off x="8784514" y="1632902"/>
              <a:ext cx="935990" cy="410209"/>
            </a:xfrm>
            <a:custGeom>
              <a:avLst/>
              <a:gdLst/>
              <a:ahLst/>
              <a:cxnLst/>
              <a:rect l="l" t="t" r="r" b="b"/>
              <a:pathLst>
                <a:path w="935990" h="410210">
                  <a:moveTo>
                    <a:pt x="119303" y="0"/>
                  </a:moveTo>
                  <a:lnTo>
                    <a:pt x="0" y="0"/>
                  </a:lnTo>
                  <a:lnTo>
                    <a:pt x="0" y="119291"/>
                  </a:lnTo>
                  <a:lnTo>
                    <a:pt x="119303" y="119291"/>
                  </a:lnTo>
                  <a:lnTo>
                    <a:pt x="119303" y="0"/>
                  </a:lnTo>
                  <a:close/>
                </a:path>
                <a:path w="935990" h="410210">
                  <a:moveTo>
                    <a:pt x="935482" y="353161"/>
                  </a:moveTo>
                  <a:lnTo>
                    <a:pt x="464591" y="353161"/>
                  </a:lnTo>
                  <a:lnTo>
                    <a:pt x="464591" y="409663"/>
                  </a:lnTo>
                  <a:lnTo>
                    <a:pt x="935482" y="409663"/>
                  </a:lnTo>
                  <a:lnTo>
                    <a:pt x="935482" y="353161"/>
                  </a:lnTo>
                  <a:close/>
                </a:path>
                <a:path w="935990" h="410210">
                  <a:moveTo>
                    <a:pt x="935482" y="295084"/>
                  </a:moveTo>
                  <a:lnTo>
                    <a:pt x="464591" y="295084"/>
                  </a:lnTo>
                  <a:lnTo>
                    <a:pt x="464591" y="351599"/>
                  </a:lnTo>
                  <a:lnTo>
                    <a:pt x="935482" y="351599"/>
                  </a:lnTo>
                  <a:lnTo>
                    <a:pt x="935482" y="295084"/>
                  </a:lnTo>
                  <a:close/>
                </a:path>
              </a:pathLst>
            </a:custGeom>
            <a:solidFill>
              <a:srgbClr val="FFFFFF"/>
            </a:solidFill>
          </p:spPr>
          <p:txBody>
            <a:bodyPr wrap="square" lIns="0" tIns="0" rIns="0" bIns="0" rtlCol="0"/>
            <a:lstStyle/>
            <a:p>
              <a:endParaRPr/>
            </a:p>
          </p:txBody>
        </p:sp>
        <p:sp>
          <p:nvSpPr>
            <p:cNvPr id="16" name="object 24">
              <a:extLst>
                <a:ext uri="{FF2B5EF4-FFF2-40B4-BE49-F238E27FC236}">
                  <a16:creationId xmlns:a16="http://schemas.microsoft.com/office/drawing/2014/main" id="{017910E0-BD67-1CC2-CF3D-B0496F5F8EB8}"/>
                </a:ext>
              </a:extLst>
            </p:cNvPr>
            <p:cNvSpPr/>
            <p:nvPr/>
          </p:nvSpPr>
          <p:spPr>
            <a:xfrm>
              <a:off x="9136113" y="1926414"/>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17" name="object 25">
              <a:extLst>
                <a:ext uri="{FF2B5EF4-FFF2-40B4-BE49-F238E27FC236}">
                  <a16:creationId xmlns:a16="http://schemas.microsoft.com/office/drawing/2014/main" id="{9D03885B-464D-B3ED-C4E5-DE00558B8848}"/>
                </a:ext>
              </a:extLst>
            </p:cNvPr>
            <p:cNvSpPr/>
            <p:nvPr/>
          </p:nvSpPr>
          <p:spPr>
            <a:xfrm>
              <a:off x="8784526" y="1956237"/>
              <a:ext cx="471170" cy="58419"/>
            </a:xfrm>
            <a:custGeom>
              <a:avLst/>
              <a:gdLst/>
              <a:ahLst/>
              <a:cxnLst/>
              <a:rect l="l" t="t" r="r" b="b"/>
              <a:pathLst>
                <a:path w="471170" h="58419">
                  <a:moveTo>
                    <a:pt x="119287" y="0"/>
                  </a:moveTo>
                  <a:lnTo>
                    <a:pt x="470877" y="0"/>
                  </a:lnTo>
                </a:path>
                <a:path w="471170" h="58419">
                  <a:moveTo>
                    <a:pt x="0" y="58073"/>
                  </a:moveTo>
                  <a:lnTo>
                    <a:pt x="470877" y="58073"/>
                  </a:lnTo>
                </a:path>
              </a:pathLst>
            </a:custGeom>
            <a:ln w="56501">
              <a:solidFill>
                <a:srgbClr val="FFFFFF"/>
              </a:solidFill>
            </a:ln>
          </p:spPr>
          <p:txBody>
            <a:bodyPr wrap="square" lIns="0" tIns="0" rIns="0" bIns="0" rtlCol="0"/>
            <a:lstStyle/>
            <a:p>
              <a:endParaRPr/>
            </a:p>
          </p:txBody>
        </p:sp>
        <p:sp>
          <p:nvSpPr>
            <p:cNvPr id="18" name="object 26">
              <a:extLst>
                <a:ext uri="{FF2B5EF4-FFF2-40B4-BE49-F238E27FC236}">
                  <a16:creationId xmlns:a16="http://schemas.microsoft.com/office/drawing/2014/main" id="{4145C02A-4E0C-8B32-CD40-428D324E36F7}"/>
                </a:ext>
              </a:extLst>
            </p:cNvPr>
            <p:cNvSpPr/>
            <p:nvPr/>
          </p:nvSpPr>
          <p:spPr>
            <a:xfrm>
              <a:off x="8671547" y="1692547"/>
              <a:ext cx="232410" cy="0"/>
            </a:xfrm>
            <a:custGeom>
              <a:avLst/>
              <a:gdLst/>
              <a:ahLst/>
              <a:cxnLst/>
              <a:rect l="l" t="t" r="r" b="b"/>
              <a:pathLst>
                <a:path w="232409">
                  <a:moveTo>
                    <a:pt x="0" y="0"/>
                  </a:moveTo>
                  <a:lnTo>
                    <a:pt x="232270" y="0"/>
                  </a:lnTo>
                </a:path>
              </a:pathLst>
            </a:custGeom>
            <a:ln w="119292">
              <a:solidFill>
                <a:srgbClr val="FFFFFF"/>
              </a:solidFill>
            </a:ln>
          </p:spPr>
          <p:txBody>
            <a:bodyPr wrap="square" lIns="0" tIns="0" rIns="0" bIns="0" rtlCol="0"/>
            <a:lstStyle/>
            <a:p>
              <a:endParaRPr/>
            </a:p>
          </p:txBody>
        </p:sp>
        <p:sp>
          <p:nvSpPr>
            <p:cNvPr id="19" name="object 27">
              <a:extLst>
                <a:ext uri="{FF2B5EF4-FFF2-40B4-BE49-F238E27FC236}">
                  <a16:creationId xmlns:a16="http://schemas.microsoft.com/office/drawing/2014/main" id="{DFBAD135-95CA-D612-B021-571E97C57FAF}"/>
                </a:ext>
              </a:extLst>
            </p:cNvPr>
            <p:cNvSpPr/>
            <p:nvPr/>
          </p:nvSpPr>
          <p:spPr>
            <a:xfrm>
              <a:off x="8552244" y="1868347"/>
              <a:ext cx="471170" cy="174625"/>
            </a:xfrm>
            <a:custGeom>
              <a:avLst/>
              <a:gdLst/>
              <a:ahLst/>
              <a:cxnLst/>
              <a:rect l="l" t="t" r="r" b="b"/>
              <a:pathLst>
                <a:path w="471170" h="174625">
                  <a:moveTo>
                    <a:pt x="470852" y="117716"/>
                  </a:moveTo>
                  <a:lnTo>
                    <a:pt x="0" y="117716"/>
                  </a:lnTo>
                  <a:lnTo>
                    <a:pt x="0" y="174218"/>
                  </a:lnTo>
                  <a:lnTo>
                    <a:pt x="470852" y="174218"/>
                  </a:lnTo>
                  <a:lnTo>
                    <a:pt x="470852" y="117716"/>
                  </a:lnTo>
                  <a:close/>
                </a:path>
                <a:path w="471170" h="174625">
                  <a:moveTo>
                    <a:pt x="470852" y="0"/>
                  </a:moveTo>
                  <a:lnTo>
                    <a:pt x="351561" y="0"/>
                  </a:lnTo>
                  <a:lnTo>
                    <a:pt x="351561" y="59639"/>
                  </a:lnTo>
                  <a:lnTo>
                    <a:pt x="119291" y="59639"/>
                  </a:lnTo>
                  <a:lnTo>
                    <a:pt x="119291" y="0"/>
                  </a:lnTo>
                  <a:lnTo>
                    <a:pt x="0" y="0"/>
                  </a:lnTo>
                  <a:lnTo>
                    <a:pt x="0" y="59639"/>
                  </a:lnTo>
                  <a:lnTo>
                    <a:pt x="0" y="116141"/>
                  </a:lnTo>
                  <a:lnTo>
                    <a:pt x="119291" y="116141"/>
                  </a:lnTo>
                  <a:lnTo>
                    <a:pt x="351561" y="116141"/>
                  </a:lnTo>
                  <a:lnTo>
                    <a:pt x="470852" y="116141"/>
                  </a:lnTo>
                  <a:lnTo>
                    <a:pt x="470852" y="59639"/>
                  </a:lnTo>
                  <a:lnTo>
                    <a:pt x="470852" y="0"/>
                  </a:lnTo>
                  <a:close/>
                </a:path>
              </a:pathLst>
            </a:custGeom>
            <a:solidFill>
              <a:srgbClr val="FFFFFF"/>
            </a:solidFill>
          </p:spPr>
          <p:txBody>
            <a:bodyPr wrap="square" lIns="0" tIns="0" rIns="0" bIns="0" rtlCol="0"/>
            <a:lstStyle/>
            <a:p>
              <a:endParaRPr/>
            </a:p>
          </p:txBody>
        </p:sp>
        <p:sp>
          <p:nvSpPr>
            <p:cNvPr id="20" name="object 28">
              <a:extLst>
                <a:ext uri="{FF2B5EF4-FFF2-40B4-BE49-F238E27FC236}">
                  <a16:creationId xmlns:a16="http://schemas.microsoft.com/office/drawing/2014/main" id="{C95FF82B-B082-3A3E-C1DB-15A0E63C0EFF}"/>
                </a:ext>
              </a:extLst>
            </p:cNvPr>
            <p:cNvSpPr/>
            <p:nvPr/>
          </p:nvSpPr>
          <p:spPr>
            <a:xfrm>
              <a:off x="8319960" y="1518319"/>
              <a:ext cx="1167765" cy="59690"/>
            </a:xfrm>
            <a:custGeom>
              <a:avLst/>
              <a:gdLst/>
              <a:ahLst/>
              <a:cxnLst/>
              <a:rect l="l" t="t" r="r" b="b"/>
              <a:pathLst>
                <a:path w="1167765" h="59690">
                  <a:moveTo>
                    <a:pt x="583857" y="0"/>
                  </a:moveTo>
                  <a:lnTo>
                    <a:pt x="703148" y="0"/>
                  </a:lnTo>
                </a:path>
                <a:path w="1167765" h="59690">
                  <a:moveTo>
                    <a:pt x="232295" y="59646"/>
                  </a:moveTo>
                  <a:lnTo>
                    <a:pt x="703148" y="59646"/>
                  </a:lnTo>
                </a:path>
                <a:path w="1167765" h="59690">
                  <a:moveTo>
                    <a:pt x="0" y="59646"/>
                  </a:moveTo>
                  <a:lnTo>
                    <a:pt x="470877" y="59646"/>
                  </a:lnTo>
                </a:path>
                <a:path w="1167765" h="59690">
                  <a:moveTo>
                    <a:pt x="464566" y="59646"/>
                  </a:moveTo>
                  <a:lnTo>
                    <a:pt x="935443" y="59646"/>
                  </a:lnTo>
                </a:path>
                <a:path w="1167765" h="59690">
                  <a:moveTo>
                    <a:pt x="696861" y="59646"/>
                  </a:moveTo>
                  <a:lnTo>
                    <a:pt x="1167739" y="59646"/>
                  </a:lnTo>
                </a:path>
                <a:path w="1167765" h="59690">
                  <a:moveTo>
                    <a:pt x="816152" y="0"/>
                  </a:moveTo>
                  <a:lnTo>
                    <a:pt x="935443" y="0"/>
                  </a:lnTo>
                </a:path>
                <a:path w="1167765" h="59690">
                  <a:moveTo>
                    <a:pt x="816152" y="0"/>
                  </a:moveTo>
                  <a:lnTo>
                    <a:pt x="1167739" y="0"/>
                  </a:lnTo>
                </a:path>
              </a:pathLst>
            </a:custGeom>
            <a:ln w="3175">
              <a:solidFill>
                <a:srgbClr val="FFFFFF"/>
              </a:solidFill>
            </a:ln>
          </p:spPr>
          <p:txBody>
            <a:bodyPr wrap="square" lIns="0" tIns="0" rIns="0" bIns="0" rtlCol="0"/>
            <a:lstStyle/>
            <a:p>
              <a:endParaRPr/>
            </a:p>
          </p:txBody>
        </p:sp>
        <p:sp>
          <p:nvSpPr>
            <p:cNvPr id="21" name="object 29">
              <a:extLst>
                <a:ext uri="{FF2B5EF4-FFF2-40B4-BE49-F238E27FC236}">
                  <a16:creationId xmlns:a16="http://schemas.microsoft.com/office/drawing/2014/main" id="{55C14A4F-F880-68F3-EAE4-80B467847D6A}"/>
                </a:ext>
              </a:extLst>
            </p:cNvPr>
            <p:cNvSpPr/>
            <p:nvPr/>
          </p:nvSpPr>
          <p:spPr>
            <a:xfrm>
              <a:off x="9016810" y="1519897"/>
              <a:ext cx="471170" cy="119380"/>
            </a:xfrm>
            <a:custGeom>
              <a:avLst/>
              <a:gdLst/>
              <a:ahLst/>
              <a:cxnLst/>
              <a:rect l="l" t="t" r="r" b="b"/>
              <a:pathLst>
                <a:path w="471170" h="119380">
                  <a:moveTo>
                    <a:pt x="119291" y="0"/>
                  </a:moveTo>
                  <a:lnTo>
                    <a:pt x="0" y="0"/>
                  </a:lnTo>
                  <a:lnTo>
                    <a:pt x="0" y="119278"/>
                  </a:lnTo>
                  <a:lnTo>
                    <a:pt x="119291" y="119278"/>
                  </a:lnTo>
                  <a:lnTo>
                    <a:pt x="119291" y="0"/>
                  </a:lnTo>
                  <a:close/>
                </a:path>
                <a:path w="471170" h="119380">
                  <a:moveTo>
                    <a:pt x="470890" y="0"/>
                  </a:moveTo>
                  <a:lnTo>
                    <a:pt x="351599" y="0"/>
                  </a:lnTo>
                  <a:lnTo>
                    <a:pt x="351599" y="119278"/>
                  </a:lnTo>
                  <a:lnTo>
                    <a:pt x="470890" y="119278"/>
                  </a:lnTo>
                  <a:lnTo>
                    <a:pt x="470890" y="0"/>
                  </a:lnTo>
                  <a:close/>
                </a:path>
              </a:pathLst>
            </a:custGeom>
            <a:solidFill>
              <a:srgbClr val="FFFFFF"/>
            </a:solidFill>
          </p:spPr>
          <p:txBody>
            <a:bodyPr wrap="square" lIns="0" tIns="0" rIns="0" bIns="0" rtlCol="0"/>
            <a:lstStyle/>
            <a:p>
              <a:endParaRPr/>
            </a:p>
          </p:txBody>
        </p:sp>
        <p:sp>
          <p:nvSpPr>
            <p:cNvPr id="22" name="object 30">
              <a:extLst>
                <a:ext uri="{FF2B5EF4-FFF2-40B4-BE49-F238E27FC236}">
                  <a16:creationId xmlns:a16="http://schemas.microsoft.com/office/drawing/2014/main" id="{3EEB60FE-463D-CE82-4D2E-145897E3BADE}"/>
                </a:ext>
              </a:extLst>
            </p:cNvPr>
            <p:cNvSpPr/>
            <p:nvPr/>
          </p:nvSpPr>
          <p:spPr>
            <a:xfrm>
              <a:off x="8319960" y="1518319"/>
              <a:ext cx="471170" cy="0"/>
            </a:xfrm>
            <a:custGeom>
              <a:avLst/>
              <a:gdLst/>
              <a:ahLst/>
              <a:cxnLst/>
              <a:rect l="l" t="t" r="r" b="b"/>
              <a:pathLst>
                <a:path w="471170">
                  <a:moveTo>
                    <a:pt x="232295" y="0"/>
                  </a:moveTo>
                  <a:lnTo>
                    <a:pt x="351586" y="0"/>
                  </a:lnTo>
                </a:path>
                <a:path w="471170">
                  <a:moveTo>
                    <a:pt x="0" y="0"/>
                  </a:moveTo>
                  <a:lnTo>
                    <a:pt x="470877" y="0"/>
                  </a:lnTo>
                </a:path>
              </a:pathLst>
            </a:custGeom>
            <a:ln w="3175">
              <a:solidFill>
                <a:srgbClr val="FFFFFF"/>
              </a:solidFill>
            </a:ln>
          </p:spPr>
          <p:txBody>
            <a:bodyPr wrap="square" lIns="0" tIns="0" rIns="0" bIns="0" rtlCol="0"/>
            <a:lstStyle/>
            <a:p>
              <a:endParaRPr/>
            </a:p>
          </p:txBody>
        </p:sp>
        <p:sp>
          <p:nvSpPr>
            <p:cNvPr id="23" name="object 31">
              <a:extLst>
                <a:ext uri="{FF2B5EF4-FFF2-40B4-BE49-F238E27FC236}">
                  <a16:creationId xmlns:a16="http://schemas.microsoft.com/office/drawing/2014/main" id="{8EC99CA5-BA32-3A74-1914-96EC8E7454C5}"/>
                </a:ext>
              </a:extLst>
            </p:cNvPr>
            <p:cNvSpPr/>
            <p:nvPr/>
          </p:nvSpPr>
          <p:spPr>
            <a:xfrm>
              <a:off x="8671547" y="1519897"/>
              <a:ext cx="232410" cy="119380"/>
            </a:xfrm>
            <a:custGeom>
              <a:avLst/>
              <a:gdLst/>
              <a:ahLst/>
              <a:cxnLst/>
              <a:rect l="l" t="t" r="r" b="b"/>
              <a:pathLst>
                <a:path w="232409" h="119380">
                  <a:moveTo>
                    <a:pt x="232270" y="0"/>
                  </a:moveTo>
                  <a:lnTo>
                    <a:pt x="112966" y="0"/>
                  </a:lnTo>
                  <a:lnTo>
                    <a:pt x="0" y="0"/>
                  </a:lnTo>
                  <a:lnTo>
                    <a:pt x="0" y="119278"/>
                  </a:lnTo>
                  <a:lnTo>
                    <a:pt x="112966" y="119278"/>
                  </a:lnTo>
                  <a:lnTo>
                    <a:pt x="232270" y="119278"/>
                  </a:lnTo>
                  <a:lnTo>
                    <a:pt x="232270" y="0"/>
                  </a:lnTo>
                  <a:close/>
                </a:path>
              </a:pathLst>
            </a:custGeom>
            <a:solidFill>
              <a:srgbClr val="FFFFFF"/>
            </a:solidFill>
          </p:spPr>
          <p:txBody>
            <a:bodyPr wrap="square" lIns="0" tIns="0" rIns="0" bIns="0" rtlCol="0"/>
            <a:lstStyle/>
            <a:p>
              <a:endParaRPr/>
            </a:p>
          </p:txBody>
        </p:sp>
        <p:sp>
          <p:nvSpPr>
            <p:cNvPr id="24" name="object 32">
              <a:extLst>
                <a:ext uri="{FF2B5EF4-FFF2-40B4-BE49-F238E27FC236}">
                  <a16:creationId xmlns:a16="http://schemas.microsoft.com/office/drawing/2014/main" id="{E88013E0-3DC0-27E9-4B90-33552D4262AD}"/>
                </a:ext>
              </a:extLst>
            </p:cNvPr>
            <p:cNvSpPr/>
            <p:nvPr/>
          </p:nvSpPr>
          <p:spPr>
            <a:xfrm>
              <a:off x="8671547" y="1519897"/>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73C167"/>
            </a:solidFill>
          </p:spPr>
          <p:txBody>
            <a:bodyPr wrap="square" lIns="0" tIns="0" rIns="0" bIns="0" rtlCol="0"/>
            <a:lstStyle/>
            <a:p>
              <a:endParaRPr/>
            </a:p>
          </p:txBody>
        </p:sp>
        <p:sp>
          <p:nvSpPr>
            <p:cNvPr id="25" name="object 33">
              <a:extLst>
                <a:ext uri="{FF2B5EF4-FFF2-40B4-BE49-F238E27FC236}">
                  <a16:creationId xmlns:a16="http://schemas.microsoft.com/office/drawing/2014/main" id="{AAACD65E-D92D-940E-319C-1A54B458F9C4}"/>
                </a:ext>
              </a:extLst>
            </p:cNvPr>
            <p:cNvSpPr/>
            <p:nvPr/>
          </p:nvSpPr>
          <p:spPr>
            <a:xfrm>
              <a:off x="8439251"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3B649"/>
            </a:solidFill>
          </p:spPr>
          <p:txBody>
            <a:bodyPr wrap="square" lIns="0" tIns="0" rIns="0" bIns="0" rtlCol="0"/>
            <a:lstStyle/>
            <a:p>
              <a:endParaRPr/>
            </a:p>
          </p:txBody>
        </p:sp>
        <p:sp>
          <p:nvSpPr>
            <p:cNvPr id="26" name="object 34">
              <a:extLst>
                <a:ext uri="{FF2B5EF4-FFF2-40B4-BE49-F238E27FC236}">
                  <a16:creationId xmlns:a16="http://schemas.microsoft.com/office/drawing/2014/main" id="{45BF1C93-3D25-3BE7-05BD-F5553F7B7C15}"/>
                </a:ext>
              </a:extLst>
            </p:cNvPr>
            <p:cNvSpPr/>
            <p:nvPr/>
          </p:nvSpPr>
          <p:spPr>
            <a:xfrm>
              <a:off x="8903817"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95CE8B"/>
            </a:solidFill>
          </p:spPr>
          <p:txBody>
            <a:bodyPr wrap="square" lIns="0" tIns="0" rIns="0" bIns="0" rtlCol="0"/>
            <a:lstStyle/>
            <a:p>
              <a:endParaRPr/>
            </a:p>
          </p:txBody>
        </p:sp>
        <p:sp>
          <p:nvSpPr>
            <p:cNvPr id="27" name="object 35">
              <a:extLst>
                <a:ext uri="{FF2B5EF4-FFF2-40B4-BE49-F238E27FC236}">
                  <a16:creationId xmlns:a16="http://schemas.microsoft.com/office/drawing/2014/main" id="{8311F39F-FFEC-89B0-2CEC-01479AA9F170}"/>
                </a:ext>
              </a:extLst>
            </p:cNvPr>
            <p:cNvSpPr/>
            <p:nvPr/>
          </p:nvSpPr>
          <p:spPr>
            <a:xfrm>
              <a:off x="9136113"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B8DDAE"/>
            </a:solidFill>
          </p:spPr>
          <p:txBody>
            <a:bodyPr wrap="square" lIns="0" tIns="0" rIns="0" bIns="0" rtlCol="0"/>
            <a:lstStyle/>
            <a:p>
              <a:endParaRPr/>
            </a:p>
          </p:txBody>
        </p:sp>
        <p:sp>
          <p:nvSpPr>
            <p:cNvPr id="28" name="object 36">
              <a:extLst>
                <a:ext uri="{FF2B5EF4-FFF2-40B4-BE49-F238E27FC236}">
                  <a16:creationId xmlns:a16="http://schemas.microsoft.com/office/drawing/2014/main" id="{F29AC7A2-936D-7BFF-B14D-D5C9F3570DDC}"/>
                </a:ext>
              </a:extLst>
            </p:cNvPr>
            <p:cNvSpPr/>
            <p:nvPr/>
          </p:nvSpPr>
          <p:spPr>
            <a:xfrm>
              <a:off x="9136116"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26C8F"/>
            </a:solidFill>
          </p:spPr>
          <p:txBody>
            <a:bodyPr wrap="square" lIns="0" tIns="0" rIns="0" bIns="0" rtlCol="0"/>
            <a:lstStyle/>
            <a:p>
              <a:endParaRPr/>
            </a:p>
          </p:txBody>
        </p:sp>
        <p:sp>
          <p:nvSpPr>
            <p:cNvPr id="29" name="object 37">
              <a:extLst>
                <a:ext uri="{FF2B5EF4-FFF2-40B4-BE49-F238E27FC236}">
                  <a16:creationId xmlns:a16="http://schemas.microsoft.com/office/drawing/2014/main" id="{B0FB8EFD-AFAD-6C77-C0FD-3CA5DB67751F}"/>
                </a:ext>
              </a:extLst>
            </p:cNvPr>
            <p:cNvSpPr/>
            <p:nvPr/>
          </p:nvSpPr>
          <p:spPr>
            <a:xfrm>
              <a:off x="9368408" y="1752193"/>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00577E"/>
            </a:solidFill>
          </p:spPr>
          <p:txBody>
            <a:bodyPr wrap="square" lIns="0" tIns="0" rIns="0" bIns="0" rtlCol="0"/>
            <a:lstStyle/>
            <a:p>
              <a:endParaRPr/>
            </a:p>
          </p:txBody>
        </p:sp>
        <p:sp>
          <p:nvSpPr>
            <p:cNvPr id="30" name="object 38">
              <a:extLst>
                <a:ext uri="{FF2B5EF4-FFF2-40B4-BE49-F238E27FC236}">
                  <a16:creationId xmlns:a16="http://schemas.microsoft.com/office/drawing/2014/main" id="{6F8690DB-913B-4315-24B4-04F10B2320DF}"/>
                </a:ext>
              </a:extLst>
            </p:cNvPr>
            <p:cNvSpPr/>
            <p:nvPr/>
          </p:nvSpPr>
          <p:spPr>
            <a:xfrm>
              <a:off x="8903817"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6B85A3"/>
            </a:solidFill>
          </p:spPr>
          <p:txBody>
            <a:bodyPr wrap="square" lIns="0" tIns="0" rIns="0" bIns="0" rtlCol="0"/>
            <a:lstStyle/>
            <a:p>
              <a:endParaRPr/>
            </a:p>
          </p:txBody>
        </p:sp>
        <p:sp>
          <p:nvSpPr>
            <p:cNvPr id="31" name="object 39">
              <a:extLst>
                <a:ext uri="{FF2B5EF4-FFF2-40B4-BE49-F238E27FC236}">
                  <a16:creationId xmlns:a16="http://schemas.microsoft.com/office/drawing/2014/main" id="{765CAF52-1EE2-BFB4-C076-0CDA99C23C1E}"/>
                </a:ext>
              </a:extLst>
            </p:cNvPr>
            <p:cNvSpPr/>
            <p:nvPr/>
          </p:nvSpPr>
          <p:spPr>
            <a:xfrm>
              <a:off x="8671543" y="1752192"/>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95A5BC"/>
            </a:solidFill>
          </p:spPr>
          <p:txBody>
            <a:bodyPr wrap="square" lIns="0" tIns="0" rIns="0" bIns="0" rtlCol="0"/>
            <a:lstStyle/>
            <a:p>
              <a:endParaRPr/>
            </a:p>
          </p:txBody>
        </p:sp>
        <p:sp>
          <p:nvSpPr>
            <p:cNvPr id="32" name="object 40">
              <a:extLst>
                <a:ext uri="{FF2B5EF4-FFF2-40B4-BE49-F238E27FC236}">
                  <a16:creationId xmlns:a16="http://schemas.microsoft.com/office/drawing/2014/main" id="{6D44A37B-973E-5BF0-A18B-ADD0FD916D3A}"/>
                </a:ext>
              </a:extLst>
            </p:cNvPr>
            <p:cNvSpPr/>
            <p:nvPr/>
          </p:nvSpPr>
          <p:spPr>
            <a:xfrm>
              <a:off x="9136113" y="1345663"/>
              <a:ext cx="351790" cy="0"/>
            </a:xfrm>
            <a:custGeom>
              <a:avLst/>
              <a:gdLst/>
              <a:ahLst/>
              <a:cxnLst/>
              <a:rect l="l" t="t" r="r" b="b"/>
              <a:pathLst>
                <a:path w="351790">
                  <a:moveTo>
                    <a:pt x="0" y="0"/>
                  </a:moveTo>
                  <a:lnTo>
                    <a:pt x="351586" y="0"/>
                  </a:lnTo>
                </a:path>
              </a:pathLst>
            </a:custGeom>
            <a:ln w="116147">
              <a:solidFill>
                <a:srgbClr val="FFFFFF"/>
              </a:solidFill>
            </a:ln>
          </p:spPr>
          <p:txBody>
            <a:bodyPr wrap="square" lIns="0" tIns="0" rIns="0" bIns="0" rtlCol="0"/>
            <a:lstStyle/>
            <a:p>
              <a:endParaRPr/>
            </a:p>
          </p:txBody>
        </p:sp>
        <p:sp>
          <p:nvSpPr>
            <p:cNvPr id="33" name="object 41">
              <a:extLst>
                <a:ext uri="{FF2B5EF4-FFF2-40B4-BE49-F238E27FC236}">
                  <a16:creationId xmlns:a16="http://schemas.microsoft.com/office/drawing/2014/main" id="{B9FCED0B-0C02-89EB-B017-2877C3F27A63}"/>
                </a:ext>
              </a:extLst>
            </p:cNvPr>
            <p:cNvSpPr/>
            <p:nvPr/>
          </p:nvSpPr>
          <p:spPr>
            <a:xfrm>
              <a:off x="9016810" y="1227949"/>
              <a:ext cx="471170" cy="118110"/>
            </a:xfrm>
            <a:custGeom>
              <a:avLst/>
              <a:gdLst/>
              <a:ahLst/>
              <a:cxnLst/>
              <a:rect l="l" t="t" r="r" b="b"/>
              <a:pathLst>
                <a:path w="471170" h="118109">
                  <a:moveTo>
                    <a:pt x="470890" y="0"/>
                  </a:moveTo>
                  <a:lnTo>
                    <a:pt x="0" y="0"/>
                  </a:lnTo>
                  <a:lnTo>
                    <a:pt x="0" y="29819"/>
                  </a:lnTo>
                  <a:lnTo>
                    <a:pt x="0" y="59651"/>
                  </a:lnTo>
                  <a:lnTo>
                    <a:pt x="0" y="87896"/>
                  </a:lnTo>
                  <a:lnTo>
                    <a:pt x="0" y="117716"/>
                  </a:lnTo>
                  <a:lnTo>
                    <a:pt x="470890" y="117716"/>
                  </a:lnTo>
                  <a:lnTo>
                    <a:pt x="470890" y="87896"/>
                  </a:lnTo>
                  <a:lnTo>
                    <a:pt x="470890" y="59651"/>
                  </a:lnTo>
                  <a:lnTo>
                    <a:pt x="470890" y="29819"/>
                  </a:lnTo>
                  <a:lnTo>
                    <a:pt x="470890" y="0"/>
                  </a:lnTo>
                  <a:close/>
                </a:path>
              </a:pathLst>
            </a:custGeom>
            <a:solidFill>
              <a:srgbClr val="FFFFFF"/>
            </a:solidFill>
          </p:spPr>
          <p:txBody>
            <a:bodyPr wrap="square" lIns="0" tIns="0" rIns="0" bIns="0" rtlCol="0"/>
            <a:lstStyle/>
            <a:p>
              <a:endParaRPr/>
            </a:p>
          </p:txBody>
        </p:sp>
        <p:sp>
          <p:nvSpPr>
            <p:cNvPr id="34" name="object 42">
              <a:extLst>
                <a:ext uri="{FF2B5EF4-FFF2-40B4-BE49-F238E27FC236}">
                  <a16:creationId xmlns:a16="http://schemas.microsoft.com/office/drawing/2014/main" id="{9EDD7621-6E6C-211E-79ED-ECDEA46315DD}"/>
                </a:ext>
              </a:extLst>
            </p:cNvPr>
            <p:cNvSpPr/>
            <p:nvPr/>
          </p:nvSpPr>
          <p:spPr>
            <a:xfrm>
              <a:off x="9136113" y="1347235"/>
              <a:ext cx="351790" cy="0"/>
            </a:xfrm>
            <a:custGeom>
              <a:avLst/>
              <a:gdLst/>
              <a:ahLst/>
              <a:cxnLst/>
              <a:rect l="l" t="t" r="r" b="b"/>
              <a:pathLst>
                <a:path w="351790">
                  <a:moveTo>
                    <a:pt x="0" y="0"/>
                  </a:moveTo>
                  <a:lnTo>
                    <a:pt x="351586" y="0"/>
                  </a:lnTo>
                </a:path>
              </a:pathLst>
            </a:custGeom>
            <a:ln w="119291">
              <a:solidFill>
                <a:srgbClr val="FFFFFF"/>
              </a:solidFill>
            </a:ln>
          </p:spPr>
          <p:txBody>
            <a:bodyPr wrap="square" lIns="0" tIns="0" rIns="0" bIns="0" rtlCol="0"/>
            <a:lstStyle/>
            <a:p>
              <a:endParaRPr/>
            </a:p>
          </p:txBody>
        </p:sp>
        <p:sp>
          <p:nvSpPr>
            <p:cNvPr id="35" name="object 43">
              <a:extLst>
                <a:ext uri="{FF2B5EF4-FFF2-40B4-BE49-F238E27FC236}">
                  <a16:creationId xmlns:a16="http://schemas.microsoft.com/office/drawing/2014/main" id="{7A1AC4E2-4255-8C72-5C57-0EA7E6F3B892}"/>
                </a:ext>
              </a:extLst>
            </p:cNvPr>
            <p:cNvSpPr/>
            <p:nvPr/>
          </p:nvSpPr>
          <p:spPr>
            <a:xfrm>
              <a:off x="9136113" y="1345663"/>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36" name="object 44">
              <a:extLst>
                <a:ext uri="{FF2B5EF4-FFF2-40B4-BE49-F238E27FC236}">
                  <a16:creationId xmlns:a16="http://schemas.microsoft.com/office/drawing/2014/main" id="{26DB2DBC-B89A-5437-C2A5-739AA98E4710}"/>
                </a:ext>
              </a:extLst>
            </p:cNvPr>
            <p:cNvSpPr/>
            <p:nvPr/>
          </p:nvSpPr>
          <p:spPr>
            <a:xfrm>
              <a:off x="8784526" y="1227950"/>
              <a:ext cx="471170" cy="59690"/>
            </a:xfrm>
            <a:custGeom>
              <a:avLst/>
              <a:gdLst/>
              <a:ahLst/>
              <a:cxnLst/>
              <a:rect l="l" t="t" r="r" b="b"/>
              <a:pathLst>
                <a:path w="471170" h="59690">
                  <a:moveTo>
                    <a:pt x="0" y="59639"/>
                  </a:moveTo>
                  <a:lnTo>
                    <a:pt x="470877" y="59639"/>
                  </a:lnTo>
                  <a:lnTo>
                    <a:pt x="470877" y="0"/>
                  </a:lnTo>
                  <a:lnTo>
                    <a:pt x="0" y="0"/>
                  </a:lnTo>
                  <a:lnTo>
                    <a:pt x="0" y="59639"/>
                  </a:lnTo>
                  <a:close/>
                </a:path>
              </a:pathLst>
            </a:custGeom>
            <a:solidFill>
              <a:srgbClr val="FFFFFF"/>
            </a:solidFill>
          </p:spPr>
          <p:txBody>
            <a:bodyPr wrap="square" lIns="0" tIns="0" rIns="0" bIns="0" rtlCol="0"/>
            <a:lstStyle/>
            <a:p>
              <a:endParaRPr/>
            </a:p>
          </p:txBody>
        </p:sp>
        <p:sp>
          <p:nvSpPr>
            <p:cNvPr id="37" name="object 45">
              <a:extLst>
                <a:ext uri="{FF2B5EF4-FFF2-40B4-BE49-F238E27FC236}">
                  <a16:creationId xmlns:a16="http://schemas.microsoft.com/office/drawing/2014/main" id="{881C71F2-018A-40B5-C597-BB94CDC357AE}"/>
                </a:ext>
              </a:extLst>
            </p:cNvPr>
            <p:cNvSpPr/>
            <p:nvPr/>
          </p:nvSpPr>
          <p:spPr>
            <a:xfrm>
              <a:off x="8903817" y="1316626"/>
              <a:ext cx="351790" cy="0"/>
            </a:xfrm>
            <a:custGeom>
              <a:avLst/>
              <a:gdLst/>
              <a:ahLst/>
              <a:cxnLst/>
              <a:rect l="l" t="t" r="r" b="b"/>
              <a:pathLst>
                <a:path w="351790">
                  <a:moveTo>
                    <a:pt x="0" y="0"/>
                  </a:moveTo>
                  <a:lnTo>
                    <a:pt x="351586" y="0"/>
                  </a:lnTo>
                </a:path>
              </a:pathLst>
            </a:custGeom>
            <a:ln w="58073">
              <a:solidFill>
                <a:srgbClr val="FFFFFF"/>
              </a:solidFill>
            </a:ln>
          </p:spPr>
          <p:txBody>
            <a:bodyPr wrap="square" lIns="0" tIns="0" rIns="0" bIns="0" rtlCol="0"/>
            <a:lstStyle/>
            <a:p>
              <a:endParaRPr/>
            </a:p>
          </p:txBody>
        </p:sp>
        <p:sp>
          <p:nvSpPr>
            <p:cNvPr id="38" name="object 46">
              <a:extLst>
                <a:ext uri="{FF2B5EF4-FFF2-40B4-BE49-F238E27FC236}">
                  <a16:creationId xmlns:a16="http://schemas.microsoft.com/office/drawing/2014/main" id="{E85931E9-9EEE-7CC8-ED71-F6D71D39BADB}"/>
                </a:ext>
              </a:extLst>
            </p:cNvPr>
            <p:cNvSpPr/>
            <p:nvPr/>
          </p:nvSpPr>
          <p:spPr>
            <a:xfrm>
              <a:off x="8784514" y="1258556"/>
              <a:ext cx="471170" cy="57785"/>
            </a:xfrm>
            <a:custGeom>
              <a:avLst/>
              <a:gdLst/>
              <a:ahLst/>
              <a:cxnLst/>
              <a:rect l="l" t="t" r="r" b="b"/>
              <a:pathLst>
                <a:path w="471170" h="57784">
                  <a:moveTo>
                    <a:pt x="470890" y="29032"/>
                  </a:moveTo>
                  <a:lnTo>
                    <a:pt x="0" y="29032"/>
                  </a:lnTo>
                  <a:lnTo>
                    <a:pt x="0" y="57289"/>
                  </a:lnTo>
                  <a:lnTo>
                    <a:pt x="470890" y="57289"/>
                  </a:lnTo>
                  <a:lnTo>
                    <a:pt x="470890" y="29032"/>
                  </a:lnTo>
                  <a:close/>
                </a:path>
                <a:path w="471170" h="57784">
                  <a:moveTo>
                    <a:pt x="470890" y="0"/>
                  </a:moveTo>
                  <a:lnTo>
                    <a:pt x="0" y="0"/>
                  </a:lnTo>
                  <a:lnTo>
                    <a:pt x="0" y="28257"/>
                  </a:lnTo>
                  <a:lnTo>
                    <a:pt x="470890" y="28257"/>
                  </a:lnTo>
                  <a:lnTo>
                    <a:pt x="470890" y="0"/>
                  </a:lnTo>
                  <a:close/>
                </a:path>
              </a:pathLst>
            </a:custGeom>
            <a:solidFill>
              <a:srgbClr val="FFFFFF"/>
            </a:solidFill>
          </p:spPr>
          <p:txBody>
            <a:bodyPr wrap="square" lIns="0" tIns="0" rIns="0" bIns="0" rtlCol="0"/>
            <a:lstStyle/>
            <a:p>
              <a:endParaRPr/>
            </a:p>
          </p:txBody>
        </p:sp>
        <p:sp>
          <p:nvSpPr>
            <p:cNvPr id="39" name="object 47">
              <a:extLst>
                <a:ext uri="{FF2B5EF4-FFF2-40B4-BE49-F238E27FC236}">
                  <a16:creationId xmlns:a16="http://schemas.microsoft.com/office/drawing/2014/main" id="{4982027F-DECA-55AE-682E-103ACBAE6439}"/>
                </a:ext>
              </a:extLst>
            </p:cNvPr>
            <p:cNvSpPr/>
            <p:nvPr/>
          </p:nvSpPr>
          <p:spPr>
            <a:xfrm>
              <a:off x="8552256" y="1345663"/>
              <a:ext cx="471170" cy="0"/>
            </a:xfrm>
            <a:custGeom>
              <a:avLst/>
              <a:gdLst/>
              <a:ahLst/>
              <a:cxnLst/>
              <a:rect l="l" t="t" r="r" b="b"/>
              <a:pathLst>
                <a:path w="471170">
                  <a:moveTo>
                    <a:pt x="351561" y="0"/>
                  </a:moveTo>
                  <a:lnTo>
                    <a:pt x="470852" y="0"/>
                  </a:lnTo>
                </a:path>
                <a:path w="471170">
                  <a:moveTo>
                    <a:pt x="0" y="0"/>
                  </a:moveTo>
                  <a:lnTo>
                    <a:pt x="119291" y="0"/>
                  </a:lnTo>
                </a:path>
              </a:pathLst>
            </a:custGeom>
            <a:ln w="116147">
              <a:solidFill>
                <a:srgbClr val="FFFFFF"/>
              </a:solidFill>
            </a:ln>
          </p:spPr>
          <p:txBody>
            <a:bodyPr wrap="square" lIns="0" tIns="0" rIns="0" bIns="0" rtlCol="0"/>
            <a:lstStyle/>
            <a:p>
              <a:endParaRPr/>
            </a:p>
          </p:txBody>
        </p:sp>
        <p:sp>
          <p:nvSpPr>
            <p:cNvPr id="40" name="object 48">
              <a:extLst>
                <a:ext uri="{FF2B5EF4-FFF2-40B4-BE49-F238E27FC236}">
                  <a16:creationId xmlns:a16="http://schemas.microsoft.com/office/drawing/2014/main" id="{4165B4CD-C1A6-1481-E2FA-9D968E04A0EA}"/>
                </a:ext>
              </a:extLst>
            </p:cNvPr>
            <p:cNvSpPr/>
            <p:nvPr/>
          </p:nvSpPr>
          <p:spPr>
            <a:xfrm>
              <a:off x="8552256" y="1229524"/>
              <a:ext cx="471170" cy="114935"/>
            </a:xfrm>
            <a:custGeom>
              <a:avLst/>
              <a:gdLst/>
              <a:ahLst/>
              <a:cxnLst/>
              <a:rect l="l" t="t" r="r" b="b"/>
              <a:pathLst>
                <a:path w="471170" h="114934">
                  <a:moveTo>
                    <a:pt x="470852" y="58077"/>
                  </a:moveTo>
                  <a:lnTo>
                    <a:pt x="0" y="58077"/>
                  </a:lnTo>
                  <a:lnTo>
                    <a:pt x="0" y="114579"/>
                  </a:lnTo>
                  <a:lnTo>
                    <a:pt x="470852" y="114579"/>
                  </a:lnTo>
                  <a:lnTo>
                    <a:pt x="470852" y="58077"/>
                  </a:lnTo>
                  <a:close/>
                </a:path>
                <a:path w="471170" h="114934">
                  <a:moveTo>
                    <a:pt x="470852" y="0"/>
                  </a:moveTo>
                  <a:lnTo>
                    <a:pt x="0" y="0"/>
                  </a:lnTo>
                  <a:lnTo>
                    <a:pt x="0" y="56502"/>
                  </a:lnTo>
                  <a:lnTo>
                    <a:pt x="470852" y="56502"/>
                  </a:lnTo>
                  <a:lnTo>
                    <a:pt x="470852" y="0"/>
                  </a:lnTo>
                  <a:close/>
                </a:path>
              </a:pathLst>
            </a:custGeom>
            <a:solidFill>
              <a:srgbClr val="FFFFFF"/>
            </a:solidFill>
          </p:spPr>
          <p:txBody>
            <a:bodyPr wrap="square" lIns="0" tIns="0" rIns="0" bIns="0" rtlCol="0"/>
            <a:lstStyle/>
            <a:p>
              <a:endParaRPr/>
            </a:p>
          </p:txBody>
        </p:sp>
        <p:sp>
          <p:nvSpPr>
            <p:cNvPr id="41" name="object 49">
              <a:extLst>
                <a:ext uri="{FF2B5EF4-FFF2-40B4-BE49-F238E27FC236}">
                  <a16:creationId xmlns:a16="http://schemas.microsoft.com/office/drawing/2014/main" id="{1F52BCBC-4002-0A1D-F1D0-402286B9B70B}"/>
                </a:ext>
              </a:extLst>
            </p:cNvPr>
            <p:cNvSpPr/>
            <p:nvPr/>
          </p:nvSpPr>
          <p:spPr>
            <a:xfrm>
              <a:off x="9136113"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DB6F3D"/>
            </a:solidFill>
          </p:spPr>
          <p:txBody>
            <a:bodyPr wrap="square" lIns="0" tIns="0" rIns="0" bIns="0" rtlCol="0"/>
            <a:lstStyle/>
            <a:p>
              <a:endParaRPr/>
            </a:p>
          </p:txBody>
        </p:sp>
        <p:sp>
          <p:nvSpPr>
            <p:cNvPr id="42" name="object 50">
              <a:extLst>
                <a:ext uri="{FF2B5EF4-FFF2-40B4-BE49-F238E27FC236}">
                  <a16:creationId xmlns:a16="http://schemas.microsoft.com/office/drawing/2014/main" id="{5FA1FE2B-0C70-26EF-68D3-9AB145496573}"/>
                </a:ext>
              </a:extLst>
            </p:cNvPr>
            <p:cNvSpPr/>
            <p:nvPr/>
          </p:nvSpPr>
          <p:spPr>
            <a:xfrm>
              <a:off x="9016822" y="995654"/>
              <a:ext cx="471170" cy="175895"/>
            </a:xfrm>
            <a:custGeom>
              <a:avLst/>
              <a:gdLst/>
              <a:ahLst/>
              <a:cxnLst/>
              <a:rect l="l" t="t" r="r" b="b"/>
              <a:pathLst>
                <a:path w="471170" h="175894">
                  <a:moveTo>
                    <a:pt x="470877" y="0"/>
                  </a:moveTo>
                  <a:lnTo>
                    <a:pt x="0" y="0"/>
                  </a:lnTo>
                  <a:lnTo>
                    <a:pt x="0" y="59639"/>
                  </a:lnTo>
                  <a:lnTo>
                    <a:pt x="0" y="116141"/>
                  </a:lnTo>
                  <a:lnTo>
                    <a:pt x="0" y="175793"/>
                  </a:lnTo>
                  <a:lnTo>
                    <a:pt x="470877" y="175793"/>
                  </a:lnTo>
                  <a:lnTo>
                    <a:pt x="470877" y="116141"/>
                  </a:lnTo>
                  <a:lnTo>
                    <a:pt x="470877" y="59639"/>
                  </a:lnTo>
                  <a:lnTo>
                    <a:pt x="470877" y="0"/>
                  </a:lnTo>
                  <a:close/>
                </a:path>
              </a:pathLst>
            </a:custGeom>
            <a:solidFill>
              <a:srgbClr val="FFFFFF"/>
            </a:solidFill>
          </p:spPr>
          <p:txBody>
            <a:bodyPr wrap="square" lIns="0" tIns="0" rIns="0" bIns="0" rtlCol="0"/>
            <a:lstStyle/>
            <a:p>
              <a:endParaRPr/>
            </a:p>
          </p:txBody>
        </p:sp>
        <p:sp>
          <p:nvSpPr>
            <p:cNvPr id="43" name="object 51">
              <a:extLst>
                <a:ext uri="{FF2B5EF4-FFF2-40B4-BE49-F238E27FC236}">
                  <a16:creationId xmlns:a16="http://schemas.microsoft.com/office/drawing/2014/main" id="{54ABAF17-C4FB-3C34-4524-9C5C9B9BC26F}"/>
                </a:ext>
              </a:extLst>
            </p:cNvPr>
            <p:cNvSpPr/>
            <p:nvPr/>
          </p:nvSpPr>
          <p:spPr>
            <a:xfrm>
              <a:off x="9136113" y="1055293"/>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CF470A"/>
            </a:solidFill>
          </p:spPr>
          <p:txBody>
            <a:bodyPr wrap="square" lIns="0" tIns="0" rIns="0" bIns="0" rtlCol="0"/>
            <a:lstStyle/>
            <a:p>
              <a:endParaRPr/>
            </a:p>
          </p:txBody>
        </p:sp>
        <p:sp>
          <p:nvSpPr>
            <p:cNvPr id="44" name="object 52">
              <a:extLst>
                <a:ext uri="{FF2B5EF4-FFF2-40B4-BE49-F238E27FC236}">
                  <a16:creationId xmlns:a16="http://schemas.microsoft.com/office/drawing/2014/main" id="{F140682D-B69C-958F-EDC5-3A79781BBD8F}"/>
                </a:ext>
              </a:extLst>
            </p:cNvPr>
            <p:cNvSpPr/>
            <p:nvPr/>
          </p:nvSpPr>
          <p:spPr>
            <a:xfrm>
              <a:off x="8903817"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E48E64"/>
            </a:solidFill>
          </p:spPr>
          <p:txBody>
            <a:bodyPr wrap="square" lIns="0" tIns="0" rIns="0" bIns="0" rtlCol="0"/>
            <a:lstStyle/>
            <a:p>
              <a:endParaRPr/>
            </a:p>
          </p:txBody>
        </p:sp>
        <p:sp>
          <p:nvSpPr>
            <p:cNvPr id="45" name="object 53">
              <a:extLst>
                <a:ext uri="{FF2B5EF4-FFF2-40B4-BE49-F238E27FC236}">
                  <a16:creationId xmlns:a16="http://schemas.microsoft.com/office/drawing/2014/main" id="{AA433B7A-80DB-D0AC-1E2C-481AC88AE4EC}"/>
                </a:ext>
              </a:extLst>
            </p:cNvPr>
            <p:cNvSpPr/>
            <p:nvPr/>
          </p:nvSpPr>
          <p:spPr>
            <a:xfrm>
              <a:off x="8671547" y="1287589"/>
              <a:ext cx="232410" cy="232410"/>
            </a:xfrm>
            <a:custGeom>
              <a:avLst/>
              <a:gdLst/>
              <a:ahLst/>
              <a:cxnLst/>
              <a:rect l="l" t="t" r="r" b="b"/>
              <a:pathLst>
                <a:path w="232409" h="232409">
                  <a:moveTo>
                    <a:pt x="232270" y="0"/>
                  </a:moveTo>
                  <a:lnTo>
                    <a:pt x="0" y="0"/>
                  </a:lnTo>
                  <a:lnTo>
                    <a:pt x="0" y="232295"/>
                  </a:lnTo>
                  <a:lnTo>
                    <a:pt x="232270" y="232295"/>
                  </a:lnTo>
                  <a:lnTo>
                    <a:pt x="232270" y="0"/>
                  </a:lnTo>
                  <a:close/>
                </a:path>
              </a:pathLst>
            </a:custGeom>
            <a:solidFill>
              <a:srgbClr val="EBAE8D"/>
            </a:solidFill>
          </p:spPr>
          <p:txBody>
            <a:bodyPr wrap="square" lIns="0" tIns="0" rIns="0" bIns="0" rtlCol="0"/>
            <a:lstStyle/>
            <a:p>
              <a:endParaRPr/>
            </a:p>
          </p:txBody>
        </p:sp>
        <p:sp>
          <p:nvSpPr>
            <p:cNvPr id="46" name="object 54">
              <a:extLst>
                <a:ext uri="{FF2B5EF4-FFF2-40B4-BE49-F238E27FC236}">
                  <a16:creationId xmlns:a16="http://schemas.microsoft.com/office/drawing/2014/main" id="{C8D73D79-82BF-4CA2-F9ED-226192A81196}"/>
                </a:ext>
              </a:extLst>
            </p:cNvPr>
            <p:cNvSpPr/>
            <p:nvPr/>
          </p:nvSpPr>
          <p:spPr>
            <a:xfrm>
              <a:off x="413999" y="1753779"/>
              <a:ext cx="9936480" cy="350520"/>
            </a:xfrm>
            <a:custGeom>
              <a:avLst/>
              <a:gdLst/>
              <a:ahLst/>
              <a:cxnLst/>
              <a:rect l="l" t="t" r="r" b="b"/>
              <a:pathLst>
                <a:path w="9936480" h="350519">
                  <a:moveTo>
                    <a:pt x="0" y="0"/>
                  </a:moveTo>
                  <a:lnTo>
                    <a:pt x="7905953" y="0"/>
                  </a:lnTo>
                  <a:lnTo>
                    <a:pt x="7905953" y="125425"/>
                  </a:lnTo>
                  <a:lnTo>
                    <a:pt x="8136001" y="125425"/>
                  </a:lnTo>
                  <a:lnTo>
                    <a:pt x="8136001" y="349999"/>
                  </a:lnTo>
                  <a:lnTo>
                    <a:pt x="9306001" y="349999"/>
                  </a:lnTo>
                  <a:lnTo>
                    <a:pt x="9306001" y="0"/>
                  </a:lnTo>
                  <a:lnTo>
                    <a:pt x="9935997" y="0"/>
                  </a:lnTo>
                </a:path>
              </a:pathLst>
            </a:custGeom>
            <a:ln w="12700">
              <a:solidFill>
                <a:srgbClr val="CF470A"/>
              </a:solidFill>
            </a:ln>
          </p:spPr>
          <p:txBody>
            <a:bodyPr wrap="square" lIns="0" tIns="0" rIns="0" bIns="0" rtlCol="0"/>
            <a:lstStyle/>
            <a:p>
              <a:endParaRPr/>
            </a:p>
          </p:txBody>
        </p:sp>
        <p:sp>
          <p:nvSpPr>
            <p:cNvPr id="47" name="object 55">
              <a:extLst>
                <a:ext uri="{FF2B5EF4-FFF2-40B4-BE49-F238E27FC236}">
                  <a16:creationId xmlns:a16="http://schemas.microsoft.com/office/drawing/2014/main" id="{3373D6DC-B040-DB12-F948-E43CC5F80480}"/>
                </a:ext>
              </a:extLst>
            </p:cNvPr>
            <p:cNvSpPr/>
            <p:nvPr/>
          </p:nvSpPr>
          <p:spPr>
            <a:xfrm>
              <a:off x="5255983" y="1447723"/>
              <a:ext cx="279400" cy="78740"/>
            </a:xfrm>
            <a:custGeom>
              <a:avLst/>
              <a:gdLst/>
              <a:ahLst/>
              <a:cxnLst/>
              <a:rect l="l" t="t" r="r" b="b"/>
              <a:pathLst>
                <a:path w="279400" h="78740">
                  <a:moveTo>
                    <a:pt x="12458" y="685"/>
                  </a:moveTo>
                  <a:lnTo>
                    <a:pt x="11887" y="0"/>
                  </a:lnTo>
                  <a:lnTo>
                    <a:pt x="571" y="0"/>
                  </a:lnTo>
                  <a:lnTo>
                    <a:pt x="0" y="685"/>
                  </a:lnTo>
                  <a:lnTo>
                    <a:pt x="0" y="77711"/>
                  </a:lnTo>
                  <a:lnTo>
                    <a:pt x="571" y="78282"/>
                  </a:lnTo>
                  <a:lnTo>
                    <a:pt x="11887" y="78282"/>
                  </a:lnTo>
                  <a:lnTo>
                    <a:pt x="12458" y="77711"/>
                  </a:lnTo>
                  <a:lnTo>
                    <a:pt x="12458" y="77025"/>
                  </a:lnTo>
                  <a:lnTo>
                    <a:pt x="12458" y="685"/>
                  </a:lnTo>
                  <a:close/>
                </a:path>
                <a:path w="279400" h="78740">
                  <a:moveTo>
                    <a:pt x="108229" y="685"/>
                  </a:moveTo>
                  <a:lnTo>
                    <a:pt x="107543" y="0"/>
                  </a:lnTo>
                  <a:lnTo>
                    <a:pt x="96342" y="0"/>
                  </a:lnTo>
                  <a:lnTo>
                    <a:pt x="95656" y="685"/>
                  </a:lnTo>
                  <a:lnTo>
                    <a:pt x="95656" y="43535"/>
                  </a:lnTo>
                  <a:lnTo>
                    <a:pt x="95859" y="51409"/>
                  </a:lnTo>
                  <a:lnTo>
                    <a:pt x="96367" y="58661"/>
                  </a:lnTo>
                  <a:lnTo>
                    <a:pt x="97599" y="69596"/>
                  </a:lnTo>
                  <a:lnTo>
                    <a:pt x="96570" y="65138"/>
                  </a:lnTo>
                  <a:lnTo>
                    <a:pt x="93370" y="57137"/>
                  </a:lnTo>
                  <a:lnTo>
                    <a:pt x="62738" y="0"/>
                  </a:lnTo>
                  <a:lnTo>
                    <a:pt x="48120" y="0"/>
                  </a:lnTo>
                  <a:lnTo>
                    <a:pt x="47548" y="685"/>
                  </a:lnTo>
                  <a:lnTo>
                    <a:pt x="47548" y="77711"/>
                  </a:lnTo>
                  <a:lnTo>
                    <a:pt x="48120" y="78282"/>
                  </a:lnTo>
                  <a:lnTo>
                    <a:pt x="59436" y="78282"/>
                  </a:lnTo>
                  <a:lnTo>
                    <a:pt x="59994" y="39090"/>
                  </a:lnTo>
                  <a:lnTo>
                    <a:pt x="57950" y="12001"/>
                  </a:lnTo>
                  <a:lnTo>
                    <a:pt x="60350" y="19316"/>
                  </a:lnTo>
                  <a:lnTo>
                    <a:pt x="62966" y="25374"/>
                  </a:lnTo>
                  <a:lnTo>
                    <a:pt x="91198" y="77939"/>
                  </a:lnTo>
                  <a:lnTo>
                    <a:pt x="91884" y="78282"/>
                  </a:lnTo>
                  <a:lnTo>
                    <a:pt x="107543" y="78282"/>
                  </a:lnTo>
                  <a:lnTo>
                    <a:pt x="108229" y="77711"/>
                  </a:lnTo>
                  <a:lnTo>
                    <a:pt x="108229" y="77025"/>
                  </a:lnTo>
                  <a:lnTo>
                    <a:pt x="108229" y="685"/>
                  </a:lnTo>
                  <a:close/>
                </a:path>
                <a:path w="279400" h="78740">
                  <a:moveTo>
                    <a:pt x="155740" y="685"/>
                  </a:moveTo>
                  <a:lnTo>
                    <a:pt x="155168" y="0"/>
                  </a:lnTo>
                  <a:lnTo>
                    <a:pt x="143852" y="0"/>
                  </a:lnTo>
                  <a:lnTo>
                    <a:pt x="143294" y="685"/>
                  </a:lnTo>
                  <a:lnTo>
                    <a:pt x="143294" y="77711"/>
                  </a:lnTo>
                  <a:lnTo>
                    <a:pt x="143852" y="78282"/>
                  </a:lnTo>
                  <a:lnTo>
                    <a:pt x="155168" y="78282"/>
                  </a:lnTo>
                  <a:lnTo>
                    <a:pt x="155740" y="77711"/>
                  </a:lnTo>
                  <a:lnTo>
                    <a:pt x="155740" y="77025"/>
                  </a:lnTo>
                  <a:lnTo>
                    <a:pt x="155740" y="685"/>
                  </a:lnTo>
                  <a:close/>
                </a:path>
                <a:path w="279400" h="78740">
                  <a:moveTo>
                    <a:pt x="240538" y="685"/>
                  </a:moveTo>
                  <a:lnTo>
                    <a:pt x="239852" y="0"/>
                  </a:lnTo>
                  <a:lnTo>
                    <a:pt x="182372" y="0"/>
                  </a:lnTo>
                  <a:lnTo>
                    <a:pt x="181686" y="685"/>
                  </a:lnTo>
                  <a:lnTo>
                    <a:pt x="181686" y="10972"/>
                  </a:lnTo>
                  <a:lnTo>
                    <a:pt x="182372" y="11544"/>
                  </a:lnTo>
                  <a:lnTo>
                    <a:pt x="204876" y="11544"/>
                  </a:lnTo>
                  <a:lnTo>
                    <a:pt x="204876" y="77711"/>
                  </a:lnTo>
                  <a:lnTo>
                    <a:pt x="205562" y="78282"/>
                  </a:lnTo>
                  <a:lnTo>
                    <a:pt x="216763" y="78282"/>
                  </a:lnTo>
                  <a:lnTo>
                    <a:pt x="217335" y="77711"/>
                  </a:lnTo>
                  <a:lnTo>
                    <a:pt x="217335" y="11544"/>
                  </a:lnTo>
                  <a:lnTo>
                    <a:pt x="239852" y="11544"/>
                  </a:lnTo>
                  <a:lnTo>
                    <a:pt x="240538" y="10972"/>
                  </a:lnTo>
                  <a:lnTo>
                    <a:pt x="240538" y="10287"/>
                  </a:lnTo>
                  <a:lnTo>
                    <a:pt x="240538" y="685"/>
                  </a:lnTo>
                  <a:close/>
                </a:path>
                <a:path w="279400" h="78740">
                  <a:moveTo>
                    <a:pt x="278917" y="685"/>
                  </a:moveTo>
                  <a:lnTo>
                    <a:pt x="278345" y="0"/>
                  </a:lnTo>
                  <a:lnTo>
                    <a:pt x="267030" y="0"/>
                  </a:lnTo>
                  <a:lnTo>
                    <a:pt x="266458" y="685"/>
                  </a:lnTo>
                  <a:lnTo>
                    <a:pt x="266458" y="77711"/>
                  </a:lnTo>
                  <a:lnTo>
                    <a:pt x="267030" y="78282"/>
                  </a:lnTo>
                  <a:lnTo>
                    <a:pt x="278345" y="78282"/>
                  </a:lnTo>
                  <a:lnTo>
                    <a:pt x="278917" y="77711"/>
                  </a:lnTo>
                  <a:lnTo>
                    <a:pt x="278917" y="77025"/>
                  </a:lnTo>
                  <a:lnTo>
                    <a:pt x="278917" y="685"/>
                  </a:lnTo>
                  <a:close/>
                </a:path>
              </a:pathLst>
            </a:custGeom>
            <a:solidFill>
              <a:srgbClr val="231F20"/>
            </a:solidFill>
          </p:spPr>
          <p:txBody>
            <a:bodyPr wrap="square" lIns="0" tIns="0" rIns="0" bIns="0" rtlCol="0"/>
            <a:lstStyle/>
            <a:p>
              <a:endParaRPr/>
            </a:p>
          </p:txBody>
        </p:sp>
        <p:pic>
          <p:nvPicPr>
            <p:cNvPr id="48" name="object 56">
              <a:extLst>
                <a:ext uri="{FF2B5EF4-FFF2-40B4-BE49-F238E27FC236}">
                  <a16:creationId xmlns:a16="http://schemas.microsoft.com/office/drawing/2014/main" id="{3E0BB07C-80BE-A063-60E3-6652E5DF9051}"/>
                </a:ext>
              </a:extLst>
            </p:cNvPr>
            <p:cNvPicPr/>
            <p:nvPr/>
          </p:nvPicPr>
          <p:blipFill>
            <a:blip r:embed="rId4" cstate="print"/>
            <a:stretch>
              <a:fillRect/>
            </a:stretch>
          </p:blipFill>
          <p:spPr>
            <a:xfrm>
              <a:off x="5562673" y="1447711"/>
              <a:ext cx="140893" cy="78286"/>
            </a:xfrm>
            <a:prstGeom prst="rect">
              <a:avLst/>
            </a:prstGeom>
          </p:spPr>
        </p:pic>
        <p:sp>
          <p:nvSpPr>
            <p:cNvPr id="49" name="object 57">
              <a:extLst>
                <a:ext uri="{FF2B5EF4-FFF2-40B4-BE49-F238E27FC236}">
                  <a16:creationId xmlns:a16="http://schemas.microsoft.com/office/drawing/2014/main" id="{0B723D90-428E-56C8-8878-225B4E669758}"/>
                </a:ext>
              </a:extLst>
            </p:cNvPr>
            <p:cNvSpPr/>
            <p:nvPr/>
          </p:nvSpPr>
          <p:spPr>
            <a:xfrm>
              <a:off x="5729488" y="1447713"/>
              <a:ext cx="12700" cy="78740"/>
            </a:xfrm>
            <a:custGeom>
              <a:avLst/>
              <a:gdLst/>
              <a:ahLst/>
              <a:cxnLst/>
              <a:rect l="l" t="t" r="r" b="b"/>
              <a:pathLst>
                <a:path w="12700" h="78740">
                  <a:moveTo>
                    <a:pt x="11887" y="0"/>
                  </a:moveTo>
                  <a:lnTo>
                    <a:pt x="571" y="0"/>
                  </a:lnTo>
                  <a:lnTo>
                    <a:pt x="0" y="685"/>
                  </a:lnTo>
                  <a:lnTo>
                    <a:pt x="0" y="77711"/>
                  </a:lnTo>
                  <a:lnTo>
                    <a:pt x="571" y="78282"/>
                  </a:lnTo>
                  <a:lnTo>
                    <a:pt x="11887" y="78282"/>
                  </a:lnTo>
                  <a:lnTo>
                    <a:pt x="12458" y="77711"/>
                  </a:lnTo>
                  <a:lnTo>
                    <a:pt x="12458" y="77025"/>
                  </a:lnTo>
                  <a:lnTo>
                    <a:pt x="12458" y="685"/>
                  </a:lnTo>
                  <a:lnTo>
                    <a:pt x="11887" y="0"/>
                  </a:lnTo>
                  <a:close/>
                </a:path>
              </a:pathLst>
            </a:custGeom>
            <a:solidFill>
              <a:srgbClr val="231F20"/>
            </a:solidFill>
          </p:spPr>
          <p:txBody>
            <a:bodyPr wrap="square" lIns="0" tIns="0" rIns="0" bIns="0" rtlCol="0"/>
            <a:lstStyle/>
            <a:p>
              <a:endParaRPr/>
            </a:p>
          </p:txBody>
        </p:sp>
        <p:pic>
          <p:nvPicPr>
            <p:cNvPr id="50" name="object 58">
              <a:extLst>
                <a:ext uri="{FF2B5EF4-FFF2-40B4-BE49-F238E27FC236}">
                  <a16:creationId xmlns:a16="http://schemas.microsoft.com/office/drawing/2014/main" id="{3DF469BB-43C4-CCCB-9A6A-06639B6CE92D}"/>
                </a:ext>
              </a:extLst>
            </p:cNvPr>
            <p:cNvPicPr/>
            <p:nvPr/>
          </p:nvPicPr>
          <p:blipFill>
            <a:blip r:embed="rId5" cstate="print"/>
            <a:stretch>
              <a:fillRect/>
            </a:stretch>
          </p:blipFill>
          <p:spPr>
            <a:xfrm>
              <a:off x="5768346" y="1447713"/>
              <a:ext cx="67995" cy="78282"/>
            </a:xfrm>
            <a:prstGeom prst="rect">
              <a:avLst/>
            </a:prstGeom>
          </p:spPr>
        </p:pic>
        <p:sp>
          <p:nvSpPr>
            <p:cNvPr id="51" name="object 59">
              <a:extLst>
                <a:ext uri="{FF2B5EF4-FFF2-40B4-BE49-F238E27FC236}">
                  <a16:creationId xmlns:a16="http://schemas.microsoft.com/office/drawing/2014/main" id="{2FC02FB9-491B-4435-E2B9-899672CFC78F}"/>
                </a:ext>
              </a:extLst>
            </p:cNvPr>
            <p:cNvSpPr/>
            <p:nvPr/>
          </p:nvSpPr>
          <p:spPr>
            <a:xfrm>
              <a:off x="5923280" y="1482114"/>
              <a:ext cx="17780" cy="18415"/>
            </a:xfrm>
            <a:custGeom>
              <a:avLst/>
              <a:gdLst/>
              <a:ahLst/>
              <a:cxnLst/>
              <a:rect l="l" t="t" r="r" b="b"/>
              <a:pathLst>
                <a:path w="17779" h="18415">
                  <a:moveTo>
                    <a:pt x="14973" y="0"/>
                  </a:moveTo>
                  <a:lnTo>
                    <a:pt x="11772" y="0"/>
                  </a:lnTo>
                  <a:lnTo>
                    <a:pt x="2514" y="0"/>
                  </a:lnTo>
                  <a:lnTo>
                    <a:pt x="0" y="2514"/>
                  </a:lnTo>
                  <a:lnTo>
                    <a:pt x="0" y="15646"/>
                  </a:lnTo>
                  <a:lnTo>
                    <a:pt x="2514" y="18173"/>
                  </a:lnTo>
                  <a:lnTo>
                    <a:pt x="14973" y="18173"/>
                  </a:lnTo>
                  <a:lnTo>
                    <a:pt x="17487" y="15646"/>
                  </a:lnTo>
                  <a:lnTo>
                    <a:pt x="17487" y="2514"/>
                  </a:lnTo>
                  <a:lnTo>
                    <a:pt x="14973" y="0"/>
                  </a:lnTo>
                  <a:close/>
                </a:path>
              </a:pathLst>
            </a:custGeom>
            <a:solidFill>
              <a:srgbClr val="231F20"/>
            </a:solidFill>
          </p:spPr>
          <p:txBody>
            <a:bodyPr wrap="square" lIns="0" tIns="0" rIns="0" bIns="0" rtlCol="0"/>
            <a:lstStyle/>
            <a:p>
              <a:endParaRPr/>
            </a:p>
          </p:txBody>
        </p:sp>
        <p:pic>
          <p:nvPicPr>
            <p:cNvPr id="52" name="object 60">
              <a:extLst>
                <a:ext uri="{FF2B5EF4-FFF2-40B4-BE49-F238E27FC236}">
                  <a16:creationId xmlns:a16="http://schemas.microsoft.com/office/drawing/2014/main" id="{EDAB6E73-C330-7958-6219-466204BE2933}"/>
                </a:ext>
              </a:extLst>
            </p:cNvPr>
            <p:cNvPicPr/>
            <p:nvPr/>
          </p:nvPicPr>
          <p:blipFill>
            <a:blip r:embed="rId6" cstate="print"/>
            <a:stretch>
              <a:fillRect/>
            </a:stretch>
          </p:blipFill>
          <p:spPr>
            <a:xfrm>
              <a:off x="6036523" y="1447711"/>
              <a:ext cx="232755" cy="78285"/>
            </a:xfrm>
            <a:prstGeom prst="rect">
              <a:avLst/>
            </a:prstGeom>
          </p:spPr>
        </p:pic>
        <p:sp>
          <p:nvSpPr>
            <p:cNvPr id="53" name="object 61">
              <a:extLst>
                <a:ext uri="{FF2B5EF4-FFF2-40B4-BE49-F238E27FC236}">
                  <a16:creationId xmlns:a16="http://schemas.microsoft.com/office/drawing/2014/main" id="{DCE60EA6-F1F0-C2C6-268B-DA0B8D5C248D}"/>
                </a:ext>
              </a:extLst>
            </p:cNvPr>
            <p:cNvSpPr/>
            <p:nvPr/>
          </p:nvSpPr>
          <p:spPr>
            <a:xfrm>
              <a:off x="6297358" y="1447710"/>
              <a:ext cx="742315" cy="78740"/>
            </a:xfrm>
            <a:custGeom>
              <a:avLst/>
              <a:gdLst/>
              <a:ahLst/>
              <a:cxnLst/>
              <a:rect l="l" t="t" r="r" b="b"/>
              <a:pathLst>
                <a:path w="742315" h="78740">
                  <a:moveTo>
                    <a:pt x="44462" y="67437"/>
                  </a:moveTo>
                  <a:lnTo>
                    <a:pt x="43776" y="66865"/>
                  </a:lnTo>
                  <a:lnTo>
                    <a:pt x="12458" y="66865"/>
                  </a:lnTo>
                  <a:lnTo>
                    <a:pt x="12458" y="698"/>
                  </a:lnTo>
                  <a:lnTo>
                    <a:pt x="11887" y="12"/>
                  </a:lnTo>
                  <a:lnTo>
                    <a:pt x="584" y="12"/>
                  </a:lnTo>
                  <a:lnTo>
                    <a:pt x="0" y="698"/>
                  </a:lnTo>
                  <a:lnTo>
                    <a:pt x="0" y="77724"/>
                  </a:lnTo>
                  <a:lnTo>
                    <a:pt x="584" y="78295"/>
                  </a:lnTo>
                  <a:lnTo>
                    <a:pt x="43776" y="78295"/>
                  </a:lnTo>
                  <a:lnTo>
                    <a:pt x="44462" y="77724"/>
                  </a:lnTo>
                  <a:lnTo>
                    <a:pt x="44462" y="77038"/>
                  </a:lnTo>
                  <a:lnTo>
                    <a:pt x="44462" y="67437"/>
                  </a:lnTo>
                  <a:close/>
                </a:path>
                <a:path w="742315" h="78740">
                  <a:moveTo>
                    <a:pt x="83997" y="698"/>
                  </a:moveTo>
                  <a:lnTo>
                    <a:pt x="83426" y="12"/>
                  </a:lnTo>
                  <a:lnTo>
                    <a:pt x="72110" y="12"/>
                  </a:lnTo>
                  <a:lnTo>
                    <a:pt x="71539" y="698"/>
                  </a:lnTo>
                  <a:lnTo>
                    <a:pt x="71539" y="77724"/>
                  </a:lnTo>
                  <a:lnTo>
                    <a:pt x="72110" y="78295"/>
                  </a:lnTo>
                  <a:lnTo>
                    <a:pt x="83426" y="78295"/>
                  </a:lnTo>
                  <a:lnTo>
                    <a:pt x="83997" y="77724"/>
                  </a:lnTo>
                  <a:lnTo>
                    <a:pt x="83997" y="77038"/>
                  </a:lnTo>
                  <a:lnTo>
                    <a:pt x="83997" y="698"/>
                  </a:lnTo>
                  <a:close/>
                </a:path>
                <a:path w="742315" h="78740">
                  <a:moveTo>
                    <a:pt x="168783" y="698"/>
                  </a:moveTo>
                  <a:lnTo>
                    <a:pt x="168097" y="12"/>
                  </a:lnTo>
                  <a:lnTo>
                    <a:pt x="110617" y="12"/>
                  </a:lnTo>
                  <a:lnTo>
                    <a:pt x="109931" y="698"/>
                  </a:lnTo>
                  <a:lnTo>
                    <a:pt x="109931" y="10985"/>
                  </a:lnTo>
                  <a:lnTo>
                    <a:pt x="110617" y="11557"/>
                  </a:lnTo>
                  <a:lnTo>
                    <a:pt x="133121" y="11557"/>
                  </a:lnTo>
                  <a:lnTo>
                    <a:pt x="133121" y="77724"/>
                  </a:lnTo>
                  <a:lnTo>
                    <a:pt x="133819" y="78295"/>
                  </a:lnTo>
                  <a:lnTo>
                    <a:pt x="145021" y="78295"/>
                  </a:lnTo>
                  <a:lnTo>
                    <a:pt x="145580" y="77724"/>
                  </a:lnTo>
                  <a:lnTo>
                    <a:pt x="145580" y="11557"/>
                  </a:lnTo>
                  <a:lnTo>
                    <a:pt x="168097" y="11557"/>
                  </a:lnTo>
                  <a:lnTo>
                    <a:pt x="168783" y="10985"/>
                  </a:lnTo>
                  <a:lnTo>
                    <a:pt x="168783" y="10299"/>
                  </a:lnTo>
                  <a:lnTo>
                    <a:pt x="168783" y="698"/>
                  </a:lnTo>
                  <a:close/>
                </a:path>
                <a:path w="742315" h="78740">
                  <a:moveTo>
                    <a:pt x="242938" y="698"/>
                  </a:moveTo>
                  <a:lnTo>
                    <a:pt x="242252" y="12"/>
                  </a:lnTo>
                  <a:lnTo>
                    <a:pt x="195275" y="12"/>
                  </a:lnTo>
                  <a:lnTo>
                    <a:pt x="194703" y="698"/>
                  </a:lnTo>
                  <a:lnTo>
                    <a:pt x="194703" y="77724"/>
                  </a:lnTo>
                  <a:lnTo>
                    <a:pt x="195275" y="78295"/>
                  </a:lnTo>
                  <a:lnTo>
                    <a:pt x="242354" y="78295"/>
                  </a:lnTo>
                  <a:lnTo>
                    <a:pt x="242938" y="77724"/>
                  </a:lnTo>
                  <a:lnTo>
                    <a:pt x="242938" y="77038"/>
                  </a:lnTo>
                  <a:lnTo>
                    <a:pt x="242938" y="68237"/>
                  </a:lnTo>
                  <a:lnTo>
                    <a:pt x="242354" y="67665"/>
                  </a:lnTo>
                  <a:lnTo>
                    <a:pt x="207162" y="67665"/>
                  </a:lnTo>
                  <a:lnTo>
                    <a:pt x="207162" y="42875"/>
                  </a:lnTo>
                  <a:lnTo>
                    <a:pt x="242252" y="42875"/>
                  </a:lnTo>
                  <a:lnTo>
                    <a:pt x="242938" y="42176"/>
                  </a:lnTo>
                  <a:lnTo>
                    <a:pt x="242938" y="32816"/>
                  </a:lnTo>
                  <a:lnTo>
                    <a:pt x="242252" y="32245"/>
                  </a:lnTo>
                  <a:lnTo>
                    <a:pt x="207162" y="32245"/>
                  </a:lnTo>
                  <a:lnTo>
                    <a:pt x="207162" y="10642"/>
                  </a:lnTo>
                  <a:lnTo>
                    <a:pt x="242252" y="10642"/>
                  </a:lnTo>
                  <a:lnTo>
                    <a:pt x="242938" y="10071"/>
                  </a:lnTo>
                  <a:lnTo>
                    <a:pt x="242938" y="698"/>
                  </a:lnTo>
                  <a:close/>
                </a:path>
                <a:path w="742315" h="78740">
                  <a:moveTo>
                    <a:pt x="327152" y="698"/>
                  </a:moveTo>
                  <a:lnTo>
                    <a:pt x="326466" y="12"/>
                  </a:lnTo>
                  <a:lnTo>
                    <a:pt x="268986" y="12"/>
                  </a:lnTo>
                  <a:lnTo>
                    <a:pt x="268300" y="698"/>
                  </a:lnTo>
                  <a:lnTo>
                    <a:pt x="268300" y="10985"/>
                  </a:lnTo>
                  <a:lnTo>
                    <a:pt x="268986" y="11557"/>
                  </a:lnTo>
                  <a:lnTo>
                    <a:pt x="291503" y="11557"/>
                  </a:lnTo>
                  <a:lnTo>
                    <a:pt x="291503" y="77724"/>
                  </a:lnTo>
                  <a:lnTo>
                    <a:pt x="292188" y="78295"/>
                  </a:lnTo>
                  <a:lnTo>
                    <a:pt x="303390" y="78295"/>
                  </a:lnTo>
                  <a:lnTo>
                    <a:pt x="303949" y="77724"/>
                  </a:lnTo>
                  <a:lnTo>
                    <a:pt x="303949" y="11557"/>
                  </a:lnTo>
                  <a:lnTo>
                    <a:pt x="326466" y="11557"/>
                  </a:lnTo>
                  <a:lnTo>
                    <a:pt x="327152" y="10985"/>
                  </a:lnTo>
                  <a:lnTo>
                    <a:pt x="327152" y="10299"/>
                  </a:lnTo>
                  <a:lnTo>
                    <a:pt x="327152" y="698"/>
                  </a:lnTo>
                  <a:close/>
                </a:path>
                <a:path w="742315" h="78740">
                  <a:moveTo>
                    <a:pt x="431126" y="36918"/>
                  </a:moveTo>
                  <a:lnTo>
                    <a:pt x="428612" y="34404"/>
                  </a:lnTo>
                  <a:lnTo>
                    <a:pt x="425411" y="34404"/>
                  </a:lnTo>
                  <a:lnTo>
                    <a:pt x="416153" y="34404"/>
                  </a:lnTo>
                  <a:lnTo>
                    <a:pt x="413639" y="36918"/>
                  </a:lnTo>
                  <a:lnTo>
                    <a:pt x="413639" y="50050"/>
                  </a:lnTo>
                  <a:lnTo>
                    <a:pt x="416153" y="52578"/>
                  </a:lnTo>
                  <a:lnTo>
                    <a:pt x="428612" y="52578"/>
                  </a:lnTo>
                  <a:lnTo>
                    <a:pt x="431126" y="50050"/>
                  </a:lnTo>
                  <a:lnTo>
                    <a:pt x="431126" y="36918"/>
                  </a:lnTo>
                  <a:close/>
                </a:path>
                <a:path w="742315" h="78740">
                  <a:moveTo>
                    <a:pt x="575094" y="698"/>
                  </a:moveTo>
                  <a:lnTo>
                    <a:pt x="574408" y="12"/>
                  </a:lnTo>
                  <a:lnTo>
                    <a:pt x="527443" y="12"/>
                  </a:lnTo>
                  <a:lnTo>
                    <a:pt x="526872" y="698"/>
                  </a:lnTo>
                  <a:lnTo>
                    <a:pt x="526872" y="77724"/>
                  </a:lnTo>
                  <a:lnTo>
                    <a:pt x="527443" y="78295"/>
                  </a:lnTo>
                  <a:lnTo>
                    <a:pt x="538759" y="78295"/>
                  </a:lnTo>
                  <a:lnTo>
                    <a:pt x="539330" y="77724"/>
                  </a:lnTo>
                  <a:lnTo>
                    <a:pt x="539330" y="77038"/>
                  </a:lnTo>
                  <a:lnTo>
                    <a:pt x="539330" y="44805"/>
                  </a:lnTo>
                  <a:lnTo>
                    <a:pt x="574408" y="44805"/>
                  </a:lnTo>
                  <a:lnTo>
                    <a:pt x="575094" y="44132"/>
                  </a:lnTo>
                  <a:lnTo>
                    <a:pt x="575094" y="34759"/>
                  </a:lnTo>
                  <a:lnTo>
                    <a:pt x="574408" y="34175"/>
                  </a:lnTo>
                  <a:lnTo>
                    <a:pt x="539330" y="34175"/>
                  </a:lnTo>
                  <a:lnTo>
                    <a:pt x="539330" y="10642"/>
                  </a:lnTo>
                  <a:lnTo>
                    <a:pt x="574408" y="10642"/>
                  </a:lnTo>
                  <a:lnTo>
                    <a:pt x="575094" y="10071"/>
                  </a:lnTo>
                  <a:lnTo>
                    <a:pt x="575094" y="698"/>
                  </a:lnTo>
                  <a:close/>
                </a:path>
                <a:path w="742315" h="78740">
                  <a:moveTo>
                    <a:pt x="662508" y="77825"/>
                  </a:moveTo>
                  <a:lnTo>
                    <a:pt x="662457" y="77025"/>
                  </a:lnTo>
                  <a:lnTo>
                    <a:pt x="662292" y="76682"/>
                  </a:lnTo>
                  <a:lnTo>
                    <a:pt x="645109" y="47205"/>
                  </a:lnTo>
                  <a:lnTo>
                    <a:pt x="644448" y="46062"/>
                  </a:lnTo>
                  <a:lnTo>
                    <a:pt x="661708" y="25374"/>
                  </a:lnTo>
                  <a:lnTo>
                    <a:pt x="661708" y="21602"/>
                  </a:lnTo>
                  <a:lnTo>
                    <a:pt x="660095" y="12446"/>
                  </a:lnTo>
                  <a:lnTo>
                    <a:pt x="658850" y="10629"/>
                  </a:lnTo>
                  <a:lnTo>
                    <a:pt x="655472" y="5664"/>
                  </a:lnTo>
                  <a:lnTo>
                    <a:pt x="649249" y="2082"/>
                  </a:lnTo>
                  <a:lnTo>
                    <a:pt x="649249" y="15201"/>
                  </a:lnTo>
                  <a:lnTo>
                    <a:pt x="649249" y="32232"/>
                  </a:lnTo>
                  <a:lnTo>
                    <a:pt x="643432" y="36461"/>
                  </a:lnTo>
                  <a:lnTo>
                    <a:pt x="617029" y="36461"/>
                  </a:lnTo>
                  <a:lnTo>
                    <a:pt x="617029" y="10629"/>
                  </a:lnTo>
                  <a:lnTo>
                    <a:pt x="644804" y="10629"/>
                  </a:lnTo>
                  <a:lnTo>
                    <a:pt x="649249" y="15201"/>
                  </a:lnTo>
                  <a:lnTo>
                    <a:pt x="649249" y="2082"/>
                  </a:lnTo>
                  <a:lnTo>
                    <a:pt x="648157" y="1447"/>
                  </a:lnTo>
                  <a:lnTo>
                    <a:pt x="638505" y="0"/>
                  </a:lnTo>
                  <a:lnTo>
                    <a:pt x="605142" y="0"/>
                  </a:lnTo>
                  <a:lnTo>
                    <a:pt x="604570" y="698"/>
                  </a:lnTo>
                  <a:lnTo>
                    <a:pt x="604685" y="77825"/>
                  </a:lnTo>
                  <a:lnTo>
                    <a:pt x="605142" y="78282"/>
                  </a:lnTo>
                  <a:lnTo>
                    <a:pt x="616458" y="78282"/>
                  </a:lnTo>
                  <a:lnTo>
                    <a:pt x="616915" y="77825"/>
                  </a:lnTo>
                  <a:lnTo>
                    <a:pt x="617029" y="47205"/>
                  </a:lnTo>
                  <a:lnTo>
                    <a:pt x="632002" y="47205"/>
                  </a:lnTo>
                  <a:lnTo>
                    <a:pt x="648385" y="77139"/>
                  </a:lnTo>
                  <a:lnTo>
                    <a:pt x="648677" y="77711"/>
                  </a:lnTo>
                  <a:lnTo>
                    <a:pt x="649478" y="78282"/>
                  </a:lnTo>
                  <a:lnTo>
                    <a:pt x="662165" y="78282"/>
                  </a:lnTo>
                  <a:lnTo>
                    <a:pt x="662508" y="77825"/>
                  </a:lnTo>
                  <a:close/>
                </a:path>
                <a:path w="742315" h="78740">
                  <a:moveTo>
                    <a:pt x="741807" y="698"/>
                  </a:moveTo>
                  <a:lnTo>
                    <a:pt x="741121" y="12"/>
                  </a:lnTo>
                  <a:lnTo>
                    <a:pt x="694156" y="12"/>
                  </a:lnTo>
                  <a:lnTo>
                    <a:pt x="693572" y="698"/>
                  </a:lnTo>
                  <a:lnTo>
                    <a:pt x="693572" y="77724"/>
                  </a:lnTo>
                  <a:lnTo>
                    <a:pt x="694156" y="78295"/>
                  </a:lnTo>
                  <a:lnTo>
                    <a:pt x="741235" y="78295"/>
                  </a:lnTo>
                  <a:lnTo>
                    <a:pt x="741807" y="77724"/>
                  </a:lnTo>
                  <a:lnTo>
                    <a:pt x="741807" y="77038"/>
                  </a:lnTo>
                  <a:lnTo>
                    <a:pt x="741807" y="68237"/>
                  </a:lnTo>
                  <a:lnTo>
                    <a:pt x="741235" y="67665"/>
                  </a:lnTo>
                  <a:lnTo>
                    <a:pt x="706031" y="67665"/>
                  </a:lnTo>
                  <a:lnTo>
                    <a:pt x="706031" y="42875"/>
                  </a:lnTo>
                  <a:lnTo>
                    <a:pt x="741121" y="42875"/>
                  </a:lnTo>
                  <a:lnTo>
                    <a:pt x="741807" y="42176"/>
                  </a:lnTo>
                  <a:lnTo>
                    <a:pt x="741807" y="32816"/>
                  </a:lnTo>
                  <a:lnTo>
                    <a:pt x="741121" y="32245"/>
                  </a:lnTo>
                  <a:lnTo>
                    <a:pt x="706031" y="32245"/>
                  </a:lnTo>
                  <a:lnTo>
                    <a:pt x="706031" y="10642"/>
                  </a:lnTo>
                  <a:lnTo>
                    <a:pt x="741121" y="10642"/>
                  </a:lnTo>
                  <a:lnTo>
                    <a:pt x="741807" y="10071"/>
                  </a:lnTo>
                  <a:lnTo>
                    <a:pt x="741807" y="698"/>
                  </a:lnTo>
                  <a:close/>
                </a:path>
              </a:pathLst>
            </a:custGeom>
            <a:solidFill>
              <a:srgbClr val="231F20"/>
            </a:solidFill>
          </p:spPr>
          <p:txBody>
            <a:bodyPr wrap="square" lIns="0" tIns="0" rIns="0" bIns="0" rtlCol="0"/>
            <a:lstStyle/>
            <a:p>
              <a:endParaRPr/>
            </a:p>
          </p:txBody>
        </p:sp>
        <p:pic>
          <p:nvPicPr>
            <p:cNvPr id="54" name="object 62">
              <a:extLst>
                <a:ext uri="{FF2B5EF4-FFF2-40B4-BE49-F238E27FC236}">
                  <a16:creationId xmlns:a16="http://schemas.microsoft.com/office/drawing/2014/main" id="{6382B5E3-4692-AC1B-5B4C-E2348F3A3A95}"/>
                </a:ext>
              </a:extLst>
            </p:cNvPr>
            <p:cNvPicPr/>
            <p:nvPr/>
          </p:nvPicPr>
          <p:blipFill>
            <a:blip r:embed="rId7" cstate="print"/>
            <a:stretch>
              <a:fillRect/>
            </a:stretch>
          </p:blipFill>
          <p:spPr>
            <a:xfrm>
              <a:off x="7066806" y="1447713"/>
              <a:ext cx="83426" cy="78282"/>
            </a:xfrm>
            <a:prstGeom prst="rect">
              <a:avLst/>
            </a:prstGeom>
          </p:spPr>
        </p:pic>
        <p:sp>
          <p:nvSpPr>
            <p:cNvPr id="55" name="object 63">
              <a:extLst>
                <a:ext uri="{FF2B5EF4-FFF2-40B4-BE49-F238E27FC236}">
                  <a16:creationId xmlns:a16="http://schemas.microsoft.com/office/drawing/2014/main" id="{21E1CC69-B961-8594-945A-F5E7A27CB213}"/>
                </a:ext>
              </a:extLst>
            </p:cNvPr>
            <p:cNvSpPr/>
            <p:nvPr/>
          </p:nvSpPr>
          <p:spPr>
            <a:xfrm>
              <a:off x="7172147" y="1447710"/>
              <a:ext cx="191770" cy="78740"/>
            </a:xfrm>
            <a:custGeom>
              <a:avLst/>
              <a:gdLst/>
              <a:ahLst/>
              <a:cxnLst/>
              <a:rect l="l" t="t" r="r" b="b"/>
              <a:pathLst>
                <a:path w="191770" h="78740">
                  <a:moveTo>
                    <a:pt x="58851" y="698"/>
                  </a:moveTo>
                  <a:lnTo>
                    <a:pt x="58166" y="12"/>
                  </a:lnTo>
                  <a:lnTo>
                    <a:pt x="685" y="12"/>
                  </a:lnTo>
                  <a:lnTo>
                    <a:pt x="0" y="698"/>
                  </a:lnTo>
                  <a:lnTo>
                    <a:pt x="0" y="10985"/>
                  </a:lnTo>
                  <a:lnTo>
                    <a:pt x="685" y="11557"/>
                  </a:lnTo>
                  <a:lnTo>
                    <a:pt x="23190" y="11557"/>
                  </a:lnTo>
                  <a:lnTo>
                    <a:pt x="23190" y="77724"/>
                  </a:lnTo>
                  <a:lnTo>
                    <a:pt x="23888" y="78295"/>
                  </a:lnTo>
                  <a:lnTo>
                    <a:pt x="35090" y="78295"/>
                  </a:lnTo>
                  <a:lnTo>
                    <a:pt x="35648" y="77724"/>
                  </a:lnTo>
                  <a:lnTo>
                    <a:pt x="35648" y="11557"/>
                  </a:lnTo>
                  <a:lnTo>
                    <a:pt x="58166" y="11557"/>
                  </a:lnTo>
                  <a:lnTo>
                    <a:pt x="58851" y="10985"/>
                  </a:lnTo>
                  <a:lnTo>
                    <a:pt x="58851" y="10299"/>
                  </a:lnTo>
                  <a:lnTo>
                    <a:pt x="58851" y="698"/>
                  </a:lnTo>
                  <a:close/>
                </a:path>
                <a:path w="191770" h="78740">
                  <a:moveTo>
                    <a:pt x="97243" y="698"/>
                  </a:moveTo>
                  <a:lnTo>
                    <a:pt x="96672" y="12"/>
                  </a:lnTo>
                  <a:lnTo>
                    <a:pt x="85356" y="12"/>
                  </a:lnTo>
                  <a:lnTo>
                    <a:pt x="84785" y="698"/>
                  </a:lnTo>
                  <a:lnTo>
                    <a:pt x="84785" y="77724"/>
                  </a:lnTo>
                  <a:lnTo>
                    <a:pt x="85356" y="78295"/>
                  </a:lnTo>
                  <a:lnTo>
                    <a:pt x="96672" y="78295"/>
                  </a:lnTo>
                  <a:lnTo>
                    <a:pt x="97243" y="77724"/>
                  </a:lnTo>
                  <a:lnTo>
                    <a:pt x="97243" y="77038"/>
                  </a:lnTo>
                  <a:lnTo>
                    <a:pt x="97243" y="698"/>
                  </a:lnTo>
                  <a:close/>
                </a:path>
                <a:path w="191770" h="78740">
                  <a:moveTo>
                    <a:pt x="191287" y="24688"/>
                  </a:moveTo>
                  <a:lnTo>
                    <a:pt x="189496" y="14274"/>
                  </a:lnTo>
                  <a:lnTo>
                    <a:pt x="187096" y="10642"/>
                  </a:lnTo>
                  <a:lnTo>
                    <a:pt x="184365" y="6515"/>
                  </a:lnTo>
                  <a:lnTo>
                    <a:pt x="178828" y="3225"/>
                  </a:lnTo>
                  <a:lnTo>
                    <a:pt x="178828" y="15544"/>
                  </a:lnTo>
                  <a:lnTo>
                    <a:pt x="178828" y="62750"/>
                  </a:lnTo>
                  <a:lnTo>
                    <a:pt x="172542" y="67652"/>
                  </a:lnTo>
                  <a:lnTo>
                    <a:pt x="144780" y="67652"/>
                  </a:lnTo>
                  <a:lnTo>
                    <a:pt x="144780" y="10642"/>
                  </a:lnTo>
                  <a:lnTo>
                    <a:pt x="172542" y="10642"/>
                  </a:lnTo>
                  <a:lnTo>
                    <a:pt x="178828" y="15544"/>
                  </a:lnTo>
                  <a:lnTo>
                    <a:pt x="178828" y="3225"/>
                  </a:lnTo>
                  <a:lnTo>
                    <a:pt x="176237" y="1676"/>
                  </a:lnTo>
                  <a:lnTo>
                    <a:pt x="165455" y="0"/>
                  </a:lnTo>
                  <a:lnTo>
                    <a:pt x="132892" y="0"/>
                  </a:lnTo>
                  <a:lnTo>
                    <a:pt x="132321" y="698"/>
                  </a:lnTo>
                  <a:lnTo>
                    <a:pt x="132321" y="77724"/>
                  </a:lnTo>
                  <a:lnTo>
                    <a:pt x="132892" y="78282"/>
                  </a:lnTo>
                  <a:lnTo>
                    <a:pt x="165455" y="78282"/>
                  </a:lnTo>
                  <a:lnTo>
                    <a:pt x="191287" y="53606"/>
                  </a:lnTo>
                  <a:lnTo>
                    <a:pt x="191287" y="24688"/>
                  </a:lnTo>
                  <a:close/>
                </a:path>
              </a:pathLst>
            </a:custGeom>
            <a:solidFill>
              <a:srgbClr val="231F20"/>
            </a:solidFill>
          </p:spPr>
          <p:txBody>
            <a:bodyPr wrap="square" lIns="0" tIns="0" rIns="0" bIns="0" rtlCol="0"/>
            <a:lstStyle/>
            <a:p>
              <a:endParaRPr/>
            </a:p>
          </p:txBody>
        </p:sp>
      </p:grpSp>
    </p:spTree>
    <p:extLst>
      <p:ext uri="{BB962C8B-B14F-4D97-AF65-F5344CB8AC3E}">
        <p14:creationId xmlns:p14="http://schemas.microsoft.com/office/powerpoint/2010/main" val="4158333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D6368B-EAC3-4126-9F5F-A383536E5FD2}"/>
              </a:ext>
            </a:extLst>
          </p:cNvPr>
          <p:cNvSpPr>
            <a:spLocks noGrp="1"/>
          </p:cNvSpPr>
          <p:nvPr>
            <p:ph type="title"/>
          </p:nvPr>
        </p:nvSpPr>
        <p:spPr/>
        <p:txBody>
          <a:bodyPr>
            <a:normAutofit/>
          </a:bodyPr>
          <a:lstStyle/>
          <a:p>
            <a:r>
              <a:rPr lang="en-US" sz="3200" b="1" dirty="0" err="1"/>
              <a:t>Afslutning</a:t>
            </a:r>
            <a:r>
              <a:rPr lang="en-US" sz="3200" b="1" dirty="0"/>
              <a:t> og </a:t>
            </a:r>
            <a:r>
              <a:rPr lang="en-US" sz="3200" b="1" dirty="0" err="1"/>
              <a:t>anbefaling</a:t>
            </a:r>
            <a:endParaRPr lang="da-DK" sz="3200" b="1" dirty="0"/>
          </a:p>
        </p:txBody>
      </p:sp>
      <p:sp>
        <p:nvSpPr>
          <p:cNvPr id="3" name="Pladsholder til indhold 2">
            <a:extLst>
              <a:ext uri="{FF2B5EF4-FFF2-40B4-BE49-F238E27FC236}">
                <a16:creationId xmlns:a16="http://schemas.microsoft.com/office/drawing/2014/main" id="{D3E212D6-B024-4B46-A5BD-39018A5C7057}"/>
              </a:ext>
            </a:extLst>
          </p:cNvPr>
          <p:cNvSpPr>
            <a:spLocks noGrp="1"/>
          </p:cNvSpPr>
          <p:nvPr>
            <p:ph idx="1"/>
          </p:nvPr>
        </p:nvSpPr>
        <p:spPr/>
        <p:txBody>
          <a:bodyPr>
            <a:normAutofit/>
          </a:bodyPr>
          <a:lstStyle/>
          <a:p>
            <a:pPr marL="0" indent="0">
              <a:buNone/>
            </a:pPr>
            <a:r>
              <a:rPr lang="en-US" sz="2400" dirty="0" err="1"/>
              <a:t>Følgende</a:t>
            </a:r>
            <a:r>
              <a:rPr lang="en-US" sz="2400" dirty="0"/>
              <a:t> fire </a:t>
            </a:r>
            <a:r>
              <a:rPr lang="en-US" sz="2400" dirty="0" err="1"/>
              <a:t>anbefalinger</a:t>
            </a:r>
            <a:r>
              <a:rPr lang="en-US" sz="2400" dirty="0"/>
              <a:t> </a:t>
            </a:r>
            <a:r>
              <a:rPr lang="en-US" sz="2400" dirty="0" err="1"/>
              <a:t>prioriteres</a:t>
            </a:r>
            <a:r>
              <a:rPr lang="en-US" sz="2400" dirty="0"/>
              <a:t> </a:t>
            </a:r>
            <a:r>
              <a:rPr lang="en-US" sz="2400" dirty="0" err="1"/>
              <a:t>i</a:t>
            </a:r>
            <a:r>
              <a:rPr lang="en-US" sz="2400" dirty="0"/>
              <a:t> forhold </a:t>
            </a:r>
            <a:r>
              <a:rPr lang="en-US" sz="2400" dirty="0" err="1"/>
              <a:t>til</a:t>
            </a:r>
            <a:r>
              <a:rPr lang="en-US" sz="2400" dirty="0"/>
              <a:t> at </a:t>
            </a:r>
            <a:r>
              <a:rPr lang="en-US" sz="2400" dirty="0" err="1"/>
              <a:t>realisere</a:t>
            </a:r>
            <a:r>
              <a:rPr lang="en-US" sz="2400" dirty="0"/>
              <a:t> </a:t>
            </a:r>
            <a:r>
              <a:rPr lang="en-US" sz="2400" dirty="0" err="1"/>
              <a:t>planen</a:t>
            </a:r>
            <a:r>
              <a:rPr lang="en-US" sz="2400" dirty="0"/>
              <a:t>:</a:t>
            </a:r>
          </a:p>
          <a:p>
            <a:pPr marL="514350" indent="-514350">
              <a:buAutoNum type="arabicPeriod"/>
            </a:pPr>
            <a:r>
              <a:rPr lang="en-US" sz="2400" dirty="0" err="1"/>
              <a:t>Hestehovedet</a:t>
            </a:r>
            <a:endParaRPr lang="en-US" sz="2400" dirty="0"/>
          </a:p>
          <a:p>
            <a:pPr marL="514350" indent="-514350">
              <a:buFont typeface="Arial" panose="020B0604020202020204" pitchFamily="34" charset="0"/>
              <a:buAutoNum type="arabicPeriod"/>
            </a:pPr>
            <a:r>
              <a:rPr lang="en-US" sz="2400" dirty="0" err="1"/>
              <a:t>Formidling</a:t>
            </a:r>
            <a:endParaRPr lang="en-US" sz="2400" dirty="0"/>
          </a:p>
          <a:p>
            <a:pPr marL="514350" indent="-514350">
              <a:buFont typeface="Arial" panose="020B0604020202020204" pitchFamily="34" charset="0"/>
              <a:buAutoNum type="arabicPeriod"/>
            </a:pPr>
            <a:r>
              <a:rPr lang="en-US" sz="2400" dirty="0" err="1"/>
              <a:t>Projekt</a:t>
            </a:r>
            <a:r>
              <a:rPr lang="en-US" sz="2400" dirty="0"/>
              <a:t> Fra </a:t>
            </a:r>
            <a:r>
              <a:rPr lang="en-US" sz="2400" dirty="0" err="1"/>
              <a:t>Havn</a:t>
            </a:r>
            <a:r>
              <a:rPr lang="en-US" sz="2400" dirty="0"/>
              <a:t> </a:t>
            </a:r>
            <a:r>
              <a:rPr lang="en-US" sz="2400" dirty="0" err="1"/>
              <a:t>til</a:t>
            </a:r>
            <a:r>
              <a:rPr lang="en-US" sz="2400" dirty="0"/>
              <a:t> Strand</a:t>
            </a:r>
          </a:p>
          <a:p>
            <a:pPr marL="514350" indent="-514350">
              <a:buFont typeface="Arial" panose="020B0604020202020204" pitchFamily="34" charset="0"/>
              <a:buAutoNum type="arabicPeriod"/>
            </a:pPr>
            <a:r>
              <a:rPr lang="en-US" sz="2400" dirty="0" err="1"/>
              <a:t>Følgende</a:t>
            </a:r>
            <a:r>
              <a:rPr lang="en-US" sz="2400" dirty="0"/>
              <a:t> </a:t>
            </a:r>
            <a:r>
              <a:rPr lang="en-US" sz="2400" dirty="0" err="1"/>
              <a:t>skal</a:t>
            </a:r>
            <a:r>
              <a:rPr lang="en-US" sz="2400" dirty="0"/>
              <a:t> </a:t>
            </a:r>
            <a:r>
              <a:rPr lang="en-US" sz="2400" dirty="0" err="1"/>
              <a:t>ikke</a:t>
            </a:r>
            <a:r>
              <a:rPr lang="en-US" sz="2400" dirty="0"/>
              <a:t> </a:t>
            </a:r>
            <a:r>
              <a:rPr lang="en-US" sz="2400" dirty="0" err="1"/>
              <a:t>prioriteres</a:t>
            </a:r>
            <a:r>
              <a:rPr lang="en-US" sz="2400" dirty="0"/>
              <a:t> men der </a:t>
            </a:r>
            <a:r>
              <a:rPr lang="en-US" sz="2400" dirty="0" err="1"/>
              <a:t>bakkes</a:t>
            </a:r>
            <a:r>
              <a:rPr lang="en-US" sz="2400" dirty="0"/>
              <a:t> op:</a:t>
            </a:r>
          </a:p>
          <a:p>
            <a:pPr marL="0" indent="0">
              <a:buNone/>
            </a:pPr>
            <a:endParaRPr lang="en-US" sz="2400" dirty="0"/>
          </a:p>
          <a:p>
            <a:pPr lvl="1">
              <a:lnSpc>
                <a:spcPts val="1300"/>
              </a:lnSpc>
              <a:spcAft>
                <a:spcPts val="1200"/>
              </a:spcAft>
            </a:pPr>
            <a:r>
              <a:rPr lang="da-DK" sz="2000" dirty="0">
                <a:effectLst/>
                <a:ea typeface="Verdana" panose="020B0604030504040204" pitchFamily="34" charset="0"/>
                <a:cs typeface="Times New Roman" panose="02020603050405020304" pitchFamily="18" charset="0"/>
              </a:rPr>
              <a:t>Anløbsbroer</a:t>
            </a:r>
          </a:p>
          <a:p>
            <a:pPr lvl="1">
              <a:lnSpc>
                <a:spcPts val="1300"/>
              </a:lnSpc>
              <a:spcAft>
                <a:spcPts val="1200"/>
              </a:spcAft>
            </a:pPr>
            <a:r>
              <a:rPr lang="da-DK" sz="2000" dirty="0" err="1">
                <a:effectLst/>
                <a:ea typeface="Verdana" panose="020B0604030504040204" pitchFamily="34" charset="0"/>
                <a:cs typeface="Times New Roman" panose="02020603050405020304" pitchFamily="18" charset="0"/>
              </a:rPr>
              <a:t>Fjordbus</a:t>
            </a:r>
            <a:endParaRPr lang="da-DK" sz="2000" dirty="0">
              <a:effectLst/>
              <a:ea typeface="Verdana" panose="020B0604030504040204" pitchFamily="34" charset="0"/>
              <a:cs typeface="Times New Roman" panose="02020603050405020304" pitchFamily="18" charset="0"/>
            </a:endParaRPr>
          </a:p>
          <a:p>
            <a:pPr lvl="1">
              <a:lnSpc>
                <a:spcPts val="1300"/>
              </a:lnSpc>
              <a:spcAft>
                <a:spcPts val="1200"/>
              </a:spcAft>
            </a:pPr>
            <a:r>
              <a:rPr lang="da-DK" sz="2000" dirty="0">
                <a:effectLst/>
                <a:ea typeface="Verdana" panose="020B0604030504040204" pitchFamily="34" charset="0"/>
                <a:cs typeface="Times New Roman" panose="02020603050405020304" pitchFamily="18" charset="0"/>
              </a:rPr>
              <a:t>Helhedsplaner – Tårs og L</a:t>
            </a:r>
            <a:r>
              <a:rPr lang="da-DK" sz="2000" dirty="0">
                <a:ea typeface="Verdana" panose="020B0604030504040204" pitchFamily="34" charset="0"/>
                <a:cs typeface="Times New Roman" panose="02020603050405020304" pitchFamily="18" charset="0"/>
              </a:rPr>
              <a:t>angø</a:t>
            </a:r>
            <a:endParaRPr lang="en-US" sz="2000" dirty="0"/>
          </a:p>
          <a:p>
            <a:pPr marL="514350" indent="-514350">
              <a:buFont typeface="Arial" panose="020B0604020202020204" pitchFamily="34" charset="0"/>
              <a:buAutoNum type="arabicPeriod"/>
            </a:pPr>
            <a:endParaRPr lang="en-US" dirty="0"/>
          </a:p>
          <a:p>
            <a:pPr marL="514350" indent="-514350">
              <a:buAutoNum type="arabicPeriod"/>
            </a:pPr>
            <a:endParaRPr lang="en-US" dirty="0"/>
          </a:p>
          <a:p>
            <a:pPr marL="514350" indent="-514350">
              <a:buAutoNum type="arabicPeriod"/>
            </a:pPr>
            <a:endParaRPr lang="en-US" dirty="0"/>
          </a:p>
          <a:p>
            <a:endParaRPr lang="da-DK" dirty="0"/>
          </a:p>
        </p:txBody>
      </p:sp>
      <p:pic>
        <p:nvPicPr>
          <p:cNvPr id="5" name="Billede 4">
            <a:extLst>
              <a:ext uri="{FF2B5EF4-FFF2-40B4-BE49-F238E27FC236}">
                <a16:creationId xmlns:a16="http://schemas.microsoft.com/office/drawing/2014/main" id="{55C4F91A-D759-4732-A5C4-D510A1A50B86}"/>
              </a:ext>
            </a:extLst>
          </p:cNvPr>
          <p:cNvPicPr>
            <a:picLocks noChangeAspect="1"/>
          </p:cNvPicPr>
          <p:nvPr/>
        </p:nvPicPr>
        <p:blipFill>
          <a:blip r:embed="rId2"/>
          <a:stretch>
            <a:fillRect/>
          </a:stretch>
        </p:blipFill>
        <p:spPr>
          <a:xfrm>
            <a:off x="5346213" y="4370942"/>
            <a:ext cx="4115962" cy="2487058"/>
          </a:xfrm>
          <a:prstGeom prst="rect">
            <a:avLst/>
          </a:prstGeom>
        </p:spPr>
      </p:pic>
      <p:grpSp>
        <p:nvGrpSpPr>
          <p:cNvPr id="6" name="object 14">
            <a:extLst>
              <a:ext uri="{FF2B5EF4-FFF2-40B4-BE49-F238E27FC236}">
                <a16:creationId xmlns:a16="http://schemas.microsoft.com/office/drawing/2014/main" id="{167D7EAB-E86D-25C5-9B9C-F5153944493C}"/>
              </a:ext>
            </a:extLst>
          </p:cNvPr>
          <p:cNvGrpSpPr/>
          <p:nvPr/>
        </p:nvGrpSpPr>
        <p:grpSpPr>
          <a:xfrm>
            <a:off x="2255520" y="442874"/>
            <a:ext cx="9936480" cy="1108645"/>
            <a:chOff x="413999" y="995654"/>
            <a:chExt cx="9936480" cy="1108645"/>
          </a:xfrm>
        </p:grpSpPr>
        <p:sp>
          <p:nvSpPr>
            <p:cNvPr id="7" name="object 15">
              <a:extLst>
                <a:ext uri="{FF2B5EF4-FFF2-40B4-BE49-F238E27FC236}">
                  <a16:creationId xmlns:a16="http://schemas.microsoft.com/office/drawing/2014/main" id="{97A1729D-75B1-85C9-C0B7-C044578731BE}"/>
                </a:ext>
              </a:extLst>
            </p:cNvPr>
            <p:cNvSpPr/>
            <p:nvPr/>
          </p:nvSpPr>
          <p:spPr>
            <a:xfrm>
              <a:off x="8552256" y="1752193"/>
              <a:ext cx="471170" cy="119380"/>
            </a:xfrm>
            <a:custGeom>
              <a:avLst/>
              <a:gdLst/>
              <a:ahLst/>
              <a:cxnLst/>
              <a:rect l="l" t="t" r="r" b="b"/>
              <a:pathLst>
                <a:path w="471170" h="119380">
                  <a:moveTo>
                    <a:pt x="119278" y="0"/>
                  </a:moveTo>
                  <a:lnTo>
                    <a:pt x="0" y="0"/>
                  </a:lnTo>
                  <a:lnTo>
                    <a:pt x="0" y="119291"/>
                  </a:lnTo>
                  <a:lnTo>
                    <a:pt x="119278" y="119291"/>
                  </a:lnTo>
                  <a:lnTo>
                    <a:pt x="119278" y="0"/>
                  </a:lnTo>
                  <a:close/>
                </a:path>
                <a:path w="471170" h="119380">
                  <a:moveTo>
                    <a:pt x="470852" y="12"/>
                  </a:moveTo>
                  <a:lnTo>
                    <a:pt x="351548" y="12"/>
                  </a:lnTo>
                  <a:lnTo>
                    <a:pt x="351548" y="119291"/>
                  </a:lnTo>
                  <a:lnTo>
                    <a:pt x="470852" y="119291"/>
                  </a:lnTo>
                  <a:lnTo>
                    <a:pt x="470852" y="12"/>
                  </a:lnTo>
                  <a:close/>
                </a:path>
              </a:pathLst>
            </a:custGeom>
            <a:solidFill>
              <a:srgbClr val="FFFFFF"/>
            </a:solidFill>
          </p:spPr>
          <p:txBody>
            <a:bodyPr wrap="square" lIns="0" tIns="0" rIns="0" bIns="0" rtlCol="0"/>
            <a:lstStyle/>
            <a:p>
              <a:endParaRPr/>
            </a:p>
          </p:txBody>
        </p:sp>
        <p:sp>
          <p:nvSpPr>
            <p:cNvPr id="8" name="object 16">
              <a:extLst>
                <a:ext uri="{FF2B5EF4-FFF2-40B4-BE49-F238E27FC236}">
                  <a16:creationId xmlns:a16="http://schemas.microsoft.com/office/drawing/2014/main" id="{2B6B9A7D-CFAF-ED1A-EF6F-3D413EE0EA7A}"/>
                </a:ext>
              </a:extLst>
            </p:cNvPr>
            <p:cNvSpPr/>
            <p:nvPr/>
          </p:nvSpPr>
          <p:spPr>
            <a:xfrm>
              <a:off x="8319960" y="1811838"/>
              <a:ext cx="471170" cy="0"/>
            </a:xfrm>
            <a:custGeom>
              <a:avLst/>
              <a:gdLst/>
              <a:ahLst/>
              <a:cxnLst/>
              <a:rect l="l" t="t" r="r" b="b"/>
              <a:pathLst>
                <a:path w="471170">
                  <a:moveTo>
                    <a:pt x="0" y="0"/>
                  </a:moveTo>
                  <a:lnTo>
                    <a:pt x="470877" y="0"/>
                  </a:lnTo>
                </a:path>
              </a:pathLst>
            </a:custGeom>
            <a:ln w="119292">
              <a:solidFill>
                <a:srgbClr val="FFFFFF"/>
              </a:solidFill>
            </a:ln>
          </p:spPr>
          <p:txBody>
            <a:bodyPr wrap="square" lIns="0" tIns="0" rIns="0" bIns="0" rtlCol="0"/>
            <a:lstStyle/>
            <a:p>
              <a:endParaRPr/>
            </a:p>
          </p:txBody>
        </p:sp>
        <p:sp>
          <p:nvSpPr>
            <p:cNvPr id="9" name="object 17">
              <a:extLst>
                <a:ext uri="{FF2B5EF4-FFF2-40B4-BE49-F238E27FC236}">
                  <a16:creationId xmlns:a16="http://schemas.microsoft.com/office/drawing/2014/main" id="{D2A5B901-A911-A5CF-1D1F-9C96BC3A4F41}"/>
                </a:ext>
              </a:extLst>
            </p:cNvPr>
            <p:cNvSpPr/>
            <p:nvPr/>
          </p:nvSpPr>
          <p:spPr>
            <a:xfrm>
              <a:off x="9195759" y="1752192"/>
              <a:ext cx="0" cy="119380"/>
            </a:xfrm>
            <a:custGeom>
              <a:avLst/>
              <a:gdLst/>
              <a:ahLst/>
              <a:cxnLst/>
              <a:rect l="l" t="t" r="r" b="b"/>
              <a:pathLst>
                <a:path h="119380">
                  <a:moveTo>
                    <a:pt x="0" y="0"/>
                  </a:moveTo>
                  <a:lnTo>
                    <a:pt x="0" y="119292"/>
                  </a:lnTo>
                </a:path>
              </a:pathLst>
            </a:custGeom>
            <a:ln w="119291">
              <a:solidFill>
                <a:srgbClr val="FFFFFF"/>
              </a:solidFill>
            </a:ln>
          </p:spPr>
          <p:txBody>
            <a:bodyPr wrap="square" lIns="0" tIns="0" rIns="0" bIns="0" rtlCol="0"/>
            <a:lstStyle/>
            <a:p>
              <a:endParaRPr/>
            </a:p>
          </p:txBody>
        </p:sp>
        <p:sp>
          <p:nvSpPr>
            <p:cNvPr id="10" name="object 18">
              <a:extLst>
                <a:ext uri="{FF2B5EF4-FFF2-40B4-BE49-F238E27FC236}">
                  <a16:creationId xmlns:a16="http://schemas.microsoft.com/office/drawing/2014/main" id="{F2554684-0F24-489D-82E5-24A7721562CC}"/>
                </a:ext>
              </a:extLst>
            </p:cNvPr>
            <p:cNvSpPr/>
            <p:nvPr/>
          </p:nvSpPr>
          <p:spPr>
            <a:xfrm>
              <a:off x="9016822" y="1632902"/>
              <a:ext cx="471170" cy="351790"/>
            </a:xfrm>
            <a:custGeom>
              <a:avLst/>
              <a:gdLst/>
              <a:ahLst/>
              <a:cxnLst/>
              <a:rect l="l" t="t" r="r" b="b"/>
              <a:pathLst>
                <a:path w="471170" h="351789">
                  <a:moveTo>
                    <a:pt x="119278" y="0"/>
                  </a:moveTo>
                  <a:lnTo>
                    <a:pt x="0" y="0"/>
                  </a:lnTo>
                  <a:lnTo>
                    <a:pt x="0" y="119291"/>
                  </a:lnTo>
                  <a:lnTo>
                    <a:pt x="119278" y="119291"/>
                  </a:lnTo>
                  <a:lnTo>
                    <a:pt x="119278" y="0"/>
                  </a:lnTo>
                  <a:close/>
                </a:path>
                <a:path w="471170" h="351789">
                  <a:moveTo>
                    <a:pt x="351586" y="119291"/>
                  </a:moveTo>
                  <a:lnTo>
                    <a:pt x="119291" y="119291"/>
                  </a:lnTo>
                  <a:lnTo>
                    <a:pt x="119291" y="235445"/>
                  </a:lnTo>
                  <a:lnTo>
                    <a:pt x="119291" y="238594"/>
                  </a:lnTo>
                  <a:lnTo>
                    <a:pt x="119291" y="351586"/>
                  </a:lnTo>
                  <a:lnTo>
                    <a:pt x="351586" y="351586"/>
                  </a:lnTo>
                  <a:lnTo>
                    <a:pt x="351586" y="238594"/>
                  </a:lnTo>
                  <a:lnTo>
                    <a:pt x="351586" y="235445"/>
                  </a:lnTo>
                  <a:lnTo>
                    <a:pt x="351586" y="119291"/>
                  </a:lnTo>
                  <a:close/>
                </a:path>
                <a:path w="471170" h="351789">
                  <a:moveTo>
                    <a:pt x="470877" y="12"/>
                  </a:moveTo>
                  <a:lnTo>
                    <a:pt x="351586" y="12"/>
                  </a:lnTo>
                  <a:lnTo>
                    <a:pt x="351586" y="119291"/>
                  </a:lnTo>
                  <a:lnTo>
                    <a:pt x="470877" y="119291"/>
                  </a:lnTo>
                  <a:lnTo>
                    <a:pt x="470877" y="12"/>
                  </a:lnTo>
                  <a:close/>
                </a:path>
              </a:pathLst>
            </a:custGeom>
            <a:solidFill>
              <a:srgbClr val="FFFFFF"/>
            </a:solidFill>
          </p:spPr>
          <p:txBody>
            <a:bodyPr wrap="square" lIns="0" tIns="0" rIns="0" bIns="0" rtlCol="0"/>
            <a:lstStyle/>
            <a:p>
              <a:endParaRPr/>
            </a:p>
          </p:txBody>
        </p:sp>
        <p:sp>
          <p:nvSpPr>
            <p:cNvPr id="11" name="object 19">
              <a:extLst>
                <a:ext uri="{FF2B5EF4-FFF2-40B4-BE49-F238E27FC236}">
                  <a16:creationId xmlns:a16="http://schemas.microsoft.com/office/drawing/2014/main" id="{E81D4DAF-3B4B-CF9F-0AF3-8DDC1D7866D9}"/>
                </a:ext>
              </a:extLst>
            </p:cNvPr>
            <p:cNvSpPr/>
            <p:nvPr/>
          </p:nvSpPr>
          <p:spPr>
            <a:xfrm>
              <a:off x="9136113" y="1956237"/>
              <a:ext cx="351790" cy="0"/>
            </a:xfrm>
            <a:custGeom>
              <a:avLst/>
              <a:gdLst/>
              <a:ahLst/>
              <a:cxnLst/>
              <a:rect l="l" t="t" r="r" b="b"/>
              <a:pathLst>
                <a:path w="351790">
                  <a:moveTo>
                    <a:pt x="0" y="0"/>
                  </a:moveTo>
                  <a:lnTo>
                    <a:pt x="351589" y="0"/>
                  </a:lnTo>
                </a:path>
              </a:pathLst>
            </a:custGeom>
            <a:ln w="56502">
              <a:solidFill>
                <a:srgbClr val="FFFFFF"/>
              </a:solidFill>
            </a:ln>
          </p:spPr>
          <p:txBody>
            <a:bodyPr wrap="square" lIns="0" tIns="0" rIns="0" bIns="0" rtlCol="0"/>
            <a:lstStyle/>
            <a:p>
              <a:endParaRPr/>
            </a:p>
          </p:txBody>
        </p:sp>
        <p:sp>
          <p:nvSpPr>
            <p:cNvPr id="12" name="object 20">
              <a:extLst>
                <a:ext uri="{FF2B5EF4-FFF2-40B4-BE49-F238E27FC236}">
                  <a16:creationId xmlns:a16="http://schemas.microsoft.com/office/drawing/2014/main" id="{CE284FEF-8592-275F-0879-16A97A8CF06E}"/>
                </a:ext>
              </a:extLst>
            </p:cNvPr>
            <p:cNvSpPr/>
            <p:nvPr/>
          </p:nvSpPr>
          <p:spPr>
            <a:xfrm>
              <a:off x="9016824" y="2014311"/>
              <a:ext cx="471170" cy="0"/>
            </a:xfrm>
            <a:custGeom>
              <a:avLst/>
              <a:gdLst/>
              <a:ahLst/>
              <a:cxnLst/>
              <a:rect l="l" t="t" r="r" b="b"/>
              <a:pathLst>
                <a:path w="471170">
                  <a:moveTo>
                    <a:pt x="0" y="0"/>
                  </a:moveTo>
                  <a:lnTo>
                    <a:pt x="470877" y="0"/>
                  </a:lnTo>
                </a:path>
              </a:pathLst>
            </a:custGeom>
            <a:ln w="56502">
              <a:solidFill>
                <a:srgbClr val="FFFFFF"/>
              </a:solidFill>
            </a:ln>
          </p:spPr>
          <p:txBody>
            <a:bodyPr wrap="square" lIns="0" tIns="0" rIns="0" bIns="0" rtlCol="0"/>
            <a:lstStyle/>
            <a:p>
              <a:endParaRPr/>
            </a:p>
          </p:txBody>
        </p:sp>
        <p:sp>
          <p:nvSpPr>
            <p:cNvPr id="13" name="object 21">
              <a:extLst>
                <a:ext uri="{FF2B5EF4-FFF2-40B4-BE49-F238E27FC236}">
                  <a16:creationId xmlns:a16="http://schemas.microsoft.com/office/drawing/2014/main" id="{8B063F13-EA55-DE44-1716-914CD8001604}"/>
                </a:ext>
              </a:extLst>
            </p:cNvPr>
            <p:cNvSpPr/>
            <p:nvPr/>
          </p:nvSpPr>
          <p:spPr>
            <a:xfrm>
              <a:off x="9249117" y="1692548"/>
              <a:ext cx="471170" cy="0"/>
            </a:xfrm>
            <a:custGeom>
              <a:avLst/>
              <a:gdLst/>
              <a:ahLst/>
              <a:cxnLst/>
              <a:rect l="l" t="t" r="r" b="b"/>
              <a:pathLst>
                <a:path w="471170">
                  <a:moveTo>
                    <a:pt x="0" y="0"/>
                  </a:moveTo>
                  <a:lnTo>
                    <a:pt x="470877" y="0"/>
                  </a:lnTo>
                </a:path>
              </a:pathLst>
            </a:custGeom>
            <a:ln w="119291">
              <a:solidFill>
                <a:srgbClr val="FFFFFF"/>
              </a:solidFill>
            </a:ln>
          </p:spPr>
          <p:txBody>
            <a:bodyPr wrap="square" lIns="0" tIns="0" rIns="0" bIns="0" rtlCol="0"/>
            <a:lstStyle/>
            <a:p>
              <a:endParaRPr/>
            </a:p>
          </p:txBody>
        </p:sp>
        <p:sp>
          <p:nvSpPr>
            <p:cNvPr id="14" name="object 22">
              <a:extLst>
                <a:ext uri="{FF2B5EF4-FFF2-40B4-BE49-F238E27FC236}">
                  <a16:creationId xmlns:a16="http://schemas.microsoft.com/office/drawing/2014/main" id="{DA988FB9-E599-5E71-676D-9BA3C899B38D}"/>
                </a:ext>
              </a:extLst>
            </p:cNvPr>
            <p:cNvSpPr/>
            <p:nvPr/>
          </p:nvSpPr>
          <p:spPr>
            <a:xfrm>
              <a:off x="9249117" y="1926414"/>
              <a:ext cx="471170" cy="0"/>
            </a:xfrm>
            <a:custGeom>
              <a:avLst/>
              <a:gdLst/>
              <a:ahLst/>
              <a:cxnLst/>
              <a:rect l="l" t="t" r="r" b="b"/>
              <a:pathLst>
                <a:path w="471170">
                  <a:moveTo>
                    <a:pt x="0" y="0"/>
                  </a:moveTo>
                  <a:lnTo>
                    <a:pt x="119291" y="0"/>
                  </a:lnTo>
                </a:path>
                <a:path w="471170">
                  <a:moveTo>
                    <a:pt x="351586" y="0"/>
                  </a:moveTo>
                  <a:lnTo>
                    <a:pt x="470877" y="0"/>
                  </a:lnTo>
                </a:path>
              </a:pathLst>
            </a:custGeom>
            <a:ln w="116146">
              <a:solidFill>
                <a:srgbClr val="FFFFFF"/>
              </a:solidFill>
            </a:ln>
          </p:spPr>
          <p:txBody>
            <a:bodyPr wrap="square" lIns="0" tIns="0" rIns="0" bIns="0" rtlCol="0"/>
            <a:lstStyle/>
            <a:p>
              <a:endParaRPr/>
            </a:p>
          </p:txBody>
        </p:sp>
        <p:sp>
          <p:nvSpPr>
            <p:cNvPr id="15" name="object 23">
              <a:extLst>
                <a:ext uri="{FF2B5EF4-FFF2-40B4-BE49-F238E27FC236}">
                  <a16:creationId xmlns:a16="http://schemas.microsoft.com/office/drawing/2014/main" id="{D62FD9CD-486D-74A0-FF02-DD3F41F953A6}"/>
                </a:ext>
              </a:extLst>
            </p:cNvPr>
            <p:cNvSpPr/>
            <p:nvPr/>
          </p:nvSpPr>
          <p:spPr>
            <a:xfrm>
              <a:off x="8784514" y="1632902"/>
              <a:ext cx="935990" cy="410209"/>
            </a:xfrm>
            <a:custGeom>
              <a:avLst/>
              <a:gdLst/>
              <a:ahLst/>
              <a:cxnLst/>
              <a:rect l="l" t="t" r="r" b="b"/>
              <a:pathLst>
                <a:path w="935990" h="410210">
                  <a:moveTo>
                    <a:pt x="119303" y="0"/>
                  </a:moveTo>
                  <a:lnTo>
                    <a:pt x="0" y="0"/>
                  </a:lnTo>
                  <a:lnTo>
                    <a:pt x="0" y="119291"/>
                  </a:lnTo>
                  <a:lnTo>
                    <a:pt x="119303" y="119291"/>
                  </a:lnTo>
                  <a:lnTo>
                    <a:pt x="119303" y="0"/>
                  </a:lnTo>
                  <a:close/>
                </a:path>
                <a:path w="935990" h="410210">
                  <a:moveTo>
                    <a:pt x="935482" y="353161"/>
                  </a:moveTo>
                  <a:lnTo>
                    <a:pt x="464591" y="353161"/>
                  </a:lnTo>
                  <a:lnTo>
                    <a:pt x="464591" y="409663"/>
                  </a:lnTo>
                  <a:lnTo>
                    <a:pt x="935482" y="409663"/>
                  </a:lnTo>
                  <a:lnTo>
                    <a:pt x="935482" y="353161"/>
                  </a:lnTo>
                  <a:close/>
                </a:path>
                <a:path w="935990" h="410210">
                  <a:moveTo>
                    <a:pt x="935482" y="295084"/>
                  </a:moveTo>
                  <a:lnTo>
                    <a:pt x="464591" y="295084"/>
                  </a:lnTo>
                  <a:lnTo>
                    <a:pt x="464591" y="351599"/>
                  </a:lnTo>
                  <a:lnTo>
                    <a:pt x="935482" y="351599"/>
                  </a:lnTo>
                  <a:lnTo>
                    <a:pt x="935482" y="295084"/>
                  </a:lnTo>
                  <a:close/>
                </a:path>
              </a:pathLst>
            </a:custGeom>
            <a:solidFill>
              <a:srgbClr val="FFFFFF"/>
            </a:solidFill>
          </p:spPr>
          <p:txBody>
            <a:bodyPr wrap="square" lIns="0" tIns="0" rIns="0" bIns="0" rtlCol="0"/>
            <a:lstStyle/>
            <a:p>
              <a:endParaRPr/>
            </a:p>
          </p:txBody>
        </p:sp>
        <p:sp>
          <p:nvSpPr>
            <p:cNvPr id="16" name="object 24">
              <a:extLst>
                <a:ext uri="{FF2B5EF4-FFF2-40B4-BE49-F238E27FC236}">
                  <a16:creationId xmlns:a16="http://schemas.microsoft.com/office/drawing/2014/main" id="{83B8C2F8-DC5C-2014-A47F-A03D5C184CD8}"/>
                </a:ext>
              </a:extLst>
            </p:cNvPr>
            <p:cNvSpPr/>
            <p:nvPr/>
          </p:nvSpPr>
          <p:spPr>
            <a:xfrm>
              <a:off x="9136113" y="1926414"/>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17" name="object 25">
              <a:extLst>
                <a:ext uri="{FF2B5EF4-FFF2-40B4-BE49-F238E27FC236}">
                  <a16:creationId xmlns:a16="http://schemas.microsoft.com/office/drawing/2014/main" id="{7760CFE2-233A-F9B5-A6D6-D429F8B12153}"/>
                </a:ext>
              </a:extLst>
            </p:cNvPr>
            <p:cNvSpPr/>
            <p:nvPr/>
          </p:nvSpPr>
          <p:spPr>
            <a:xfrm>
              <a:off x="8784526" y="1956237"/>
              <a:ext cx="471170" cy="58419"/>
            </a:xfrm>
            <a:custGeom>
              <a:avLst/>
              <a:gdLst/>
              <a:ahLst/>
              <a:cxnLst/>
              <a:rect l="l" t="t" r="r" b="b"/>
              <a:pathLst>
                <a:path w="471170" h="58419">
                  <a:moveTo>
                    <a:pt x="119287" y="0"/>
                  </a:moveTo>
                  <a:lnTo>
                    <a:pt x="470877" y="0"/>
                  </a:lnTo>
                </a:path>
                <a:path w="471170" h="58419">
                  <a:moveTo>
                    <a:pt x="0" y="58073"/>
                  </a:moveTo>
                  <a:lnTo>
                    <a:pt x="470877" y="58073"/>
                  </a:lnTo>
                </a:path>
              </a:pathLst>
            </a:custGeom>
            <a:ln w="56501">
              <a:solidFill>
                <a:srgbClr val="FFFFFF"/>
              </a:solidFill>
            </a:ln>
          </p:spPr>
          <p:txBody>
            <a:bodyPr wrap="square" lIns="0" tIns="0" rIns="0" bIns="0" rtlCol="0"/>
            <a:lstStyle/>
            <a:p>
              <a:endParaRPr/>
            </a:p>
          </p:txBody>
        </p:sp>
        <p:sp>
          <p:nvSpPr>
            <p:cNvPr id="18" name="object 26">
              <a:extLst>
                <a:ext uri="{FF2B5EF4-FFF2-40B4-BE49-F238E27FC236}">
                  <a16:creationId xmlns:a16="http://schemas.microsoft.com/office/drawing/2014/main" id="{1090A21E-E8F5-4E64-1329-311632BE55C0}"/>
                </a:ext>
              </a:extLst>
            </p:cNvPr>
            <p:cNvSpPr/>
            <p:nvPr/>
          </p:nvSpPr>
          <p:spPr>
            <a:xfrm>
              <a:off x="8671547" y="1692547"/>
              <a:ext cx="232410" cy="0"/>
            </a:xfrm>
            <a:custGeom>
              <a:avLst/>
              <a:gdLst/>
              <a:ahLst/>
              <a:cxnLst/>
              <a:rect l="l" t="t" r="r" b="b"/>
              <a:pathLst>
                <a:path w="232409">
                  <a:moveTo>
                    <a:pt x="0" y="0"/>
                  </a:moveTo>
                  <a:lnTo>
                    <a:pt x="232270" y="0"/>
                  </a:lnTo>
                </a:path>
              </a:pathLst>
            </a:custGeom>
            <a:ln w="119292">
              <a:solidFill>
                <a:srgbClr val="FFFFFF"/>
              </a:solidFill>
            </a:ln>
          </p:spPr>
          <p:txBody>
            <a:bodyPr wrap="square" lIns="0" tIns="0" rIns="0" bIns="0" rtlCol="0"/>
            <a:lstStyle/>
            <a:p>
              <a:endParaRPr/>
            </a:p>
          </p:txBody>
        </p:sp>
        <p:sp>
          <p:nvSpPr>
            <p:cNvPr id="19" name="object 27">
              <a:extLst>
                <a:ext uri="{FF2B5EF4-FFF2-40B4-BE49-F238E27FC236}">
                  <a16:creationId xmlns:a16="http://schemas.microsoft.com/office/drawing/2014/main" id="{0B0D7A1B-1D17-265C-F24C-B1BAF878E74D}"/>
                </a:ext>
              </a:extLst>
            </p:cNvPr>
            <p:cNvSpPr/>
            <p:nvPr/>
          </p:nvSpPr>
          <p:spPr>
            <a:xfrm>
              <a:off x="8552244" y="1868347"/>
              <a:ext cx="471170" cy="174625"/>
            </a:xfrm>
            <a:custGeom>
              <a:avLst/>
              <a:gdLst/>
              <a:ahLst/>
              <a:cxnLst/>
              <a:rect l="l" t="t" r="r" b="b"/>
              <a:pathLst>
                <a:path w="471170" h="174625">
                  <a:moveTo>
                    <a:pt x="470852" y="117716"/>
                  </a:moveTo>
                  <a:lnTo>
                    <a:pt x="0" y="117716"/>
                  </a:lnTo>
                  <a:lnTo>
                    <a:pt x="0" y="174218"/>
                  </a:lnTo>
                  <a:lnTo>
                    <a:pt x="470852" y="174218"/>
                  </a:lnTo>
                  <a:lnTo>
                    <a:pt x="470852" y="117716"/>
                  </a:lnTo>
                  <a:close/>
                </a:path>
                <a:path w="471170" h="174625">
                  <a:moveTo>
                    <a:pt x="470852" y="0"/>
                  </a:moveTo>
                  <a:lnTo>
                    <a:pt x="351561" y="0"/>
                  </a:lnTo>
                  <a:lnTo>
                    <a:pt x="351561" y="59639"/>
                  </a:lnTo>
                  <a:lnTo>
                    <a:pt x="119291" y="59639"/>
                  </a:lnTo>
                  <a:lnTo>
                    <a:pt x="119291" y="0"/>
                  </a:lnTo>
                  <a:lnTo>
                    <a:pt x="0" y="0"/>
                  </a:lnTo>
                  <a:lnTo>
                    <a:pt x="0" y="59639"/>
                  </a:lnTo>
                  <a:lnTo>
                    <a:pt x="0" y="116141"/>
                  </a:lnTo>
                  <a:lnTo>
                    <a:pt x="119291" y="116141"/>
                  </a:lnTo>
                  <a:lnTo>
                    <a:pt x="351561" y="116141"/>
                  </a:lnTo>
                  <a:lnTo>
                    <a:pt x="470852" y="116141"/>
                  </a:lnTo>
                  <a:lnTo>
                    <a:pt x="470852" y="59639"/>
                  </a:lnTo>
                  <a:lnTo>
                    <a:pt x="470852" y="0"/>
                  </a:lnTo>
                  <a:close/>
                </a:path>
              </a:pathLst>
            </a:custGeom>
            <a:solidFill>
              <a:srgbClr val="FFFFFF"/>
            </a:solidFill>
          </p:spPr>
          <p:txBody>
            <a:bodyPr wrap="square" lIns="0" tIns="0" rIns="0" bIns="0" rtlCol="0"/>
            <a:lstStyle/>
            <a:p>
              <a:endParaRPr/>
            </a:p>
          </p:txBody>
        </p:sp>
        <p:sp>
          <p:nvSpPr>
            <p:cNvPr id="20" name="object 28">
              <a:extLst>
                <a:ext uri="{FF2B5EF4-FFF2-40B4-BE49-F238E27FC236}">
                  <a16:creationId xmlns:a16="http://schemas.microsoft.com/office/drawing/2014/main" id="{E122602B-0EAC-6163-AC42-F2372B7C1D22}"/>
                </a:ext>
              </a:extLst>
            </p:cNvPr>
            <p:cNvSpPr/>
            <p:nvPr/>
          </p:nvSpPr>
          <p:spPr>
            <a:xfrm>
              <a:off x="8319960" y="1518319"/>
              <a:ext cx="1167765" cy="59690"/>
            </a:xfrm>
            <a:custGeom>
              <a:avLst/>
              <a:gdLst/>
              <a:ahLst/>
              <a:cxnLst/>
              <a:rect l="l" t="t" r="r" b="b"/>
              <a:pathLst>
                <a:path w="1167765" h="59690">
                  <a:moveTo>
                    <a:pt x="583857" y="0"/>
                  </a:moveTo>
                  <a:lnTo>
                    <a:pt x="703148" y="0"/>
                  </a:lnTo>
                </a:path>
                <a:path w="1167765" h="59690">
                  <a:moveTo>
                    <a:pt x="232295" y="59646"/>
                  </a:moveTo>
                  <a:lnTo>
                    <a:pt x="703148" y="59646"/>
                  </a:lnTo>
                </a:path>
                <a:path w="1167765" h="59690">
                  <a:moveTo>
                    <a:pt x="0" y="59646"/>
                  </a:moveTo>
                  <a:lnTo>
                    <a:pt x="470877" y="59646"/>
                  </a:lnTo>
                </a:path>
                <a:path w="1167765" h="59690">
                  <a:moveTo>
                    <a:pt x="464566" y="59646"/>
                  </a:moveTo>
                  <a:lnTo>
                    <a:pt x="935443" y="59646"/>
                  </a:lnTo>
                </a:path>
                <a:path w="1167765" h="59690">
                  <a:moveTo>
                    <a:pt x="696861" y="59646"/>
                  </a:moveTo>
                  <a:lnTo>
                    <a:pt x="1167739" y="59646"/>
                  </a:lnTo>
                </a:path>
                <a:path w="1167765" h="59690">
                  <a:moveTo>
                    <a:pt x="816152" y="0"/>
                  </a:moveTo>
                  <a:lnTo>
                    <a:pt x="935443" y="0"/>
                  </a:lnTo>
                </a:path>
                <a:path w="1167765" h="59690">
                  <a:moveTo>
                    <a:pt x="816152" y="0"/>
                  </a:moveTo>
                  <a:lnTo>
                    <a:pt x="1167739" y="0"/>
                  </a:lnTo>
                </a:path>
              </a:pathLst>
            </a:custGeom>
            <a:ln w="3175">
              <a:solidFill>
                <a:srgbClr val="FFFFFF"/>
              </a:solidFill>
            </a:ln>
          </p:spPr>
          <p:txBody>
            <a:bodyPr wrap="square" lIns="0" tIns="0" rIns="0" bIns="0" rtlCol="0"/>
            <a:lstStyle/>
            <a:p>
              <a:endParaRPr/>
            </a:p>
          </p:txBody>
        </p:sp>
        <p:sp>
          <p:nvSpPr>
            <p:cNvPr id="21" name="object 29">
              <a:extLst>
                <a:ext uri="{FF2B5EF4-FFF2-40B4-BE49-F238E27FC236}">
                  <a16:creationId xmlns:a16="http://schemas.microsoft.com/office/drawing/2014/main" id="{1E173CDB-8D98-A3FD-A613-9C49C51A4420}"/>
                </a:ext>
              </a:extLst>
            </p:cNvPr>
            <p:cNvSpPr/>
            <p:nvPr/>
          </p:nvSpPr>
          <p:spPr>
            <a:xfrm>
              <a:off x="9016810" y="1519897"/>
              <a:ext cx="471170" cy="119380"/>
            </a:xfrm>
            <a:custGeom>
              <a:avLst/>
              <a:gdLst/>
              <a:ahLst/>
              <a:cxnLst/>
              <a:rect l="l" t="t" r="r" b="b"/>
              <a:pathLst>
                <a:path w="471170" h="119380">
                  <a:moveTo>
                    <a:pt x="119291" y="0"/>
                  </a:moveTo>
                  <a:lnTo>
                    <a:pt x="0" y="0"/>
                  </a:lnTo>
                  <a:lnTo>
                    <a:pt x="0" y="119278"/>
                  </a:lnTo>
                  <a:lnTo>
                    <a:pt x="119291" y="119278"/>
                  </a:lnTo>
                  <a:lnTo>
                    <a:pt x="119291" y="0"/>
                  </a:lnTo>
                  <a:close/>
                </a:path>
                <a:path w="471170" h="119380">
                  <a:moveTo>
                    <a:pt x="470890" y="0"/>
                  </a:moveTo>
                  <a:lnTo>
                    <a:pt x="351599" y="0"/>
                  </a:lnTo>
                  <a:lnTo>
                    <a:pt x="351599" y="119278"/>
                  </a:lnTo>
                  <a:lnTo>
                    <a:pt x="470890" y="119278"/>
                  </a:lnTo>
                  <a:lnTo>
                    <a:pt x="470890" y="0"/>
                  </a:lnTo>
                  <a:close/>
                </a:path>
              </a:pathLst>
            </a:custGeom>
            <a:solidFill>
              <a:srgbClr val="FFFFFF"/>
            </a:solidFill>
          </p:spPr>
          <p:txBody>
            <a:bodyPr wrap="square" lIns="0" tIns="0" rIns="0" bIns="0" rtlCol="0"/>
            <a:lstStyle/>
            <a:p>
              <a:endParaRPr/>
            </a:p>
          </p:txBody>
        </p:sp>
        <p:sp>
          <p:nvSpPr>
            <p:cNvPr id="22" name="object 30">
              <a:extLst>
                <a:ext uri="{FF2B5EF4-FFF2-40B4-BE49-F238E27FC236}">
                  <a16:creationId xmlns:a16="http://schemas.microsoft.com/office/drawing/2014/main" id="{11FDEB22-BF2E-1FDB-1D4D-2C743F5314E3}"/>
                </a:ext>
              </a:extLst>
            </p:cNvPr>
            <p:cNvSpPr/>
            <p:nvPr/>
          </p:nvSpPr>
          <p:spPr>
            <a:xfrm>
              <a:off x="8319960" y="1518319"/>
              <a:ext cx="471170" cy="0"/>
            </a:xfrm>
            <a:custGeom>
              <a:avLst/>
              <a:gdLst/>
              <a:ahLst/>
              <a:cxnLst/>
              <a:rect l="l" t="t" r="r" b="b"/>
              <a:pathLst>
                <a:path w="471170">
                  <a:moveTo>
                    <a:pt x="232295" y="0"/>
                  </a:moveTo>
                  <a:lnTo>
                    <a:pt x="351586" y="0"/>
                  </a:lnTo>
                </a:path>
                <a:path w="471170">
                  <a:moveTo>
                    <a:pt x="0" y="0"/>
                  </a:moveTo>
                  <a:lnTo>
                    <a:pt x="470877" y="0"/>
                  </a:lnTo>
                </a:path>
              </a:pathLst>
            </a:custGeom>
            <a:ln w="3175">
              <a:solidFill>
                <a:srgbClr val="FFFFFF"/>
              </a:solidFill>
            </a:ln>
          </p:spPr>
          <p:txBody>
            <a:bodyPr wrap="square" lIns="0" tIns="0" rIns="0" bIns="0" rtlCol="0"/>
            <a:lstStyle/>
            <a:p>
              <a:endParaRPr/>
            </a:p>
          </p:txBody>
        </p:sp>
        <p:sp>
          <p:nvSpPr>
            <p:cNvPr id="23" name="object 31">
              <a:extLst>
                <a:ext uri="{FF2B5EF4-FFF2-40B4-BE49-F238E27FC236}">
                  <a16:creationId xmlns:a16="http://schemas.microsoft.com/office/drawing/2014/main" id="{67205A74-F9F2-70D8-084B-2391D6C07040}"/>
                </a:ext>
              </a:extLst>
            </p:cNvPr>
            <p:cNvSpPr/>
            <p:nvPr/>
          </p:nvSpPr>
          <p:spPr>
            <a:xfrm>
              <a:off x="8671547" y="1519897"/>
              <a:ext cx="232410" cy="119380"/>
            </a:xfrm>
            <a:custGeom>
              <a:avLst/>
              <a:gdLst/>
              <a:ahLst/>
              <a:cxnLst/>
              <a:rect l="l" t="t" r="r" b="b"/>
              <a:pathLst>
                <a:path w="232409" h="119380">
                  <a:moveTo>
                    <a:pt x="232270" y="0"/>
                  </a:moveTo>
                  <a:lnTo>
                    <a:pt x="112966" y="0"/>
                  </a:lnTo>
                  <a:lnTo>
                    <a:pt x="0" y="0"/>
                  </a:lnTo>
                  <a:lnTo>
                    <a:pt x="0" y="119278"/>
                  </a:lnTo>
                  <a:lnTo>
                    <a:pt x="112966" y="119278"/>
                  </a:lnTo>
                  <a:lnTo>
                    <a:pt x="232270" y="119278"/>
                  </a:lnTo>
                  <a:lnTo>
                    <a:pt x="232270" y="0"/>
                  </a:lnTo>
                  <a:close/>
                </a:path>
              </a:pathLst>
            </a:custGeom>
            <a:solidFill>
              <a:srgbClr val="FFFFFF"/>
            </a:solidFill>
          </p:spPr>
          <p:txBody>
            <a:bodyPr wrap="square" lIns="0" tIns="0" rIns="0" bIns="0" rtlCol="0"/>
            <a:lstStyle/>
            <a:p>
              <a:endParaRPr/>
            </a:p>
          </p:txBody>
        </p:sp>
        <p:sp>
          <p:nvSpPr>
            <p:cNvPr id="24" name="object 32">
              <a:extLst>
                <a:ext uri="{FF2B5EF4-FFF2-40B4-BE49-F238E27FC236}">
                  <a16:creationId xmlns:a16="http://schemas.microsoft.com/office/drawing/2014/main" id="{4641DEFA-8F95-F2CE-E615-25F319EF6BF1}"/>
                </a:ext>
              </a:extLst>
            </p:cNvPr>
            <p:cNvSpPr/>
            <p:nvPr/>
          </p:nvSpPr>
          <p:spPr>
            <a:xfrm>
              <a:off x="8671547" y="1519897"/>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73C167"/>
            </a:solidFill>
          </p:spPr>
          <p:txBody>
            <a:bodyPr wrap="square" lIns="0" tIns="0" rIns="0" bIns="0" rtlCol="0"/>
            <a:lstStyle/>
            <a:p>
              <a:endParaRPr/>
            </a:p>
          </p:txBody>
        </p:sp>
        <p:sp>
          <p:nvSpPr>
            <p:cNvPr id="25" name="object 33">
              <a:extLst>
                <a:ext uri="{FF2B5EF4-FFF2-40B4-BE49-F238E27FC236}">
                  <a16:creationId xmlns:a16="http://schemas.microsoft.com/office/drawing/2014/main" id="{0CD3C500-8DC9-0D88-FE13-4CECE2FBA0B7}"/>
                </a:ext>
              </a:extLst>
            </p:cNvPr>
            <p:cNvSpPr/>
            <p:nvPr/>
          </p:nvSpPr>
          <p:spPr>
            <a:xfrm>
              <a:off x="8439251"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3B649"/>
            </a:solidFill>
          </p:spPr>
          <p:txBody>
            <a:bodyPr wrap="square" lIns="0" tIns="0" rIns="0" bIns="0" rtlCol="0"/>
            <a:lstStyle/>
            <a:p>
              <a:endParaRPr/>
            </a:p>
          </p:txBody>
        </p:sp>
        <p:sp>
          <p:nvSpPr>
            <p:cNvPr id="26" name="object 34">
              <a:extLst>
                <a:ext uri="{FF2B5EF4-FFF2-40B4-BE49-F238E27FC236}">
                  <a16:creationId xmlns:a16="http://schemas.microsoft.com/office/drawing/2014/main" id="{2E9DA659-BCFC-A461-9307-63EDB2FABBB6}"/>
                </a:ext>
              </a:extLst>
            </p:cNvPr>
            <p:cNvSpPr/>
            <p:nvPr/>
          </p:nvSpPr>
          <p:spPr>
            <a:xfrm>
              <a:off x="8903817"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95CE8B"/>
            </a:solidFill>
          </p:spPr>
          <p:txBody>
            <a:bodyPr wrap="square" lIns="0" tIns="0" rIns="0" bIns="0" rtlCol="0"/>
            <a:lstStyle/>
            <a:p>
              <a:endParaRPr/>
            </a:p>
          </p:txBody>
        </p:sp>
        <p:sp>
          <p:nvSpPr>
            <p:cNvPr id="27" name="object 35">
              <a:extLst>
                <a:ext uri="{FF2B5EF4-FFF2-40B4-BE49-F238E27FC236}">
                  <a16:creationId xmlns:a16="http://schemas.microsoft.com/office/drawing/2014/main" id="{23150D9B-D4E5-12A0-A5A0-972352A94B1B}"/>
                </a:ext>
              </a:extLst>
            </p:cNvPr>
            <p:cNvSpPr/>
            <p:nvPr/>
          </p:nvSpPr>
          <p:spPr>
            <a:xfrm>
              <a:off x="9136113"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B8DDAE"/>
            </a:solidFill>
          </p:spPr>
          <p:txBody>
            <a:bodyPr wrap="square" lIns="0" tIns="0" rIns="0" bIns="0" rtlCol="0"/>
            <a:lstStyle/>
            <a:p>
              <a:endParaRPr/>
            </a:p>
          </p:txBody>
        </p:sp>
        <p:sp>
          <p:nvSpPr>
            <p:cNvPr id="28" name="object 36">
              <a:extLst>
                <a:ext uri="{FF2B5EF4-FFF2-40B4-BE49-F238E27FC236}">
                  <a16:creationId xmlns:a16="http://schemas.microsoft.com/office/drawing/2014/main" id="{98421EF2-D0D3-3168-A2AD-C97C6FA3DD5A}"/>
                </a:ext>
              </a:extLst>
            </p:cNvPr>
            <p:cNvSpPr/>
            <p:nvPr/>
          </p:nvSpPr>
          <p:spPr>
            <a:xfrm>
              <a:off x="9136116"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26C8F"/>
            </a:solidFill>
          </p:spPr>
          <p:txBody>
            <a:bodyPr wrap="square" lIns="0" tIns="0" rIns="0" bIns="0" rtlCol="0"/>
            <a:lstStyle/>
            <a:p>
              <a:endParaRPr/>
            </a:p>
          </p:txBody>
        </p:sp>
        <p:sp>
          <p:nvSpPr>
            <p:cNvPr id="29" name="object 37">
              <a:extLst>
                <a:ext uri="{FF2B5EF4-FFF2-40B4-BE49-F238E27FC236}">
                  <a16:creationId xmlns:a16="http://schemas.microsoft.com/office/drawing/2014/main" id="{D530DCB7-D071-EE7D-08B6-0AEE88E3AF8B}"/>
                </a:ext>
              </a:extLst>
            </p:cNvPr>
            <p:cNvSpPr/>
            <p:nvPr/>
          </p:nvSpPr>
          <p:spPr>
            <a:xfrm>
              <a:off x="9368408" y="1752193"/>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00577E"/>
            </a:solidFill>
          </p:spPr>
          <p:txBody>
            <a:bodyPr wrap="square" lIns="0" tIns="0" rIns="0" bIns="0" rtlCol="0"/>
            <a:lstStyle/>
            <a:p>
              <a:endParaRPr/>
            </a:p>
          </p:txBody>
        </p:sp>
        <p:sp>
          <p:nvSpPr>
            <p:cNvPr id="30" name="object 38">
              <a:extLst>
                <a:ext uri="{FF2B5EF4-FFF2-40B4-BE49-F238E27FC236}">
                  <a16:creationId xmlns:a16="http://schemas.microsoft.com/office/drawing/2014/main" id="{5FA2AD36-AB46-95DF-7F3F-2F1E1A7C362E}"/>
                </a:ext>
              </a:extLst>
            </p:cNvPr>
            <p:cNvSpPr/>
            <p:nvPr/>
          </p:nvSpPr>
          <p:spPr>
            <a:xfrm>
              <a:off x="8903817"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6B85A3"/>
            </a:solidFill>
          </p:spPr>
          <p:txBody>
            <a:bodyPr wrap="square" lIns="0" tIns="0" rIns="0" bIns="0" rtlCol="0"/>
            <a:lstStyle/>
            <a:p>
              <a:endParaRPr/>
            </a:p>
          </p:txBody>
        </p:sp>
        <p:sp>
          <p:nvSpPr>
            <p:cNvPr id="31" name="object 39">
              <a:extLst>
                <a:ext uri="{FF2B5EF4-FFF2-40B4-BE49-F238E27FC236}">
                  <a16:creationId xmlns:a16="http://schemas.microsoft.com/office/drawing/2014/main" id="{5EBB28BA-DF40-0E5E-33D3-C9BB631236DA}"/>
                </a:ext>
              </a:extLst>
            </p:cNvPr>
            <p:cNvSpPr/>
            <p:nvPr/>
          </p:nvSpPr>
          <p:spPr>
            <a:xfrm>
              <a:off x="8671543" y="1752192"/>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95A5BC"/>
            </a:solidFill>
          </p:spPr>
          <p:txBody>
            <a:bodyPr wrap="square" lIns="0" tIns="0" rIns="0" bIns="0" rtlCol="0"/>
            <a:lstStyle/>
            <a:p>
              <a:endParaRPr/>
            </a:p>
          </p:txBody>
        </p:sp>
        <p:sp>
          <p:nvSpPr>
            <p:cNvPr id="32" name="object 40">
              <a:extLst>
                <a:ext uri="{FF2B5EF4-FFF2-40B4-BE49-F238E27FC236}">
                  <a16:creationId xmlns:a16="http://schemas.microsoft.com/office/drawing/2014/main" id="{458C04B2-4385-464B-B27E-79F71914BD05}"/>
                </a:ext>
              </a:extLst>
            </p:cNvPr>
            <p:cNvSpPr/>
            <p:nvPr/>
          </p:nvSpPr>
          <p:spPr>
            <a:xfrm>
              <a:off x="9136113" y="1345663"/>
              <a:ext cx="351790" cy="0"/>
            </a:xfrm>
            <a:custGeom>
              <a:avLst/>
              <a:gdLst/>
              <a:ahLst/>
              <a:cxnLst/>
              <a:rect l="l" t="t" r="r" b="b"/>
              <a:pathLst>
                <a:path w="351790">
                  <a:moveTo>
                    <a:pt x="0" y="0"/>
                  </a:moveTo>
                  <a:lnTo>
                    <a:pt x="351586" y="0"/>
                  </a:lnTo>
                </a:path>
              </a:pathLst>
            </a:custGeom>
            <a:ln w="116147">
              <a:solidFill>
                <a:srgbClr val="FFFFFF"/>
              </a:solidFill>
            </a:ln>
          </p:spPr>
          <p:txBody>
            <a:bodyPr wrap="square" lIns="0" tIns="0" rIns="0" bIns="0" rtlCol="0"/>
            <a:lstStyle/>
            <a:p>
              <a:endParaRPr/>
            </a:p>
          </p:txBody>
        </p:sp>
        <p:sp>
          <p:nvSpPr>
            <p:cNvPr id="33" name="object 41">
              <a:extLst>
                <a:ext uri="{FF2B5EF4-FFF2-40B4-BE49-F238E27FC236}">
                  <a16:creationId xmlns:a16="http://schemas.microsoft.com/office/drawing/2014/main" id="{1943A571-8FE8-9AEF-0CB5-FFC5EFFD71BF}"/>
                </a:ext>
              </a:extLst>
            </p:cNvPr>
            <p:cNvSpPr/>
            <p:nvPr/>
          </p:nvSpPr>
          <p:spPr>
            <a:xfrm>
              <a:off x="9016810" y="1227949"/>
              <a:ext cx="471170" cy="118110"/>
            </a:xfrm>
            <a:custGeom>
              <a:avLst/>
              <a:gdLst/>
              <a:ahLst/>
              <a:cxnLst/>
              <a:rect l="l" t="t" r="r" b="b"/>
              <a:pathLst>
                <a:path w="471170" h="118109">
                  <a:moveTo>
                    <a:pt x="470890" y="0"/>
                  </a:moveTo>
                  <a:lnTo>
                    <a:pt x="0" y="0"/>
                  </a:lnTo>
                  <a:lnTo>
                    <a:pt x="0" y="29819"/>
                  </a:lnTo>
                  <a:lnTo>
                    <a:pt x="0" y="59651"/>
                  </a:lnTo>
                  <a:lnTo>
                    <a:pt x="0" y="87896"/>
                  </a:lnTo>
                  <a:lnTo>
                    <a:pt x="0" y="117716"/>
                  </a:lnTo>
                  <a:lnTo>
                    <a:pt x="470890" y="117716"/>
                  </a:lnTo>
                  <a:lnTo>
                    <a:pt x="470890" y="87896"/>
                  </a:lnTo>
                  <a:lnTo>
                    <a:pt x="470890" y="59651"/>
                  </a:lnTo>
                  <a:lnTo>
                    <a:pt x="470890" y="29819"/>
                  </a:lnTo>
                  <a:lnTo>
                    <a:pt x="470890" y="0"/>
                  </a:lnTo>
                  <a:close/>
                </a:path>
              </a:pathLst>
            </a:custGeom>
            <a:solidFill>
              <a:srgbClr val="FFFFFF"/>
            </a:solidFill>
          </p:spPr>
          <p:txBody>
            <a:bodyPr wrap="square" lIns="0" tIns="0" rIns="0" bIns="0" rtlCol="0"/>
            <a:lstStyle/>
            <a:p>
              <a:endParaRPr/>
            </a:p>
          </p:txBody>
        </p:sp>
        <p:sp>
          <p:nvSpPr>
            <p:cNvPr id="34" name="object 42">
              <a:extLst>
                <a:ext uri="{FF2B5EF4-FFF2-40B4-BE49-F238E27FC236}">
                  <a16:creationId xmlns:a16="http://schemas.microsoft.com/office/drawing/2014/main" id="{4E8D2C83-E903-3367-64EC-5B004DF6C174}"/>
                </a:ext>
              </a:extLst>
            </p:cNvPr>
            <p:cNvSpPr/>
            <p:nvPr/>
          </p:nvSpPr>
          <p:spPr>
            <a:xfrm>
              <a:off x="9136113" y="1347235"/>
              <a:ext cx="351790" cy="0"/>
            </a:xfrm>
            <a:custGeom>
              <a:avLst/>
              <a:gdLst/>
              <a:ahLst/>
              <a:cxnLst/>
              <a:rect l="l" t="t" r="r" b="b"/>
              <a:pathLst>
                <a:path w="351790">
                  <a:moveTo>
                    <a:pt x="0" y="0"/>
                  </a:moveTo>
                  <a:lnTo>
                    <a:pt x="351586" y="0"/>
                  </a:lnTo>
                </a:path>
              </a:pathLst>
            </a:custGeom>
            <a:ln w="119291">
              <a:solidFill>
                <a:srgbClr val="FFFFFF"/>
              </a:solidFill>
            </a:ln>
          </p:spPr>
          <p:txBody>
            <a:bodyPr wrap="square" lIns="0" tIns="0" rIns="0" bIns="0" rtlCol="0"/>
            <a:lstStyle/>
            <a:p>
              <a:endParaRPr/>
            </a:p>
          </p:txBody>
        </p:sp>
        <p:sp>
          <p:nvSpPr>
            <p:cNvPr id="35" name="object 43">
              <a:extLst>
                <a:ext uri="{FF2B5EF4-FFF2-40B4-BE49-F238E27FC236}">
                  <a16:creationId xmlns:a16="http://schemas.microsoft.com/office/drawing/2014/main" id="{53FB4EBC-B3A5-9BBF-4DC2-0A3959D7BAEB}"/>
                </a:ext>
              </a:extLst>
            </p:cNvPr>
            <p:cNvSpPr/>
            <p:nvPr/>
          </p:nvSpPr>
          <p:spPr>
            <a:xfrm>
              <a:off x="9136113" y="1345663"/>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36" name="object 44">
              <a:extLst>
                <a:ext uri="{FF2B5EF4-FFF2-40B4-BE49-F238E27FC236}">
                  <a16:creationId xmlns:a16="http://schemas.microsoft.com/office/drawing/2014/main" id="{078479C5-199F-0B96-EE4F-025C0C15546F}"/>
                </a:ext>
              </a:extLst>
            </p:cNvPr>
            <p:cNvSpPr/>
            <p:nvPr/>
          </p:nvSpPr>
          <p:spPr>
            <a:xfrm>
              <a:off x="8784526" y="1227950"/>
              <a:ext cx="471170" cy="59690"/>
            </a:xfrm>
            <a:custGeom>
              <a:avLst/>
              <a:gdLst/>
              <a:ahLst/>
              <a:cxnLst/>
              <a:rect l="l" t="t" r="r" b="b"/>
              <a:pathLst>
                <a:path w="471170" h="59690">
                  <a:moveTo>
                    <a:pt x="0" y="59639"/>
                  </a:moveTo>
                  <a:lnTo>
                    <a:pt x="470877" y="59639"/>
                  </a:lnTo>
                  <a:lnTo>
                    <a:pt x="470877" y="0"/>
                  </a:lnTo>
                  <a:lnTo>
                    <a:pt x="0" y="0"/>
                  </a:lnTo>
                  <a:lnTo>
                    <a:pt x="0" y="59639"/>
                  </a:lnTo>
                  <a:close/>
                </a:path>
              </a:pathLst>
            </a:custGeom>
            <a:solidFill>
              <a:srgbClr val="FFFFFF"/>
            </a:solidFill>
          </p:spPr>
          <p:txBody>
            <a:bodyPr wrap="square" lIns="0" tIns="0" rIns="0" bIns="0" rtlCol="0"/>
            <a:lstStyle/>
            <a:p>
              <a:endParaRPr/>
            </a:p>
          </p:txBody>
        </p:sp>
        <p:sp>
          <p:nvSpPr>
            <p:cNvPr id="37" name="object 45">
              <a:extLst>
                <a:ext uri="{FF2B5EF4-FFF2-40B4-BE49-F238E27FC236}">
                  <a16:creationId xmlns:a16="http://schemas.microsoft.com/office/drawing/2014/main" id="{328DF2F5-EF5E-391B-DEB5-98EC881C4369}"/>
                </a:ext>
              </a:extLst>
            </p:cNvPr>
            <p:cNvSpPr/>
            <p:nvPr/>
          </p:nvSpPr>
          <p:spPr>
            <a:xfrm>
              <a:off x="8903817" y="1316626"/>
              <a:ext cx="351790" cy="0"/>
            </a:xfrm>
            <a:custGeom>
              <a:avLst/>
              <a:gdLst/>
              <a:ahLst/>
              <a:cxnLst/>
              <a:rect l="l" t="t" r="r" b="b"/>
              <a:pathLst>
                <a:path w="351790">
                  <a:moveTo>
                    <a:pt x="0" y="0"/>
                  </a:moveTo>
                  <a:lnTo>
                    <a:pt x="351586" y="0"/>
                  </a:lnTo>
                </a:path>
              </a:pathLst>
            </a:custGeom>
            <a:ln w="58073">
              <a:solidFill>
                <a:srgbClr val="FFFFFF"/>
              </a:solidFill>
            </a:ln>
          </p:spPr>
          <p:txBody>
            <a:bodyPr wrap="square" lIns="0" tIns="0" rIns="0" bIns="0" rtlCol="0"/>
            <a:lstStyle/>
            <a:p>
              <a:endParaRPr/>
            </a:p>
          </p:txBody>
        </p:sp>
        <p:sp>
          <p:nvSpPr>
            <p:cNvPr id="38" name="object 46">
              <a:extLst>
                <a:ext uri="{FF2B5EF4-FFF2-40B4-BE49-F238E27FC236}">
                  <a16:creationId xmlns:a16="http://schemas.microsoft.com/office/drawing/2014/main" id="{E51422B7-8531-D2DE-BB09-6A155DFB0E08}"/>
                </a:ext>
              </a:extLst>
            </p:cNvPr>
            <p:cNvSpPr/>
            <p:nvPr/>
          </p:nvSpPr>
          <p:spPr>
            <a:xfrm>
              <a:off x="8784514" y="1258556"/>
              <a:ext cx="471170" cy="57785"/>
            </a:xfrm>
            <a:custGeom>
              <a:avLst/>
              <a:gdLst/>
              <a:ahLst/>
              <a:cxnLst/>
              <a:rect l="l" t="t" r="r" b="b"/>
              <a:pathLst>
                <a:path w="471170" h="57784">
                  <a:moveTo>
                    <a:pt x="470890" y="29032"/>
                  </a:moveTo>
                  <a:lnTo>
                    <a:pt x="0" y="29032"/>
                  </a:lnTo>
                  <a:lnTo>
                    <a:pt x="0" y="57289"/>
                  </a:lnTo>
                  <a:lnTo>
                    <a:pt x="470890" y="57289"/>
                  </a:lnTo>
                  <a:lnTo>
                    <a:pt x="470890" y="29032"/>
                  </a:lnTo>
                  <a:close/>
                </a:path>
                <a:path w="471170" h="57784">
                  <a:moveTo>
                    <a:pt x="470890" y="0"/>
                  </a:moveTo>
                  <a:lnTo>
                    <a:pt x="0" y="0"/>
                  </a:lnTo>
                  <a:lnTo>
                    <a:pt x="0" y="28257"/>
                  </a:lnTo>
                  <a:lnTo>
                    <a:pt x="470890" y="28257"/>
                  </a:lnTo>
                  <a:lnTo>
                    <a:pt x="470890" y="0"/>
                  </a:lnTo>
                  <a:close/>
                </a:path>
              </a:pathLst>
            </a:custGeom>
            <a:solidFill>
              <a:srgbClr val="FFFFFF"/>
            </a:solidFill>
          </p:spPr>
          <p:txBody>
            <a:bodyPr wrap="square" lIns="0" tIns="0" rIns="0" bIns="0" rtlCol="0"/>
            <a:lstStyle/>
            <a:p>
              <a:endParaRPr/>
            </a:p>
          </p:txBody>
        </p:sp>
        <p:sp>
          <p:nvSpPr>
            <p:cNvPr id="39" name="object 47">
              <a:extLst>
                <a:ext uri="{FF2B5EF4-FFF2-40B4-BE49-F238E27FC236}">
                  <a16:creationId xmlns:a16="http://schemas.microsoft.com/office/drawing/2014/main" id="{F8ADBA54-7C28-09E4-69B2-8FEEABED0081}"/>
                </a:ext>
              </a:extLst>
            </p:cNvPr>
            <p:cNvSpPr/>
            <p:nvPr/>
          </p:nvSpPr>
          <p:spPr>
            <a:xfrm>
              <a:off x="8552256" y="1345663"/>
              <a:ext cx="471170" cy="0"/>
            </a:xfrm>
            <a:custGeom>
              <a:avLst/>
              <a:gdLst/>
              <a:ahLst/>
              <a:cxnLst/>
              <a:rect l="l" t="t" r="r" b="b"/>
              <a:pathLst>
                <a:path w="471170">
                  <a:moveTo>
                    <a:pt x="351561" y="0"/>
                  </a:moveTo>
                  <a:lnTo>
                    <a:pt x="470852" y="0"/>
                  </a:lnTo>
                </a:path>
                <a:path w="471170">
                  <a:moveTo>
                    <a:pt x="0" y="0"/>
                  </a:moveTo>
                  <a:lnTo>
                    <a:pt x="119291" y="0"/>
                  </a:lnTo>
                </a:path>
              </a:pathLst>
            </a:custGeom>
            <a:ln w="116147">
              <a:solidFill>
                <a:srgbClr val="FFFFFF"/>
              </a:solidFill>
            </a:ln>
          </p:spPr>
          <p:txBody>
            <a:bodyPr wrap="square" lIns="0" tIns="0" rIns="0" bIns="0" rtlCol="0"/>
            <a:lstStyle/>
            <a:p>
              <a:endParaRPr/>
            </a:p>
          </p:txBody>
        </p:sp>
        <p:sp>
          <p:nvSpPr>
            <p:cNvPr id="40" name="object 48">
              <a:extLst>
                <a:ext uri="{FF2B5EF4-FFF2-40B4-BE49-F238E27FC236}">
                  <a16:creationId xmlns:a16="http://schemas.microsoft.com/office/drawing/2014/main" id="{0965E680-3EEC-743A-3515-8CBFB5717E93}"/>
                </a:ext>
              </a:extLst>
            </p:cNvPr>
            <p:cNvSpPr/>
            <p:nvPr/>
          </p:nvSpPr>
          <p:spPr>
            <a:xfrm>
              <a:off x="8552256" y="1229524"/>
              <a:ext cx="471170" cy="114935"/>
            </a:xfrm>
            <a:custGeom>
              <a:avLst/>
              <a:gdLst/>
              <a:ahLst/>
              <a:cxnLst/>
              <a:rect l="l" t="t" r="r" b="b"/>
              <a:pathLst>
                <a:path w="471170" h="114934">
                  <a:moveTo>
                    <a:pt x="470852" y="58077"/>
                  </a:moveTo>
                  <a:lnTo>
                    <a:pt x="0" y="58077"/>
                  </a:lnTo>
                  <a:lnTo>
                    <a:pt x="0" y="114579"/>
                  </a:lnTo>
                  <a:lnTo>
                    <a:pt x="470852" y="114579"/>
                  </a:lnTo>
                  <a:lnTo>
                    <a:pt x="470852" y="58077"/>
                  </a:lnTo>
                  <a:close/>
                </a:path>
                <a:path w="471170" h="114934">
                  <a:moveTo>
                    <a:pt x="470852" y="0"/>
                  </a:moveTo>
                  <a:lnTo>
                    <a:pt x="0" y="0"/>
                  </a:lnTo>
                  <a:lnTo>
                    <a:pt x="0" y="56502"/>
                  </a:lnTo>
                  <a:lnTo>
                    <a:pt x="470852" y="56502"/>
                  </a:lnTo>
                  <a:lnTo>
                    <a:pt x="470852" y="0"/>
                  </a:lnTo>
                  <a:close/>
                </a:path>
              </a:pathLst>
            </a:custGeom>
            <a:solidFill>
              <a:srgbClr val="FFFFFF"/>
            </a:solidFill>
          </p:spPr>
          <p:txBody>
            <a:bodyPr wrap="square" lIns="0" tIns="0" rIns="0" bIns="0" rtlCol="0"/>
            <a:lstStyle/>
            <a:p>
              <a:endParaRPr/>
            </a:p>
          </p:txBody>
        </p:sp>
        <p:sp>
          <p:nvSpPr>
            <p:cNvPr id="41" name="object 49">
              <a:extLst>
                <a:ext uri="{FF2B5EF4-FFF2-40B4-BE49-F238E27FC236}">
                  <a16:creationId xmlns:a16="http://schemas.microsoft.com/office/drawing/2014/main" id="{16FCC1CC-3546-1A00-76C4-045F15967870}"/>
                </a:ext>
              </a:extLst>
            </p:cNvPr>
            <p:cNvSpPr/>
            <p:nvPr/>
          </p:nvSpPr>
          <p:spPr>
            <a:xfrm>
              <a:off x="9136113"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DB6F3D"/>
            </a:solidFill>
          </p:spPr>
          <p:txBody>
            <a:bodyPr wrap="square" lIns="0" tIns="0" rIns="0" bIns="0" rtlCol="0"/>
            <a:lstStyle/>
            <a:p>
              <a:endParaRPr/>
            </a:p>
          </p:txBody>
        </p:sp>
        <p:sp>
          <p:nvSpPr>
            <p:cNvPr id="42" name="object 50">
              <a:extLst>
                <a:ext uri="{FF2B5EF4-FFF2-40B4-BE49-F238E27FC236}">
                  <a16:creationId xmlns:a16="http://schemas.microsoft.com/office/drawing/2014/main" id="{9590C28E-120C-914E-E471-6EF4A4176FED}"/>
                </a:ext>
              </a:extLst>
            </p:cNvPr>
            <p:cNvSpPr/>
            <p:nvPr/>
          </p:nvSpPr>
          <p:spPr>
            <a:xfrm>
              <a:off x="9016822" y="995654"/>
              <a:ext cx="471170" cy="175895"/>
            </a:xfrm>
            <a:custGeom>
              <a:avLst/>
              <a:gdLst/>
              <a:ahLst/>
              <a:cxnLst/>
              <a:rect l="l" t="t" r="r" b="b"/>
              <a:pathLst>
                <a:path w="471170" h="175894">
                  <a:moveTo>
                    <a:pt x="470877" y="0"/>
                  </a:moveTo>
                  <a:lnTo>
                    <a:pt x="0" y="0"/>
                  </a:lnTo>
                  <a:lnTo>
                    <a:pt x="0" y="59639"/>
                  </a:lnTo>
                  <a:lnTo>
                    <a:pt x="0" y="116141"/>
                  </a:lnTo>
                  <a:lnTo>
                    <a:pt x="0" y="175793"/>
                  </a:lnTo>
                  <a:lnTo>
                    <a:pt x="470877" y="175793"/>
                  </a:lnTo>
                  <a:lnTo>
                    <a:pt x="470877" y="116141"/>
                  </a:lnTo>
                  <a:lnTo>
                    <a:pt x="470877" y="59639"/>
                  </a:lnTo>
                  <a:lnTo>
                    <a:pt x="470877" y="0"/>
                  </a:lnTo>
                  <a:close/>
                </a:path>
              </a:pathLst>
            </a:custGeom>
            <a:solidFill>
              <a:srgbClr val="FFFFFF"/>
            </a:solidFill>
          </p:spPr>
          <p:txBody>
            <a:bodyPr wrap="square" lIns="0" tIns="0" rIns="0" bIns="0" rtlCol="0"/>
            <a:lstStyle/>
            <a:p>
              <a:endParaRPr/>
            </a:p>
          </p:txBody>
        </p:sp>
        <p:sp>
          <p:nvSpPr>
            <p:cNvPr id="43" name="object 51">
              <a:extLst>
                <a:ext uri="{FF2B5EF4-FFF2-40B4-BE49-F238E27FC236}">
                  <a16:creationId xmlns:a16="http://schemas.microsoft.com/office/drawing/2014/main" id="{C02787D7-FA4A-C13A-C202-1EBE3C77AE00}"/>
                </a:ext>
              </a:extLst>
            </p:cNvPr>
            <p:cNvSpPr/>
            <p:nvPr/>
          </p:nvSpPr>
          <p:spPr>
            <a:xfrm>
              <a:off x="9136113" y="1055293"/>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CF470A"/>
            </a:solidFill>
          </p:spPr>
          <p:txBody>
            <a:bodyPr wrap="square" lIns="0" tIns="0" rIns="0" bIns="0" rtlCol="0"/>
            <a:lstStyle/>
            <a:p>
              <a:endParaRPr/>
            </a:p>
          </p:txBody>
        </p:sp>
        <p:sp>
          <p:nvSpPr>
            <p:cNvPr id="44" name="object 52">
              <a:extLst>
                <a:ext uri="{FF2B5EF4-FFF2-40B4-BE49-F238E27FC236}">
                  <a16:creationId xmlns:a16="http://schemas.microsoft.com/office/drawing/2014/main" id="{9C962B48-55BF-6D58-35C0-6D2FBD5DFC9E}"/>
                </a:ext>
              </a:extLst>
            </p:cNvPr>
            <p:cNvSpPr/>
            <p:nvPr/>
          </p:nvSpPr>
          <p:spPr>
            <a:xfrm>
              <a:off x="8903817"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E48E64"/>
            </a:solidFill>
          </p:spPr>
          <p:txBody>
            <a:bodyPr wrap="square" lIns="0" tIns="0" rIns="0" bIns="0" rtlCol="0"/>
            <a:lstStyle/>
            <a:p>
              <a:endParaRPr/>
            </a:p>
          </p:txBody>
        </p:sp>
        <p:sp>
          <p:nvSpPr>
            <p:cNvPr id="45" name="object 53">
              <a:extLst>
                <a:ext uri="{FF2B5EF4-FFF2-40B4-BE49-F238E27FC236}">
                  <a16:creationId xmlns:a16="http://schemas.microsoft.com/office/drawing/2014/main" id="{C505EB29-528E-4D83-B320-92F05820F77E}"/>
                </a:ext>
              </a:extLst>
            </p:cNvPr>
            <p:cNvSpPr/>
            <p:nvPr/>
          </p:nvSpPr>
          <p:spPr>
            <a:xfrm>
              <a:off x="8671547" y="1287589"/>
              <a:ext cx="232410" cy="232410"/>
            </a:xfrm>
            <a:custGeom>
              <a:avLst/>
              <a:gdLst/>
              <a:ahLst/>
              <a:cxnLst/>
              <a:rect l="l" t="t" r="r" b="b"/>
              <a:pathLst>
                <a:path w="232409" h="232409">
                  <a:moveTo>
                    <a:pt x="232270" y="0"/>
                  </a:moveTo>
                  <a:lnTo>
                    <a:pt x="0" y="0"/>
                  </a:lnTo>
                  <a:lnTo>
                    <a:pt x="0" y="232295"/>
                  </a:lnTo>
                  <a:lnTo>
                    <a:pt x="232270" y="232295"/>
                  </a:lnTo>
                  <a:lnTo>
                    <a:pt x="232270" y="0"/>
                  </a:lnTo>
                  <a:close/>
                </a:path>
              </a:pathLst>
            </a:custGeom>
            <a:solidFill>
              <a:srgbClr val="EBAE8D"/>
            </a:solidFill>
          </p:spPr>
          <p:txBody>
            <a:bodyPr wrap="square" lIns="0" tIns="0" rIns="0" bIns="0" rtlCol="0"/>
            <a:lstStyle/>
            <a:p>
              <a:endParaRPr/>
            </a:p>
          </p:txBody>
        </p:sp>
        <p:sp>
          <p:nvSpPr>
            <p:cNvPr id="46" name="object 54">
              <a:extLst>
                <a:ext uri="{FF2B5EF4-FFF2-40B4-BE49-F238E27FC236}">
                  <a16:creationId xmlns:a16="http://schemas.microsoft.com/office/drawing/2014/main" id="{156673A1-E08B-9DA7-97EC-35CECF3388FA}"/>
                </a:ext>
              </a:extLst>
            </p:cNvPr>
            <p:cNvSpPr/>
            <p:nvPr/>
          </p:nvSpPr>
          <p:spPr>
            <a:xfrm>
              <a:off x="413999" y="1753779"/>
              <a:ext cx="9936480" cy="350520"/>
            </a:xfrm>
            <a:custGeom>
              <a:avLst/>
              <a:gdLst/>
              <a:ahLst/>
              <a:cxnLst/>
              <a:rect l="l" t="t" r="r" b="b"/>
              <a:pathLst>
                <a:path w="9936480" h="350519">
                  <a:moveTo>
                    <a:pt x="0" y="0"/>
                  </a:moveTo>
                  <a:lnTo>
                    <a:pt x="7905953" y="0"/>
                  </a:lnTo>
                  <a:lnTo>
                    <a:pt x="7905953" y="125425"/>
                  </a:lnTo>
                  <a:lnTo>
                    <a:pt x="8136001" y="125425"/>
                  </a:lnTo>
                  <a:lnTo>
                    <a:pt x="8136001" y="349999"/>
                  </a:lnTo>
                  <a:lnTo>
                    <a:pt x="9306001" y="349999"/>
                  </a:lnTo>
                  <a:lnTo>
                    <a:pt x="9306001" y="0"/>
                  </a:lnTo>
                  <a:lnTo>
                    <a:pt x="9935997" y="0"/>
                  </a:lnTo>
                </a:path>
              </a:pathLst>
            </a:custGeom>
            <a:ln w="12700">
              <a:solidFill>
                <a:srgbClr val="CF470A"/>
              </a:solidFill>
            </a:ln>
          </p:spPr>
          <p:txBody>
            <a:bodyPr wrap="square" lIns="0" tIns="0" rIns="0" bIns="0" rtlCol="0"/>
            <a:lstStyle/>
            <a:p>
              <a:endParaRPr/>
            </a:p>
          </p:txBody>
        </p:sp>
        <p:sp>
          <p:nvSpPr>
            <p:cNvPr id="47" name="object 55">
              <a:extLst>
                <a:ext uri="{FF2B5EF4-FFF2-40B4-BE49-F238E27FC236}">
                  <a16:creationId xmlns:a16="http://schemas.microsoft.com/office/drawing/2014/main" id="{70298B40-F9CF-C553-7F9A-BC908DD0BB7F}"/>
                </a:ext>
              </a:extLst>
            </p:cNvPr>
            <p:cNvSpPr/>
            <p:nvPr/>
          </p:nvSpPr>
          <p:spPr>
            <a:xfrm>
              <a:off x="5255983" y="1447723"/>
              <a:ext cx="279400" cy="78740"/>
            </a:xfrm>
            <a:custGeom>
              <a:avLst/>
              <a:gdLst/>
              <a:ahLst/>
              <a:cxnLst/>
              <a:rect l="l" t="t" r="r" b="b"/>
              <a:pathLst>
                <a:path w="279400" h="78740">
                  <a:moveTo>
                    <a:pt x="12458" y="685"/>
                  </a:moveTo>
                  <a:lnTo>
                    <a:pt x="11887" y="0"/>
                  </a:lnTo>
                  <a:lnTo>
                    <a:pt x="571" y="0"/>
                  </a:lnTo>
                  <a:lnTo>
                    <a:pt x="0" y="685"/>
                  </a:lnTo>
                  <a:lnTo>
                    <a:pt x="0" y="77711"/>
                  </a:lnTo>
                  <a:lnTo>
                    <a:pt x="571" y="78282"/>
                  </a:lnTo>
                  <a:lnTo>
                    <a:pt x="11887" y="78282"/>
                  </a:lnTo>
                  <a:lnTo>
                    <a:pt x="12458" y="77711"/>
                  </a:lnTo>
                  <a:lnTo>
                    <a:pt x="12458" y="77025"/>
                  </a:lnTo>
                  <a:lnTo>
                    <a:pt x="12458" y="685"/>
                  </a:lnTo>
                  <a:close/>
                </a:path>
                <a:path w="279400" h="78740">
                  <a:moveTo>
                    <a:pt x="108229" y="685"/>
                  </a:moveTo>
                  <a:lnTo>
                    <a:pt x="107543" y="0"/>
                  </a:lnTo>
                  <a:lnTo>
                    <a:pt x="96342" y="0"/>
                  </a:lnTo>
                  <a:lnTo>
                    <a:pt x="95656" y="685"/>
                  </a:lnTo>
                  <a:lnTo>
                    <a:pt x="95656" y="43535"/>
                  </a:lnTo>
                  <a:lnTo>
                    <a:pt x="95859" y="51409"/>
                  </a:lnTo>
                  <a:lnTo>
                    <a:pt x="96367" y="58661"/>
                  </a:lnTo>
                  <a:lnTo>
                    <a:pt x="97599" y="69596"/>
                  </a:lnTo>
                  <a:lnTo>
                    <a:pt x="96570" y="65138"/>
                  </a:lnTo>
                  <a:lnTo>
                    <a:pt x="93370" y="57137"/>
                  </a:lnTo>
                  <a:lnTo>
                    <a:pt x="62738" y="0"/>
                  </a:lnTo>
                  <a:lnTo>
                    <a:pt x="48120" y="0"/>
                  </a:lnTo>
                  <a:lnTo>
                    <a:pt x="47548" y="685"/>
                  </a:lnTo>
                  <a:lnTo>
                    <a:pt x="47548" y="77711"/>
                  </a:lnTo>
                  <a:lnTo>
                    <a:pt x="48120" y="78282"/>
                  </a:lnTo>
                  <a:lnTo>
                    <a:pt x="59436" y="78282"/>
                  </a:lnTo>
                  <a:lnTo>
                    <a:pt x="59994" y="39090"/>
                  </a:lnTo>
                  <a:lnTo>
                    <a:pt x="57950" y="12001"/>
                  </a:lnTo>
                  <a:lnTo>
                    <a:pt x="60350" y="19316"/>
                  </a:lnTo>
                  <a:lnTo>
                    <a:pt x="62966" y="25374"/>
                  </a:lnTo>
                  <a:lnTo>
                    <a:pt x="91198" y="77939"/>
                  </a:lnTo>
                  <a:lnTo>
                    <a:pt x="91884" y="78282"/>
                  </a:lnTo>
                  <a:lnTo>
                    <a:pt x="107543" y="78282"/>
                  </a:lnTo>
                  <a:lnTo>
                    <a:pt x="108229" y="77711"/>
                  </a:lnTo>
                  <a:lnTo>
                    <a:pt x="108229" y="77025"/>
                  </a:lnTo>
                  <a:lnTo>
                    <a:pt x="108229" y="685"/>
                  </a:lnTo>
                  <a:close/>
                </a:path>
                <a:path w="279400" h="78740">
                  <a:moveTo>
                    <a:pt x="155740" y="685"/>
                  </a:moveTo>
                  <a:lnTo>
                    <a:pt x="155168" y="0"/>
                  </a:lnTo>
                  <a:lnTo>
                    <a:pt x="143852" y="0"/>
                  </a:lnTo>
                  <a:lnTo>
                    <a:pt x="143294" y="685"/>
                  </a:lnTo>
                  <a:lnTo>
                    <a:pt x="143294" y="77711"/>
                  </a:lnTo>
                  <a:lnTo>
                    <a:pt x="143852" y="78282"/>
                  </a:lnTo>
                  <a:lnTo>
                    <a:pt x="155168" y="78282"/>
                  </a:lnTo>
                  <a:lnTo>
                    <a:pt x="155740" y="77711"/>
                  </a:lnTo>
                  <a:lnTo>
                    <a:pt x="155740" y="77025"/>
                  </a:lnTo>
                  <a:lnTo>
                    <a:pt x="155740" y="685"/>
                  </a:lnTo>
                  <a:close/>
                </a:path>
                <a:path w="279400" h="78740">
                  <a:moveTo>
                    <a:pt x="240538" y="685"/>
                  </a:moveTo>
                  <a:lnTo>
                    <a:pt x="239852" y="0"/>
                  </a:lnTo>
                  <a:lnTo>
                    <a:pt x="182372" y="0"/>
                  </a:lnTo>
                  <a:lnTo>
                    <a:pt x="181686" y="685"/>
                  </a:lnTo>
                  <a:lnTo>
                    <a:pt x="181686" y="10972"/>
                  </a:lnTo>
                  <a:lnTo>
                    <a:pt x="182372" y="11544"/>
                  </a:lnTo>
                  <a:lnTo>
                    <a:pt x="204876" y="11544"/>
                  </a:lnTo>
                  <a:lnTo>
                    <a:pt x="204876" y="77711"/>
                  </a:lnTo>
                  <a:lnTo>
                    <a:pt x="205562" y="78282"/>
                  </a:lnTo>
                  <a:lnTo>
                    <a:pt x="216763" y="78282"/>
                  </a:lnTo>
                  <a:lnTo>
                    <a:pt x="217335" y="77711"/>
                  </a:lnTo>
                  <a:lnTo>
                    <a:pt x="217335" y="11544"/>
                  </a:lnTo>
                  <a:lnTo>
                    <a:pt x="239852" y="11544"/>
                  </a:lnTo>
                  <a:lnTo>
                    <a:pt x="240538" y="10972"/>
                  </a:lnTo>
                  <a:lnTo>
                    <a:pt x="240538" y="10287"/>
                  </a:lnTo>
                  <a:lnTo>
                    <a:pt x="240538" y="685"/>
                  </a:lnTo>
                  <a:close/>
                </a:path>
                <a:path w="279400" h="78740">
                  <a:moveTo>
                    <a:pt x="278917" y="685"/>
                  </a:moveTo>
                  <a:lnTo>
                    <a:pt x="278345" y="0"/>
                  </a:lnTo>
                  <a:lnTo>
                    <a:pt x="267030" y="0"/>
                  </a:lnTo>
                  <a:lnTo>
                    <a:pt x="266458" y="685"/>
                  </a:lnTo>
                  <a:lnTo>
                    <a:pt x="266458" y="77711"/>
                  </a:lnTo>
                  <a:lnTo>
                    <a:pt x="267030" y="78282"/>
                  </a:lnTo>
                  <a:lnTo>
                    <a:pt x="278345" y="78282"/>
                  </a:lnTo>
                  <a:lnTo>
                    <a:pt x="278917" y="77711"/>
                  </a:lnTo>
                  <a:lnTo>
                    <a:pt x="278917" y="77025"/>
                  </a:lnTo>
                  <a:lnTo>
                    <a:pt x="278917" y="685"/>
                  </a:lnTo>
                  <a:close/>
                </a:path>
              </a:pathLst>
            </a:custGeom>
            <a:solidFill>
              <a:srgbClr val="231F20"/>
            </a:solidFill>
          </p:spPr>
          <p:txBody>
            <a:bodyPr wrap="square" lIns="0" tIns="0" rIns="0" bIns="0" rtlCol="0"/>
            <a:lstStyle/>
            <a:p>
              <a:endParaRPr/>
            </a:p>
          </p:txBody>
        </p:sp>
        <p:pic>
          <p:nvPicPr>
            <p:cNvPr id="48" name="object 56">
              <a:extLst>
                <a:ext uri="{FF2B5EF4-FFF2-40B4-BE49-F238E27FC236}">
                  <a16:creationId xmlns:a16="http://schemas.microsoft.com/office/drawing/2014/main" id="{2E657B61-4EB4-198A-E1C7-062F4F5FE29A}"/>
                </a:ext>
              </a:extLst>
            </p:cNvPr>
            <p:cNvPicPr/>
            <p:nvPr/>
          </p:nvPicPr>
          <p:blipFill>
            <a:blip r:embed="rId3" cstate="print"/>
            <a:stretch>
              <a:fillRect/>
            </a:stretch>
          </p:blipFill>
          <p:spPr>
            <a:xfrm>
              <a:off x="5562673" y="1447711"/>
              <a:ext cx="140893" cy="78286"/>
            </a:xfrm>
            <a:prstGeom prst="rect">
              <a:avLst/>
            </a:prstGeom>
          </p:spPr>
        </p:pic>
        <p:sp>
          <p:nvSpPr>
            <p:cNvPr id="49" name="object 57">
              <a:extLst>
                <a:ext uri="{FF2B5EF4-FFF2-40B4-BE49-F238E27FC236}">
                  <a16:creationId xmlns:a16="http://schemas.microsoft.com/office/drawing/2014/main" id="{07054138-260C-EE9C-39A5-0CBF08E8E073}"/>
                </a:ext>
              </a:extLst>
            </p:cNvPr>
            <p:cNvSpPr/>
            <p:nvPr/>
          </p:nvSpPr>
          <p:spPr>
            <a:xfrm>
              <a:off x="5729488" y="1447713"/>
              <a:ext cx="12700" cy="78740"/>
            </a:xfrm>
            <a:custGeom>
              <a:avLst/>
              <a:gdLst/>
              <a:ahLst/>
              <a:cxnLst/>
              <a:rect l="l" t="t" r="r" b="b"/>
              <a:pathLst>
                <a:path w="12700" h="78740">
                  <a:moveTo>
                    <a:pt x="11887" y="0"/>
                  </a:moveTo>
                  <a:lnTo>
                    <a:pt x="571" y="0"/>
                  </a:lnTo>
                  <a:lnTo>
                    <a:pt x="0" y="685"/>
                  </a:lnTo>
                  <a:lnTo>
                    <a:pt x="0" y="77711"/>
                  </a:lnTo>
                  <a:lnTo>
                    <a:pt x="571" y="78282"/>
                  </a:lnTo>
                  <a:lnTo>
                    <a:pt x="11887" y="78282"/>
                  </a:lnTo>
                  <a:lnTo>
                    <a:pt x="12458" y="77711"/>
                  </a:lnTo>
                  <a:lnTo>
                    <a:pt x="12458" y="77025"/>
                  </a:lnTo>
                  <a:lnTo>
                    <a:pt x="12458" y="685"/>
                  </a:lnTo>
                  <a:lnTo>
                    <a:pt x="11887" y="0"/>
                  </a:lnTo>
                  <a:close/>
                </a:path>
              </a:pathLst>
            </a:custGeom>
            <a:solidFill>
              <a:srgbClr val="231F20"/>
            </a:solidFill>
          </p:spPr>
          <p:txBody>
            <a:bodyPr wrap="square" lIns="0" tIns="0" rIns="0" bIns="0" rtlCol="0"/>
            <a:lstStyle/>
            <a:p>
              <a:endParaRPr/>
            </a:p>
          </p:txBody>
        </p:sp>
        <p:pic>
          <p:nvPicPr>
            <p:cNvPr id="50" name="object 58">
              <a:extLst>
                <a:ext uri="{FF2B5EF4-FFF2-40B4-BE49-F238E27FC236}">
                  <a16:creationId xmlns:a16="http://schemas.microsoft.com/office/drawing/2014/main" id="{63A8D039-257A-2DF4-89F2-32168A5B5414}"/>
                </a:ext>
              </a:extLst>
            </p:cNvPr>
            <p:cNvPicPr/>
            <p:nvPr/>
          </p:nvPicPr>
          <p:blipFill>
            <a:blip r:embed="rId4" cstate="print"/>
            <a:stretch>
              <a:fillRect/>
            </a:stretch>
          </p:blipFill>
          <p:spPr>
            <a:xfrm>
              <a:off x="5768346" y="1447713"/>
              <a:ext cx="67995" cy="78282"/>
            </a:xfrm>
            <a:prstGeom prst="rect">
              <a:avLst/>
            </a:prstGeom>
          </p:spPr>
        </p:pic>
        <p:sp>
          <p:nvSpPr>
            <p:cNvPr id="51" name="object 59">
              <a:extLst>
                <a:ext uri="{FF2B5EF4-FFF2-40B4-BE49-F238E27FC236}">
                  <a16:creationId xmlns:a16="http://schemas.microsoft.com/office/drawing/2014/main" id="{19D9301A-FB02-EC3D-DD28-963525BFEBD0}"/>
                </a:ext>
              </a:extLst>
            </p:cNvPr>
            <p:cNvSpPr/>
            <p:nvPr/>
          </p:nvSpPr>
          <p:spPr>
            <a:xfrm>
              <a:off x="5923280" y="1482114"/>
              <a:ext cx="17780" cy="18415"/>
            </a:xfrm>
            <a:custGeom>
              <a:avLst/>
              <a:gdLst/>
              <a:ahLst/>
              <a:cxnLst/>
              <a:rect l="l" t="t" r="r" b="b"/>
              <a:pathLst>
                <a:path w="17779" h="18415">
                  <a:moveTo>
                    <a:pt x="14973" y="0"/>
                  </a:moveTo>
                  <a:lnTo>
                    <a:pt x="11772" y="0"/>
                  </a:lnTo>
                  <a:lnTo>
                    <a:pt x="2514" y="0"/>
                  </a:lnTo>
                  <a:lnTo>
                    <a:pt x="0" y="2514"/>
                  </a:lnTo>
                  <a:lnTo>
                    <a:pt x="0" y="15646"/>
                  </a:lnTo>
                  <a:lnTo>
                    <a:pt x="2514" y="18173"/>
                  </a:lnTo>
                  <a:lnTo>
                    <a:pt x="14973" y="18173"/>
                  </a:lnTo>
                  <a:lnTo>
                    <a:pt x="17487" y="15646"/>
                  </a:lnTo>
                  <a:lnTo>
                    <a:pt x="17487" y="2514"/>
                  </a:lnTo>
                  <a:lnTo>
                    <a:pt x="14973" y="0"/>
                  </a:lnTo>
                  <a:close/>
                </a:path>
              </a:pathLst>
            </a:custGeom>
            <a:solidFill>
              <a:srgbClr val="231F20"/>
            </a:solidFill>
          </p:spPr>
          <p:txBody>
            <a:bodyPr wrap="square" lIns="0" tIns="0" rIns="0" bIns="0" rtlCol="0"/>
            <a:lstStyle/>
            <a:p>
              <a:endParaRPr/>
            </a:p>
          </p:txBody>
        </p:sp>
        <p:pic>
          <p:nvPicPr>
            <p:cNvPr id="52" name="object 60">
              <a:extLst>
                <a:ext uri="{FF2B5EF4-FFF2-40B4-BE49-F238E27FC236}">
                  <a16:creationId xmlns:a16="http://schemas.microsoft.com/office/drawing/2014/main" id="{4CAE2A90-0FD7-1405-523A-ED0FDB8BC251}"/>
                </a:ext>
              </a:extLst>
            </p:cNvPr>
            <p:cNvPicPr/>
            <p:nvPr/>
          </p:nvPicPr>
          <p:blipFill>
            <a:blip r:embed="rId5" cstate="print"/>
            <a:stretch>
              <a:fillRect/>
            </a:stretch>
          </p:blipFill>
          <p:spPr>
            <a:xfrm>
              <a:off x="6036523" y="1447711"/>
              <a:ext cx="232755" cy="78285"/>
            </a:xfrm>
            <a:prstGeom prst="rect">
              <a:avLst/>
            </a:prstGeom>
          </p:spPr>
        </p:pic>
        <p:sp>
          <p:nvSpPr>
            <p:cNvPr id="53" name="object 61">
              <a:extLst>
                <a:ext uri="{FF2B5EF4-FFF2-40B4-BE49-F238E27FC236}">
                  <a16:creationId xmlns:a16="http://schemas.microsoft.com/office/drawing/2014/main" id="{4B30F492-F4BF-B254-5692-1DCABA2C8F80}"/>
                </a:ext>
              </a:extLst>
            </p:cNvPr>
            <p:cNvSpPr/>
            <p:nvPr/>
          </p:nvSpPr>
          <p:spPr>
            <a:xfrm>
              <a:off x="6297358" y="1447710"/>
              <a:ext cx="742315" cy="78740"/>
            </a:xfrm>
            <a:custGeom>
              <a:avLst/>
              <a:gdLst/>
              <a:ahLst/>
              <a:cxnLst/>
              <a:rect l="l" t="t" r="r" b="b"/>
              <a:pathLst>
                <a:path w="742315" h="78740">
                  <a:moveTo>
                    <a:pt x="44462" y="67437"/>
                  </a:moveTo>
                  <a:lnTo>
                    <a:pt x="43776" y="66865"/>
                  </a:lnTo>
                  <a:lnTo>
                    <a:pt x="12458" y="66865"/>
                  </a:lnTo>
                  <a:lnTo>
                    <a:pt x="12458" y="698"/>
                  </a:lnTo>
                  <a:lnTo>
                    <a:pt x="11887" y="12"/>
                  </a:lnTo>
                  <a:lnTo>
                    <a:pt x="584" y="12"/>
                  </a:lnTo>
                  <a:lnTo>
                    <a:pt x="0" y="698"/>
                  </a:lnTo>
                  <a:lnTo>
                    <a:pt x="0" y="77724"/>
                  </a:lnTo>
                  <a:lnTo>
                    <a:pt x="584" y="78295"/>
                  </a:lnTo>
                  <a:lnTo>
                    <a:pt x="43776" y="78295"/>
                  </a:lnTo>
                  <a:lnTo>
                    <a:pt x="44462" y="77724"/>
                  </a:lnTo>
                  <a:lnTo>
                    <a:pt x="44462" y="77038"/>
                  </a:lnTo>
                  <a:lnTo>
                    <a:pt x="44462" y="67437"/>
                  </a:lnTo>
                  <a:close/>
                </a:path>
                <a:path w="742315" h="78740">
                  <a:moveTo>
                    <a:pt x="83997" y="698"/>
                  </a:moveTo>
                  <a:lnTo>
                    <a:pt x="83426" y="12"/>
                  </a:lnTo>
                  <a:lnTo>
                    <a:pt x="72110" y="12"/>
                  </a:lnTo>
                  <a:lnTo>
                    <a:pt x="71539" y="698"/>
                  </a:lnTo>
                  <a:lnTo>
                    <a:pt x="71539" y="77724"/>
                  </a:lnTo>
                  <a:lnTo>
                    <a:pt x="72110" y="78295"/>
                  </a:lnTo>
                  <a:lnTo>
                    <a:pt x="83426" y="78295"/>
                  </a:lnTo>
                  <a:lnTo>
                    <a:pt x="83997" y="77724"/>
                  </a:lnTo>
                  <a:lnTo>
                    <a:pt x="83997" y="77038"/>
                  </a:lnTo>
                  <a:lnTo>
                    <a:pt x="83997" y="698"/>
                  </a:lnTo>
                  <a:close/>
                </a:path>
                <a:path w="742315" h="78740">
                  <a:moveTo>
                    <a:pt x="168783" y="698"/>
                  </a:moveTo>
                  <a:lnTo>
                    <a:pt x="168097" y="12"/>
                  </a:lnTo>
                  <a:lnTo>
                    <a:pt x="110617" y="12"/>
                  </a:lnTo>
                  <a:lnTo>
                    <a:pt x="109931" y="698"/>
                  </a:lnTo>
                  <a:lnTo>
                    <a:pt x="109931" y="10985"/>
                  </a:lnTo>
                  <a:lnTo>
                    <a:pt x="110617" y="11557"/>
                  </a:lnTo>
                  <a:lnTo>
                    <a:pt x="133121" y="11557"/>
                  </a:lnTo>
                  <a:lnTo>
                    <a:pt x="133121" y="77724"/>
                  </a:lnTo>
                  <a:lnTo>
                    <a:pt x="133819" y="78295"/>
                  </a:lnTo>
                  <a:lnTo>
                    <a:pt x="145021" y="78295"/>
                  </a:lnTo>
                  <a:lnTo>
                    <a:pt x="145580" y="77724"/>
                  </a:lnTo>
                  <a:lnTo>
                    <a:pt x="145580" y="11557"/>
                  </a:lnTo>
                  <a:lnTo>
                    <a:pt x="168097" y="11557"/>
                  </a:lnTo>
                  <a:lnTo>
                    <a:pt x="168783" y="10985"/>
                  </a:lnTo>
                  <a:lnTo>
                    <a:pt x="168783" y="10299"/>
                  </a:lnTo>
                  <a:lnTo>
                    <a:pt x="168783" y="698"/>
                  </a:lnTo>
                  <a:close/>
                </a:path>
                <a:path w="742315" h="78740">
                  <a:moveTo>
                    <a:pt x="242938" y="698"/>
                  </a:moveTo>
                  <a:lnTo>
                    <a:pt x="242252" y="12"/>
                  </a:lnTo>
                  <a:lnTo>
                    <a:pt x="195275" y="12"/>
                  </a:lnTo>
                  <a:lnTo>
                    <a:pt x="194703" y="698"/>
                  </a:lnTo>
                  <a:lnTo>
                    <a:pt x="194703" y="77724"/>
                  </a:lnTo>
                  <a:lnTo>
                    <a:pt x="195275" y="78295"/>
                  </a:lnTo>
                  <a:lnTo>
                    <a:pt x="242354" y="78295"/>
                  </a:lnTo>
                  <a:lnTo>
                    <a:pt x="242938" y="77724"/>
                  </a:lnTo>
                  <a:lnTo>
                    <a:pt x="242938" y="77038"/>
                  </a:lnTo>
                  <a:lnTo>
                    <a:pt x="242938" y="68237"/>
                  </a:lnTo>
                  <a:lnTo>
                    <a:pt x="242354" y="67665"/>
                  </a:lnTo>
                  <a:lnTo>
                    <a:pt x="207162" y="67665"/>
                  </a:lnTo>
                  <a:lnTo>
                    <a:pt x="207162" y="42875"/>
                  </a:lnTo>
                  <a:lnTo>
                    <a:pt x="242252" y="42875"/>
                  </a:lnTo>
                  <a:lnTo>
                    <a:pt x="242938" y="42176"/>
                  </a:lnTo>
                  <a:lnTo>
                    <a:pt x="242938" y="32816"/>
                  </a:lnTo>
                  <a:lnTo>
                    <a:pt x="242252" y="32245"/>
                  </a:lnTo>
                  <a:lnTo>
                    <a:pt x="207162" y="32245"/>
                  </a:lnTo>
                  <a:lnTo>
                    <a:pt x="207162" y="10642"/>
                  </a:lnTo>
                  <a:lnTo>
                    <a:pt x="242252" y="10642"/>
                  </a:lnTo>
                  <a:lnTo>
                    <a:pt x="242938" y="10071"/>
                  </a:lnTo>
                  <a:lnTo>
                    <a:pt x="242938" y="698"/>
                  </a:lnTo>
                  <a:close/>
                </a:path>
                <a:path w="742315" h="78740">
                  <a:moveTo>
                    <a:pt x="327152" y="698"/>
                  </a:moveTo>
                  <a:lnTo>
                    <a:pt x="326466" y="12"/>
                  </a:lnTo>
                  <a:lnTo>
                    <a:pt x="268986" y="12"/>
                  </a:lnTo>
                  <a:lnTo>
                    <a:pt x="268300" y="698"/>
                  </a:lnTo>
                  <a:lnTo>
                    <a:pt x="268300" y="10985"/>
                  </a:lnTo>
                  <a:lnTo>
                    <a:pt x="268986" y="11557"/>
                  </a:lnTo>
                  <a:lnTo>
                    <a:pt x="291503" y="11557"/>
                  </a:lnTo>
                  <a:lnTo>
                    <a:pt x="291503" y="77724"/>
                  </a:lnTo>
                  <a:lnTo>
                    <a:pt x="292188" y="78295"/>
                  </a:lnTo>
                  <a:lnTo>
                    <a:pt x="303390" y="78295"/>
                  </a:lnTo>
                  <a:lnTo>
                    <a:pt x="303949" y="77724"/>
                  </a:lnTo>
                  <a:lnTo>
                    <a:pt x="303949" y="11557"/>
                  </a:lnTo>
                  <a:lnTo>
                    <a:pt x="326466" y="11557"/>
                  </a:lnTo>
                  <a:lnTo>
                    <a:pt x="327152" y="10985"/>
                  </a:lnTo>
                  <a:lnTo>
                    <a:pt x="327152" y="10299"/>
                  </a:lnTo>
                  <a:lnTo>
                    <a:pt x="327152" y="698"/>
                  </a:lnTo>
                  <a:close/>
                </a:path>
                <a:path w="742315" h="78740">
                  <a:moveTo>
                    <a:pt x="431126" y="36918"/>
                  </a:moveTo>
                  <a:lnTo>
                    <a:pt x="428612" y="34404"/>
                  </a:lnTo>
                  <a:lnTo>
                    <a:pt x="425411" y="34404"/>
                  </a:lnTo>
                  <a:lnTo>
                    <a:pt x="416153" y="34404"/>
                  </a:lnTo>
                  <a:lnTo>
                    <a:pt x="413639" y="36918"/>
                  </a:lnTo>
                  <a:lnTo>
                    <a:pt x="413639" y="50050"/>
                  </a:lnTo>
                  <a:lnTo>
                    <a:pt x="416153" y="52578"/>
                  </a:lnTo>
                  <a:lnTo>
                    <a:pt x="428612" y="52578"/>
                  </a:lnTo>
                  <a:lnTo>
                    <a:pt x="431126" y="50050"/>
                  </a:lnTo>
                  <a:lnTo>
                    <a:pt x="431126" y="36918"/>
                  </a:lnTo>
                  <a:close/>
                </a:path>
                <a:path w="742315" h="78740">
                  <a:moveTo>
                    <a:pt x="575094" y="698"/>
                  </a:moveTo>
                  <a:lnTo>
                    <a:pt x="574408" y="12"/>
                  </a:lnTo>
                  <a:lnTo>
                    <a:pt x="527443" y="12"/>
                  </a:lnTo>
                  <a:lnTo>
                    <a:pt x="526872" y="698"/>
                  </a:lnTo>
                  <a:lnTo>
                    <a:pt x="526872" y="77724"/>
                  </a:lnTo>
                  <a:lnTo>
                    <a:pt x="527443" y="78295"/>
                  </a:lnTo>
                  <a:lnTo>
                    <a:pt x="538759" y="78295"/>
                  </a:lnTo>
                  <a:lnTo>
                    <a:pt x="539330" y="77724"/>
                  </a:lnTo>
                  <a:lnTo>
                    <a:pt x="539330" y="77038"/>
                  </a:lnTo>
                  <a:lnTo>
                    <a:pt x="539330" y="44805"/>
                  </a:lnTo>
                  <a:lnTo>
                    <a:pt x="574408" y="44805"/>
                  </a:lnTo>
                  <a:lnTo>
                    <a:pt x="575094" y="44132"/>
                  </a:lnTo>
                  <a:lnTo>
                    <a:pt x="575094" y="34759"/>
                  </a:lnTo>
                  <a:lnTo>
                    <a:pt x="574408" y="34175"/>
                  </a:lnTo>
                  <a:lnTo>
                    <a:pt x="539330" y="34175"/>
                  </a:lnTo>
                  <a:lnTo>
                    <a:pt x="539330" y="10642"/>
                  </a:lnTo>
                  <a:lnTo>
                    <a:pt x="574408" y="10642"/>
                  </a:lnTo>
                  <a:lnTo>
                    <a:pt x="575094" y="10071"/>
                  </a:lnTo>
                  <a:lnTo>
                    <a:pt x="575094" y="698"/>
                  </a:lnTo>
                  <a:close/>
                </a:path>
                <a:path w="742315" h="78740">
                  <a:moveTo>
                    <a:pt x="662508" y="77825"/>
                  </a:moveTo>
                  <a:lnTo>
                    <a:pt x="662457" y="77025"/>
                  </a:lnTo>
                  <a:lnTo>
                    <a:pt x="662292" y="76682"/>
                  </a:lnTo>
                  <a:lnTo>
                    <a:pt x="645109" y="47205"/>
                  </a:lnTo>
                  <a:lnTo>
                    <a:pt x="644448" y="46062"/>
                  </a:lnTo>
                  <a:lnTo>
                    <a:pt x="661708" y="25374"/>
                  </a:lnTo>
                  <a:lnTo>
                    <a:pt x="661708" y="21602"/>
                  </a:lnTo>
                  <a:lnTo>
                    <a:pt x="660095" y="12446"/>
                  </a:lnTo>
                  <a:lnTo>
                    <a:pt x="658850" y="10629"/>
                  </a:lnTo>
                  <a:lnTo>
                    <a:pt x="655472" y="5664"/>
                  </a:lnTo>
                  <a:lnTo>
                    <a:pt x="649249" y="2082"/>
                  </a:lnTo>
                  <a:lnTo>
                    <a:pt x="649249" y="15201"/>
                  </a:lnTo>
                  <a:lnTo>
                    <a:pt x="649249" y="32232"/>
                  </a:lnTo>
                  <a:lnTo>
                    <a:pt x="643432" y="36461"/>
                  </a:lnTo>
                  <a:lnTo>
                    <a:pt x="617029" y="36461"/>
                  </a:lnTo>
                  <a:lnTo>
                    <a:pt x="617029" y="10629"/>
                  </a:lnTo>
                  <a:lnTo>
                    <a:pt x="644804" y="10629"/>
                  </a:lnTo>
                  <a:lnTo>
                    <a:pt x="649249" y="15201"/>
                  </a:lnTo>
                  <a:lnTo>
                    <a:pt x="649249" y="2082"/>
                  </a:lnTo>
                  <a:lnTo>
                    <a:pt x="648157" y="1447"/>
                  </a:lnTo>
                  <a:lnTo>
                    <a:pt x="638505" y="0"/>
                  </a:lnTo>
                  <a:lnTo>
                    <a:pt x="605142" y="0"/>
                  </a:lnTo>
                  <a:lnTo>
                    <a:pt x="604570" y="698"/>
                  </a:lnTo>
                  <a:lnTo>
                    <a:pt x="604685" y="77825"/>
                  </a:lnTo>
                  <a:lnTo>
                    <a:pt x="605142" y="78282"/>
                  </a:lnTo>
                  <a:lnTo>
                    <a:pt x="616458" y="78282"/>
                  </a:lnTo>
                  <a:lnTo>
                    <a:pt x="616915" y="77825"/>
                  </a:lnTo>
                  <a:lnTo>
                    <a:pt x="617029" y="47205"/>
                  </a:lnTo>
                  <a:lnTo>
                    <a:pt x="632002" y="47205"/>
                  </a:lnTo>
                  <a:lnTo>
                    <a:pt x="648385" y="77139"/>
                  </a:lnTo>
                  <a:lnTo>
                    <a:pt x="648677" y="77711"/>
                  </a:lnTo>
                  <a:lnTo>
                    <a:pt x="649478" y="78282"/>
                  </a:lnTo>
                  <a:lnTo>
                    <a:pt x="662165" y="78282"/>
                  </a:lnTo>
                  <a:lnTo>
                    <a:pt x="662508" y="77825"/>
                  </a:lnTo>
                  <a:close/>
                </a:path>
                <a:path w="742315" h="78740">
                  <a:moveTo>
                    <a:pt x="741807" y="698"/>
                  </a:moveTo>
                  <a:lnTo>
                    <a:pt x="741121" y="12"/>
                  </a:lnTo>
                  <a:lnTo>
                    <a:pt x="694156" y="12"/>
                  </a:lnTo>
                  <a:lnTo>
                    <a:pt x="693572" y="698"/>
                  </a:lnTo>
                  <a:lnTo>
                    <a:pt x="693572" y="77724"/>
                  </a:lnTo>
                  <a:lnTo>
                    <a:pt x="694156" y="78295"/>
                  </a:lnTo>
                  <a:lnTo>
                    <a:pt x="741235" y="78295"/>
                  </a:lnTo>
                  <a:lnTo>
                    <a:pt x="741807" y="77724"/>
                  </a:lnTo>
                  <a:lnTo>
                    <a:pt x="741807" y="77038"/>
                  </a:lnTo>
                  <a:lnTo>
                    <a:pt x="741807" y="68237"/>
                  </a:lnTo>
                  <a:lnTo>
                    <a:pt x="741235" y="67665"/>
                  </a:lnTo>
                  <a:lnTo>
                    <a:pt x="706031" y="67665"/>
                  </a:lnTo>
                  <a:lnTo>
                    <a:pt x="706031" y="42875"/>
                  </a:lnTo>
                  <a:lnTo>
                    <a:pt x="741121" y="42875"/>
                  </a:lnTo>
                  <a:lnTo>
                    <a:pt x="741807" y="42176"/>
                  </a:lnTo>
                  <a:lnTo>
                    <a:pt x="741807" y="32816"/>
                  </a:lnTo>
                  <a:lnTo>
                    <a:pt x="741121" y="32245"/>
                  </a:lnTo>
                  <a:lnTo>
                    <a:pt x="706031" y="32245"/>
                  </a:lnTo>
                  <a:lnTo>
                    <a:pt x="706031" y="10642"/>
                  </a:lnTo>
                  <a:lnTo>
                    <a:pt x="741121" y="10642"/>
                  </a:lnTo>
                  <a:lnTo>
                    <a:pt x="741807" y="10071"/>
                  </a:lnTo>
                  <a:lnTo>
                    <a:pt x="741807" y="698"/>
                  </a:lnTo>
                  <a:close/>
                </a:path>
              </a:pathLst>
            </a:custGeom>
            <a:solidFill>
              <a:srgbClr val="231F20"/>
            </a:solidFill>
          </p:spPr>
          <p:txBody>
            <a:bodyPr wrap="square" lIns="0" tIns="0" rIns="0" bIns="0" rtlCol="0"/>
            <a:lstStyle/>
            <a:p>
              <a:endParaRPr/>
            </a:p>
          </p:txBody>
        </p:sp>
        <p:pic>
          <p:nvPicPr>
            <p:cNvPr id="54" name="object 62">
              <a:extLst>
                <a:ext uri="{FF2B5EF4-FFF2-40B4-BE49-F238E27FC236}">
                  <a16:creationId xmlns:a16="http://schemas.microsoft.com/office/drawing/2014/main" id="{3942BCCE-8E0E-9AB4-D19C-76C1A44E7E5E}"/>
                </a:ext>
              </a:extLst>
            </p:cNvPr>
            <p:cNvPicPr/>
            <p:nvPr/>
          </p:nvPicPr>
          <p:blipFill>
            <a:blip r:embed="rId6" cstate="print"/>
            <a:stretch>
              <a:fillRect/>
            </a:stretch>
          </p:blipFill>
          <p:spPr>
            <a:xfrm>
              <a:off x="7066806" y="1447713"/>
              <a:ext cx="83426" cy="78282"/>
            </a:xfrm>
            <a:prstGeom prst="rect">
              <a:avLst/>
            </a:prstGeom>
          </p:spPr>
        </p:pic>
        <p:sp>
          <p:nvSpPr>
            <p:cNvPr id="55" name="object 63">
              <a:extLst>
                <a:ext uri="{FF2B5EF4-FFF2-40B4-BE49-F238E27FC236}">
                  <a16:creationId xmlns:a16="http://schemas.microsoft.com/office/drawing/2014/main" id="{BF88A5DA-0EC1-B4D3-A945-FD3449A8BAEB}"/>
                </a:ext>
              </a:extLst>
            </p:cNvPr>
            <p:cNvSpPr/>
            <p:nvPr/>
          </p:nvSpPr>
          <p:spPr>
            <a:xfrm>
              <a:off x="7172147" y="1447710"/>
              <a:ext cx="191770" cy="78740"/>
            </a:xfrm>
            <a:custGeom>
              <a:avLst/>
              <a:gdLst/>
              <a:ahLst/>
              <a:cxnLst/>
              <a:rect l="l" t="t" r="r" b="b"/>
              <a:pathLst>
                <a:path w="191770" h="78740">
                  <a:moveTo>
                    <a:pt x="58851" y="698"/>
                  </a:moveTo>
                  <a:lnTo>
                    <a:pt x="58166" y="12"/>
                  </a:lnTo>
                  <a:lnTo>
                    <a:pt x="685" y="12"/>
                  </a:lnTo>
                  <a:lnTo>
                    <a:pt x="0" y="698"/>
                  </a:lnTo>
                  <a:lnTo>
                    <a:pt x="0" y="10985"/>
                  </a:lnTo>
                  <a:lnTo>
                    <a:pt x="685" y="11557"/>
                  </a:lnTo>
                  <a:lnTo>
                    <a:pt x="23190" y="11557"/>
                  </a:lnTo>
                  <a:lnTo>
                    <a:pt x="23190" y="77724"/>
                  </a:lnTo>
                  <a:lnTo>
                    <a:pt x="23888" y="78295"/>
                  </a:lnTo>
                  <a:lnTo>
                    <a:pt x="35090" y="78295"/>
                  </a:lnTo>
                  <a:lnTo>
                    <a:pt x="35648" y="77724"/>
                  </a:lnTo>
                  <a:lnTo>
                    <a:pt x="35648" y="11557"/>
                  </a:lnTo>
                  <a:lnTo>
                    <a:pt x="58166" y="11557"/>
                  </a:lnTo>
                  <a:lnTo>
                    <a:pt x="58851" y="10985"/>
                  </a:lnTo>
                  <a:lnTo>
                    <a:pt x="58851" y="10299"/>
                  </a:lnTo>
                  <a:lnTo>
                    <a:pt x="58851" y="698"/>
                  </a:lnTo>
                  <a:close/>
                </a:path>
                <a:path w="191770" h="78740">
                  <a:moveTo>
                    <a:pt x="97243" y="698"/>
                  </a:moveTo>
                  <a:lnTo>
                    <a:pt x="96672" y="12"/>
                  </a:lnTo>
                  <a:lnTo>
                    <a:pt x="85356" y="12"/>
                  </a:lnTo>
                  <a:lnTo>
                    <a:pt x="84785" y="698"/>
                  </a:lnTo>
                  <a:lnTo>
                    <a:pt x="84785" y="77724"/>
                  </a:lnTo>
                  <a:lnTo>
                    <a:pt x="85356" y="78295"/>
                  </a:lnTo>
                  <a:lnTo>
                    <a:pt x="96672" y="78295"/>
                  </a:lnTo>
                  <a:lnTo>
                    <a:pt x="97243" y="77724"/>
                  </a:lnTo>
                  <a:lnTo>
                    <a:pt x="97243" y="77038"/>
                  </a:lnTo>
                  <a:lnTo>
                    <a:pt x="97243" y="698"/>
                  </a:lnTo>
                  <a:close/>
                </a:path>
                <a:path w="191770" h="78740">
                  <a:moveTo>
                    <a:pt x="191287" y="24688"/>
                  </a:moveTo>
                  <a:lnTo>
                    <a:pt x="189496" y="14274"/>
                  </a:lnTo>
                  <a:lnTo>
                    <a:pt x="187096" y="10642"/>
                  </a:lnTo>
                  <a:lnTo>
                    <a:pt x="184365" y="6515"/>
                  </a:lnTo>
                  <a:lnTo>
                    <a:pt x="178828" y="3225"/>
                  </a:lnTo>
                  <a:lnTo>
                    <a:pt x="178828" y="15544"/>
                  </a:lnTo>
                  <a:lnTo>
                    <a:pt x="178828" y="62750"/>
                  </a:lnTo>
                  <a:lnTo>
                    <a:pt x="172542" y="67652"/>
                  </a:lnTo>
                  <a:lnTo>
                    <a:pt x="144780" y="67652"/>
                  </a:lnTo>
                  <a:lnTo>
                    <a:pt x="144780" y="10642"/>
                  </a:lnTo>
                  <a:lnTo>
                    <a:pt x="172542" y="10642"/>
                  </a:lnTo>
                  <a:lnTo>
                    <a:pt x="178828" y="15544"/>
                  </a:lnTo>
                  <a:lnTo>
                    <a:pt x="178828" y="3225"/>
                  </a:lnTo>
                  <a:lnTo>
                    <a:pt x="176237" y="1676"/>
                  </a:lnTo>
                  <a:lnTo>
                    <a:pt x="165455" y="0"/>
                  </a:lnTo>
                  <a:lnTo>
                    <a:pt x="132892" y="0"/>
                  </a:lnTo>
                  <a:lnTo>
                    <a:pt x="132321" y="698"/>
                  </a:lnTo>
                  <a:lnTo>
                    <a:pt x="132321" y="77724"/>
                  </a:lnTo>
                  <a:lnTo>
                    <a:pt x="132892" y="78282"/>
                  </a:lnTo>
                  <a:lnTo>
                    <a:pt x="165455" y="78282"/>
                  </a:lnTo>
                  <a:lnTo>
                    <a:pt x="191287" y="53606"/>
                  </a:lnTo>
                  <a:lnTo>
                    <a:pt x="191287" y="24688"/>
                  </a:lnTo>
                  <a:close/>
                </a:path>
              </a:pathLst>
            </a:custGeom>
            <a:solidFill>
              <a:srgbClr val="231F20"/>
            </a:solidFill>
          </p:spPr>
          <p:txBody>
            <a:bodyPr wrap="square" lIns="0" tIns="0" rIns="0" bIns="0" rtlCol="0"/>
            <a:lstStyle/>
            <a:p>
              <a:endParaRPr/>
            </a:p>
          </p:txBody>
        </p:sp>
      </p:grpSp>
      <p:pic>
        <p:nvPicPr>
          <p:cNvPr id="4" name="Billede 3">
            <a:extLst>
              <a:ext uri="{FF2B5EF4-FFF2-40B4-BE49-F238E27FC236}">
                <a16:creationId xmlns:a16="http://schemas.microsoft.com/office/drawing/2014/main" id="{AD3E5786-655A-4EB3-B10A-B07E644154A3}"/>
              </a:ext>
            </a:extLst>
          </p:cNvPr>
          <p:cNvPicPr>
            <a:picLocks noChangeAspect="1"/>
          </p:cNvPicPr>
          <p:nvPr/>
        </p:nvPicPr>
        <p:blipFill>
          <a:blip r:embed="rId7"/>
          <a:stretch>
            <a:fillRect/>
          </a:stretch>
        </p:blipFill>
        <p:spPr>
          <a:xfrm>
            <a:off x="8274542" y="2724208"/>
            <a:ext cx="4238445" cy="4133792"/>
          </a:xfrm>
          <a:prstGeom prst="rect">
            <a:avLst/>
          </a:prstGeom>
        </p:spPr>
      </p:pic>
    </p:spTree>
    <p:extLst>
      <p:ext uri="{BB962C8B-B14F-4D97-AF65-F5344CB8AC3E}">
        <p14:creationId xmlns:p14="http://schemas.microsoft.com/office/powerpoint/2010/main" val="35710219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56B2BEFD-810C-F54A-BC5A-9F3F831946E3}"/>
              </a:ext>
            </a:extLst>
          </p:cNvPr>
          <p:cNvPicPr>
            <a:picLocks noChangeAspect="1"/>
          </p:cNvPicPr>
          <p:nvPr/>
        </p:nvPicPr>
        <p:blipFill>
          <a:blip r:embed="rId2"/>
          <a:stretch>
            <a:fillRect/>
          </a:stretch>
        </p:blipFill>
        <p:spPr>
          <a:xfrm>
            <a:off x="-488909" y="-71846"/>
            <a:ext cx="12682138" cy="9019468"/>
          </a:xfrm>
          <a:prstGeom prst="rect">
            <a:avLst/>
          </a:prstGeom>
        </p:spPr>
      </p:pic>
      <p:sp>
        <p:nvSpPr>
          <p:cNvPr id="6" name="Tekstfelt 5">
            <a:extLst>
              <a:ext uri="{FF2B5EF4-FFF2-40B4-BE49-F238E27FC236}">
                <a16:creationId xmlns:a16="http://schemas.microsoft.com/office/drawing/2014/main" id="{6FBE9322-1470-35A9-D2EC-7F795ADA4A18}"/>
              </a:ext>
            </a:extLst>
          </p:cNvPr>
          <p:cNvSpPr txBox="1"/>
          <p:nvPr/>
        </p:nvSpPr>
        <p:spPr>
          <a:xfrm>
            <a:off x="5394960" y="3523488"/>
            <a:ext cx="914400" cy="914400"/>
          </a:xfrm>
          <a:prstGeom prst="rect">
            <a:avLst/>
          </a:prstGeom>
          <a:noFill/>
        </p:spPr>
        <p:txBody>
          <a:bodyPr wrap="square" rtlCol="0">
            <a:spAutoFit/>
          </a:bodyPr>
          <a:lstStyle/>
          <a:p>
            <a:endParaRPr lang="da-DK" dirty="0"/>
          </a:p>
        </p:txBody>
      </p:sp>
      <p:sp>
        <p:nvSpPr>
          <p:cNvPr id="7" name="Tekstfelt 6">
            <a:extLst>
              <a:ext uri="{FF2B5EF4-FFF2-40B4-BE49-F238E27FC236}">
                <a16:creationId xmlns:a16="http://schemas.microsoft.com/office/drawing/2014/main" id="{177E6623-0512-477D-DC74-69BCA87E885A}"/>
              </a:ext>
            </a:extLst>
          </p:cNvPr>
          <p:cNvSpPr txBox="1"/>
          <p:nvPr/>
        </p:nvSpPr>
        <p:spPr>
          <a:xfrm>
            <a:off x="838200" y="496371"/>
            <a:ext cx="4023360" cy="523220"/>
          </a:xfrm>
          <a:prstGeom prst="rect">
            <a:avLst/>
          </a:prstGeom>
          <a:noFill/>
        </p:spPr>
        <p:txBody>
          <a:bodyPr wrap="square" rtlCol="0">
            <a:spAutoFit/>
          </a:bodyPr>
          <a:lstStyle/>
          <a:p>
            <a:r>
              <a:rPr lang="da-DK" sz="2800" b="1" dirty="0"/>
              <a:t>Nyt </a:t>
            </a:r>
            <a:r>
              <a:rPr lang="da-DK" sz="2800" b="1" dirty="0" err="1"/>
              <a:t>vandsportcenter</a:t>
            </a:r>
            <a:endParaRPr lang="da-DK" sz="2800" b="1" dirty="0"/>
          </a:p>
        </p:txBody>
      </p:sp>
      <p:grpSp>
        <p:nvGrpSpPr>
          <p:cNvPr id="8" name="object 14">
            <a:extLst>
              <a:ext uri="{FF2B5EF4-FFF2-40B4-BE49-F238E27FC236}">
                <a16:creationId xmlns:a16="http://schemas.microsoft.com/office/drawing/2014/main" id="{86C5C33E-BD87-2592-5363-E7A301AA15AC}"/>
              </a:ext>
            </a:extLst>
          </p:cNvPr>
          <p:cNvGrpSpPr/>
          <p:nvPr/>
        </p:nvGrpSpPr>
        <p:grpSpPr>
          <a:xfrm>
            <a:off x="2733935" y="203658"/>
            <a:ext cx="9936480" cy="1108645"/>
            <a:chOff x="413999" y="995654"/>
            <a:chExt cx="9936480" cy="1108645"/>
          </a:xfrm>
        </p:grpSpPr>
        <p:sp>
          <p:nvSpPr>
            <p:cNvPr id="9" name="object 15">
              <a:extLst>
                <a:ext uri="{FF2B5EF4-FFF2-40B4-BE49-F238E27FC236}">
                  <a16:creationId xmlns:a16="http://schemas.microsoft.com/office/drawing/2014/main" id="{C2CCCCEF-EA0F-24D6-7E59-E3D92BF53411}"/>
                </a:ext>
              </a:extLst>
            </p:cNvPr>
            <p:cNvSpPr/>
            <p:nvPr/>
          </p:nvSpPr>
          <p:spPr>
            <a:xfrm>
              <a:off x="8552256" y="1752193"/>
              <a:ext cx="471170" cy="119380"/>
            </a:xfrm>
            <a:custGeom>
              <a:avLst/>
              <a:gdLst/>
              <a:ahLst/>
              <a:cxnLst/>
              <a:rect l="l" t="t" r="r" b="b"/>
              <a:pathLst>
                <a:path w="471170" h="119380">
                  <a:moveTo>
                    <a:pt x="119278" y="0"/>
                  </a:moveTo>
                  <a:lnTo>
                    <a:pt x="0" y="0"/>
                  </a:lnTo>
                  <a:lnTo>
                    <a:pt x="0" y="119291"/>
                  </a:lnTo>
                  <a:lnTo>
                    <a:pt x="119278" y="119291"/>
                  </a:lnTo>
                  <a:lnTo>
                    <a:pt x="119278" y="0"/>
                  </a:lnTo>
                  <a:close/>
                </a:path>
                <a:path w="471170" h="119380">
                  <a:moveTo>
                    <a:pt x="470852" y="12"/>
                  </a:moveTo>
                  <a:lnTo>
                    <a:pt x="351548" y="12"/>
                  </a:lnTo>
                  <a:lnTo>
                    <a:pt x="351548" y="119291"/>
                  </a:lnTo>
                  <a:lnTo>
                    <a:pt x="470852" y="119291"/>
                  </a:lnTo>
                  <a:lnTo>
                    <a:pt x="470852" y="12"/>
                  </a:lnTo>
                  <a:close/>
                </a:path>
              </a:pathLst>
            </a:custGeom>
            <a:solidFill>
              <a:srgbClr val="FFFFFF"/>
            </a:solidFill>
          </p:spPr>
          <p:txBody>
            <a:bodyPr wrap="square" lIns="0" tIns="0" rIns="0" bIns="0" rtlCol="0"/>
            <a:lstStyle/>
            <a:p>
              <a:endParaRPr/>
            </a:p>
          </p:txBody>
        </p:sp>
        <p:sp>
          <p:nvSpPr>
            <p:cNvPr id="10" name="object 16">
              <a:extLst>
                <a:ext uri="{FF2B5EF4-FFF2-40B4-BE49-F238E27FC236}">
                  <a16:creationId xmlns:a16="http://schemas.microsoft.com/office/drawing/2014/main" id="{0352C573-6DF9-C554-7B69-54C3C9E06605}"/>
                </a:ext>
              </a:extLst>
            </p:cNvPr>
            <p:cNvSpPr/>
            <p:nvPr/>
          </p:nvSpPr>
          <p:spPr>
            <a:xfrm>
              <a:off x="8319960" y="1811838"/>
              <a:ext cx="471170" cy="0"/>
            </a:xfrm>
            <a:custGeom>
              <a:avLst/>
              <a:gdLst/>
              <a:ahLst/>
              <a:cxnLst/>
              <a:rect l="l" t="t" r="r" b="b"/>
              <a:pathLst>
                <a:path w="471170">
                  <a:moveTo>
                    <a:pt x="0" y="0"/>
                  </a:moveTo>
                  <a:lnTo>
                    <a:pt x="470877" y="0"/>
                  </a:lnTo>
                </a:path>
              </a:pathLst>
            </a:custGeom>
            <a:ln w="119292">
              <a:solidFill>
                <a:srgbClr val="FFFFFF"/>
              </a:solidFill>
            </a:ln>
          </p:spPr>
          <p:txBody>
            <a:bodyPr wrap="square" lIns="0" tIns="0" rIns="0" bIns="0" rtlCol="0"/>
            <a:lstStyle/>
            <a:p>
              <a:endParaRPr/>
            </a:p>
          </p:txBody>
        </p:sp>
        <p:sp>
          <p:nvSpPr>
            <p:cNvPr id="11" name="object 17">
              <a:extLst>
                <a:ext uri="{FF2B5EF4-FFF2-40B4-BE49-F238E27FC236}">
                  <a16:creationId xmlns:a16="http://schemas.microsoft.com/office/drawing/2014/main" id="{84FFD189-F718-6C30-8B48-AB97D6B2CFC3}"/>
                </a:ext>
              </a:extLst>
            </p:cNvPr>
            <p:cNvSpPr/>
            <p:nvPr/>
          </p:nvSpPr>
          <p:spPr>
            <a:xfrm>
              <a:off x="9195759" y="1752192"/>
              <a:ext cx="0" cy="119380"/>
            </a:xfrm>
            <a:custGeom>
              <a:avLst/>
              <a:gdLst/>
              <a:ahLst/>
              <a:cxnLst/>
              <a:rect l="l" t="t" r="r" b="b"/>
              <a:pathLst>
                <a:path h="119380">
                  <a:moveTo>
                    <a:pt x="0" y="0"/>
                  </a:moveTo>
                  <a:lnTo>
                    <a:pt x="0" y="119292"/>
                  </a:lnTo>
                </a:path>
              </a:pathLst>
            </a:custGeom>
            <a:ln w="119291">
              <a:solidFill>
                <a:srgbClr val="FFFFFF"/>
              </a:solidFill>
            </a:ln>
          </p:spPr>
          <p:txBody>
            <a:bodyPr wrap="square" lIns="0" tIns="0" rIns="0" bIns="0" rtlCol="0"/>
            <a:lstStyle/>
            <a:p>
              <a:endParaRPr/>
            </a:p>
          </p:txBody>
        </p:sp>
        <p:sp>
          <p:nvSpPr>
            <p:cNvPr id="12" name="object 18">
              <a:extLst>
                <a:ext uri="{FF2B5EF4-FFF2-40B4-BE49-F238E27FC236}">
                  <a16:creationId xmlns:a16="http://schemas.microsoft.com/office/drawing/2014/main" id="{3C41514B-9B2E-4B94-F88D-BAB36B62C2A8}"/>
                </a:ext>
              </a:extLst>
            </p:cNvPr>
            <p:cNvSpPr/>
            <p:nvPr/>
          </p:nvSpPr>
          <p:spPr>
            <a:xfrm>
              <a:off x="9016822" y="1632902"/>
              <a:ext cx="471170" cy="351790"/>
            </a:xfrm>
            <a:custGeom>
              <a:avLst/>
              <a:gdLst/>
              <a:ahLst/>
              <a:cxnLst/>
              <a:rect l="l" t="t" r="r" b="b"/>
              <a:pathLst>
                <a:path w="471170" h="351789">
                  <a:moveTo>
                    <a:pt x="119278" y="0"/>
                  </a:moveTo>
                  <a:lnTo>
                    <a:pt x="0" y="0"/>
                  </a:lnTo>
                  <a:lnTo>
                    <a:pt x="0" y="119291"/>
                  </a:lnTo>
                  <a:lnTo>
                    <a:pt x="119278" y="119291"/>
                  </a:lnTo>
                  <a:lnTo>
                    <a:pt x="119278" y="0"/>
                  </a:lnTo>
                  <a:close/>
                </a:path>
                <a:path w="471170" h="351789">
                  <a:moveTo>
                    <a:pt x="351586" y="119291"/>
                  </a:moveTo>
                  <a:lnTo>
                    <a:pt x="119291" y="119291"/>
                  </a:lnTo>
                  <a:lnTo>
                    <a:pt x="119291" y="235445"/>
                  </a:lnTo>
                  <a:lnTo>
                    <a:pt x="119291" y="238594"/>
                  </a:lnTo>
                  <a:lnTo>
                    <a:pt x="119291" y="351586"/>
                  </a:lnTo>
                  <a:lnTo>
                    <a:pt x="351586" y="351586"/>
                  </a:lnTo>
                  <a:lnTo>
                    <a:pt x="351586" y="238594"/>
                  </a:lnTo>
                  <a:lnTo>
                    <a:pt x="351586" y="235445"/>
                  </a:lnTo>
                  <a:lnTo>
                    <a:pt x="351586" y="119291"/>
                  </a:lnTo>
                  <a:close/>
                </a:path>
                <a:path w="471170" h="351789">
                  <a:moveTo>
                    <a:pt x="470877" y="12"/>
                  </a:moveTo>
                  <a:lnTo>
                    <a:pt x="351586" y="12"/>
                  </a:lnTo>
                  <a:lnTo>
                    <a:pt x="351586" y="119291"/>
                  </a:lnTo>
                  <a:lnTo>
                    <a:pt x="470877" y="119291"/>
                  </a:lnTo>
                  <a:lnTo>
                    <a:pt x="470877" y="12"/>
                  </a:lnTo>
                  <a:close/>
                </a:path>
              </a:pathLst>
            </a:custGeom>
            <a:solidFill>
              <a:srgbClr val="FFFFFF"/>
            </a:solidFill>
          </p:spPr>
          <p:txBody>
            <a:bodyPr wrap="square" lIns="0" tIns="0" rIns="0" bIns="0" rtlCol="0"/>
            <a:lstStyle/>
            <a:p>
              <a:endParaRPr/>
            </a:p>
          </p:txBody>
        </p:sp>
        <p:sp>
          <p:nvSpPr>
            <p:cNvPr id="13" name="object 19">
              <a:extLst>
                <a:ext uri="{FF2B5EF4-FFF2-40B4-BE49-F238E27FC236}">
                  <a16:creationId xmlns:a16="http://schemas.microsoft.com/office/drawing/2014/main" id="{2D07ECF9-9D6C-9D29-AD97-3350B8AE9685}"/>
                </a:ext>
              </a:extLst>
            </p:cNvPr>
            <p:cNvSpPr/>
            <p:nvPr/>
          </p:nvSpPr>
          <p:spPr>
            <a:xfrm>
              <a:off x="9136113" y="1956237"/>
              <a:ext cx="351790" cy="0"/>
            </a:xfrm>
            <a:custGeom>
              <a:avLst/>
              <a:gdLst/>
              <a:ahLst/>
              <a:cxnLst/>
              <a:rect l="l" t="t" r="r" b="b"/>
              <a:pathLst>
                <a:path w="351790">
                  <a:moveTo>
                    <a:pt x="0" y="0"/>
                  </a:moveTo>
                  <a:lnTo>
                    <a:pt x="351589" y="0"/>
                  </a:lnTo>
                </a:path>
              </a:pathLst>
            </a:custGeom>
            <a:ln w="56502">
              <a:solidFill>
                <a:srgbClr val="FFFFFF"/>
              </a:solidFill>
            </a:ln>
          </p:spPr>
          <p:txBody>
            <a:bodyPr wrap="square" lIns="0" tIns="0" rIns="0" bIns="0" rtlCol="0"/>
            <a:lstStyle/>
            <a:p>
              <a:endParaRPr/>
            </a:p>
          </p:txBody>
        </p:sp>
        <p:sp>
          <p:nvSpPr>
            <p:cNvPr id="14" name="object 20">
              <a:extLst>
                <a:ext uri="{FF2B5EF4-FFF2-40B4-BE49-F238E27FC236}">
                  <a16:creationId xmlns:a16="http://schemas.microsoft.com/office/drawing/2014/main" id="{1DAD64DA-3A96-F59D-299A-A49FB6D17473}"/>
                </a:ext>
              </a:extLst>
            </p:cNvPr>
            <p:cNvSpPr/>
            <p:nvPr/>
          </p:nvSpPr>
          <p:spPr>
            <a:xfrm>
              <a:off x="9016824" y="2014311"/>
              <a:ext cx="471170" cy="0"/>
            </a:xfrm>
            <a:custGeom>
              <a:avLst/>
              <a:gdLst/>
              <a:ahLst/>
              <a:cxnLst/>
              <a:rect l="l" t="t" r="r" b="b"/>
              <a:pathLst>
                <a:path w="471170">
                  <a:moveTo>
                    <a:pt x="0" y="0"/>
                  </a:moveTo>
                  <a:lnTo>
                    <a:pt x="470877" y="0"/>
                  </a:lnTo>
                </a:path>
              </a:pathLst>
            </a:custGeom>
            <a:ln w="56502">
              <a:solidFill>
                <a:srgbClr val="FFFFFF"/>
              </a:solidFill>
            </a:ln>
          </p:spPr>
          <p:txBody>
            <a:bodyPr wrap="square" lIns="0" tIns="0" rIns="0" bIns="0" rtlCol="0"/>
            <a:lstStyle/>
            <a:p>
              <a:endParaRPr/>
            </a:p>
          </p:txBody>
        </p:sp>
        <p:sp>
          <p:nvSpPr>
            <p:cNvPr id="15" name="object 21">
              <a:extLst>
                <a:ext uri="{FF2B5EF4-FFF2-40B4-BE49-F238E27FC236}">
                  <a16:creationId xmlns:a16="http://schemas.microsoft.com/office/drawing/2014/main" id="{4472614B-D8BC-F4CC-DC7E-C1B47C872F42}"/>
                </a:ext>
              </a:extLst>
            </p:cNvPr>
            <p:cNvSpPr/>
            <p:nvPr/>
          </p:nvSpPr>
          <p:spPr>
            <a:xfrm>
              <a:off x="9249117" y="1692548"/>
              <a:ext cx="471170" cy="0"/>
            </a:xfrm>
            <a:custGeom>
              <a:avLst/>
              <a:gdLst/>
              <a:ahLst/>
              <a:cxnLst/>
              <a:rect l="l" t="t" r="r" b="b"/>
              <a:pathLst>
                <a:path w="471170">
                  <a:moveTo>
                    <a:pt x="0" y="0"/>
                  </a:moveTo>
                  <a:lnTo>
                    <a:pt x="470877" y="0"/>
                  </a:lnTo>
                </a:path>
              </a:pathLst>
            </a:custGeom>
            <a:ln w="119291">
              <a:solidFill>
                <a:srgbClr val="FFFFFF"/>
              </a:solidFill>
            </a:ln>
          </p:spPr>
          <p:txBody>
            <a:bodyPr wrap="square" lIns="0" tIns="0" rIns="0" bIns="0" rtlCol="0"/>
            <a:lstStyle/>
            <a:p>
              <a:endParaRPr/>
            </a:p>
          </p:txBody>
        </p:sp>
        <p:sp>
          <p:nvSpPr>
            <p:cNvPr id="16" name="object 22">
              <a:extLst>
                <a:ext uri="{FF2B5EF4-FFF2-40B4-BE49-F238E27FC236}">
                  <a16:creationId xmlns:a16="http://schemas.microsoft.com/office/drawing/2014/main" id="{8A979BC5-4CF0-249F-E6BF-B23230655741}"/>
                </a:ext>
              </a:extLst>
            </p:cNvPr>
            <p:cNvSpPr/>
            <p:nvPr/>
          </p:nvSpPr>
          <p:spPr>
            <a:xfrm>
              <a:off x="9249117" y="1926414"/>
              <a:ext cx="471170" cy="0"/>
            </a:xfrm>
            <a:custGeom>
              <a:avLst/>
              <a:gdLst/>
              <a:ahLst/>
              <a:cxnLst/>
              <a:rect l="l" t="t" r="r" b="b"/>
              <a:pathLst>
                <a:path w="471170">
                  <a:moveTo>
                    <a:pt x="0" y="0"/>
                  </a:moveTo>
                  <a:lnTo>
                    <a:pt x="119291" y="0"/>
                  </a:lnTo>
                </a:path>
                <a:path w="471170">
                  <a:moveTo>
                    <a:pt x="351586" y="0"/>
                  </a:moveTo>
                  <a:lnTo>
                    <a:pt x="470877" y="0"/>
                  </a:lnTo>
                </a:path>
              </a:pathLst>
            </a:custGeom>
            <a:ln w="116146">
              <a:solidFill>
                <a:srgbClr val="FFFFFF"/>
              </a:solidFill>
            </a:ln>
          </p:spPr>
          <p:txBody>
            <a:bodyPr wrap="square" lIns="0" tIns="0" rIns="0" bIns="0" rtlCol="0"/>
            <a:lstStyle/>
            <a:p>
              <a:endParaRPr/>
            </a:p>
          </p:txBody>
        </p:sp>
        <p:sp>
          <p:nvSpPr>
            <p:cNvPr id="17" name="object 23">
              <a:extLst>
                <a:ext uri="{FF2B5EF4-FFF2-40B4-BE49-F238E27FC236}">
                  <a16:creationId xmlns:a16="http://schemas.microsoft.com/office/drawing/2014/main" id="{50E1A3C1-2BB8-31CF-C9D1-E46466B47B65}"/>
                </a:ext>
              </a:extLst>
            </p:cNvPr>
            <p:cNvSpPr/>
            <p:nvPr/>
          </p:nvSpPr>
          <p:spPr>
            <a:xfrm>
              <a:off x="8784514" y="1632902"/>
              <a:ext cx="935990" cy="410209"/>
            </a:xfrm>
            <a:custGeom>
              <a:avLst/>
              <a:gdLst/>
              <a:ahLst/>
              <a:cxnLst/>
              <a:rect l="l" t="t" r="r" b="b"/>
              <a:pathLst>
                <a:path w="935990" h="410210">
                  <a:moveTo>
                    <a:pt x="119303" y="0"/>
                  </a:moveTo>
                  <a:lnTo>
                    <a:pt x="0" y="0"/>
                  </a:lnTo>
                  <a:lnTo>
                    <a:pt x="0" y="119291"/>
                  </a:lnTo>
                  <a:lnTo>
                    <a:pt x="119303" y="119291"/>
                  </a:lnTo>
                  <a:lnTo>
                    <a:pt x="119303" y="0"/>
                  </a:lnTo>
                  <a:close/>
                </a:path>
                <a:path w="935990" h="410210">
                  <a:moveTo>
                    <a:pt x="935482" y="353161"/>
                  </a:moveTo>
                  <a:lnTo>
                    <a:pt x="464591" y="353161"/>
                  </a:lnTo>
                  <a:lnTo>
                    <a:pt x="464591" y="409663"/>
                  </a:lnTo>
                  <a:lnTo>
                    <a:pt x="935482" y="409663"/>
                  </a:lnTo>
                  <a:lnTo>
                    <a:pt x="935482" y="353161"/>
                  </a:lnTo>
                  <a:close/>
                </a:path>
                <a:path w="935990" h="410210">
                  <a:moveTo>
                    <a:pt x="935482" y="295084"/>
                  </a:moveTo>
                  <a:lnTo>
                    <a:pt x="464591" y="295084"/>
                  </a:lnTo>
                  <a:lnTo>
                    <a:pt x="464591" y="351599"/>
                  </a:lnTo>
                  <a:lnTo>
                    <a:pt x="935482" y="351599"/>
                  </a:lnTo>
                  <a:lnTo>
                    <a:pt x="935482" y="295084"/>
                  </a:lnTo>
                  <a:close/>
                </a:path>
              </a:pathLst>
            </a:custGeom>
            <a:solidFill>
              <a:srgbClr val="FFFFFF"/>
            </a:solidFill>
          </p:spPr>
          <p:txBody>
            <a:bodyPr wrap="square" lIns="0" tIns="0" rIns="0" bIns="0" rtlCol="0"/>
            <a:lstStyle/>
            <a:p>
              <a:endParaRPr/>
            </a:p>
          </p:txBody>
        </p:sp>
        <p:sp>
          <p:nvSpPr>
            <p:cNvPr id="18" name="object 24">
              <a:extLst>
                <a:ext uri="{FF2B5EF4-FFF2-40B4-BE49-F238E27FC236}">
                  <a16:creationId xmlns:a16="http://schemas.microsoft.com/office/drawing/2014/main" id="{F122FAD5-97FE-6704-76D6-8268FFB89096}"/>
                </a:ext>
              </a:extLst>
            </p:cNvPr>
            <p:cNvSpPr/>
            <p:nvPr/>
          </p:nvSpPr>
          <p:spPr>
            <a:xfrm>
              <a:off x="9136113" y="1926414"/>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19" name="object 25">
              <a:extLst>
                <a:ext uri="{FF2B5EF4-FFF2-40B4-BE49-F238E27FC236}">
                  <a16:creationId xmlns:a16="http://schemas.microsoft.com/office/drawing/2014/main" id="{8A0012D8-123C-FB80-55AC-57350A904CD2}"/>
                </a:ext>
              </a:extLst>
            </p:cNvPr>
            <p:cNvSpPr/>
            <p:nvPr/>
          </p:nvSpPr>
          <p:spPr>
            <a:xfrm>
              <a:off x="8784526" y="1956237"/>
              <a:ext cx="471170" cy="58419"/>
            </a:xfrm>
            <a:custGeom>
              <a:avLst/>
              <a:gdLst/>
              <a:ahLst/>
              <a:cxnLst/>
              <a:rect l="l" t="t" r="r" b="b"/>
              <a:pathLst>
                <a:path w="471170" h="58419">
                  <a:moveTo>
                    <a:pt x="119287" y="0"/>
                  </a:moveTo>
                  <a:lnTo>
                    <a:pt x="470877" y="0"/>
                  </a:lnTo>
                </a:path>
                <a:path w="471170" h="58419">
                  <a:moveTo>
                    <a:pt x="0" y="58073"/>
                  </a:moveTo>
                  <a:lnTo>
                    <a:pt x="470877" y="58073"/>
                  </a:lnTo>
                </a:path>
              </a:pathLst>
            </a:custGeom>
            <a:ln w="56501">
              <a:solidFill>
                <a:srgbClr val="FFFFFF"/>
              </a:solidFill>
            </a:ln>
          </p:spPr>
          <p:txBody>
            <a:bodyPr wrap="square" lIns="0" tIns="0" rIns="0" bIns="0" rtlCol="0"/>
            <a:lstStyle/>
            <a:p>
              <a:endParaRPr/>
            </a:p>
          </p:txBody>
        </p:sp>
        <p:sp>
          <p:nvSpPr>
            <p:cNvPr id="20" name="object 26">
              <a:extLst>
                <a:ext uri="{FF2B5EF4-FFF2-40B4-BE49-F238E27FC236}">
                  <a16:creationId xmlns:a16="http://schemas.microsoft.com/office/drawing/2014/main" id="{28BE521B-04B9-7EB8-4C2E-409221607D04}"/>
                </a:ext>
              </a:extLst>
            </p:cNvPr>
            <p:cNvSpPr/>
            <p:nvPr/>
          </p:nvSpPr>
          <p:spPr>
            <a:xfrm>
              <a:off x="8671547" y="1692547"/>
              <a:ext cx="232410" cy="0"/>
            </a:xfrm>
            <a:custGeom>
              <a:avLst/>
              <a:gdLst/>
              <a:ahLst/>
              <a:cxnLst/>
              <a:rect l="l" t="t" r="r" b="b"/>
              <a:pathLst>
                <a:path w="232409">
                  <a:moveTo>
                    <a:pt x="0" y="0"/>
                  </a:moveTo>
                  <a:lnTo>
                    <a:pt x="232270" y="0"/>
                  </a:lnTo>
                </a:path>
              </a:pathLst>
            </a:custGeom>
            <a:ln w="119292">
              <a:solidFill>
                <a:srgbClr val="FFFFFF"/>
              </a:solidFill>
            </a:ln>
          </p:spPr>
          <p:txBody>
            <a:bodyPr wrap="square" lIns="0" tIns="0" rIns="0" bIns="0" rtlCol="0"/>
            <a:lstStyle/>
            <a:p>
              <a:endParaRPr/>
            </a:p>
          </p:txBody>
        </p:sp>
        <p:sp>
          <p:nvSpPr>
            <p:cNvPr id="21" name="object 27">
              <a:extLst>
                <a:ext uri="{FF2B5EF4-FFF2-40B4-BE49-F238E27FC236}">
                  <a16:creationId xmlns:a16="http://schemas.microsoft.com/office/drawing/2014/main" id="{F3D00D23-69CD-32E2-2A29-57CB354729BF}"/>
                </a:ext>
              </a:extLst>
            </p:cNvPr>
            <p:cNvSpPr/>
            <p:nvPr/>
          </p:nvSpPr>
          <p:spPr>
            <a:xfrm>
              <a:off x="8552244" y="1868347"/>
              <a:ext cx="471170" cy="174625"/>
            </a:xfrm>
            <a:custGeom>
              <a:avLst/>
              <a:gdLst/>
              <a:ahLst/>
              <a:cxnLst/>
              <a:rect l="l" t="t" r="r" b="b"/>
              <a:pathLst>
                <a:path w="471170" h="174625">
                  <a:moveTo>
                    <a:pt x="470852" y="117716"/>
                  </a:moveTo>
                  <a:lnTo>
                    <a:pt x="0" y="117716"/>
                  </a:lnTo>
                  <a:lnTo>
                    <a:pt x="0" y="174218"/>
                  </a:lnTo>
                  <a:lnTo>
                    <a:pt x="470852" y="174218"/>
                  </a:lnTo>
                  <a:lnTo>
                    <a:pt x="470852" y="117716"/>
                  </a:lnTo>
                  <a:close/>
                </a:path>
                <a:path w="471170" h="174625">
                  <a:moveTo>
                    <a:pt x="470852" y="0"/>
                  </a:moveTo>
                  <a:lnTo>
                    <a:pt x="351561" y="0"/>
                  </a:lnTo>
                  <a:lnTo>
                    <a:pt x="351561" y="59639"/>
                  </a:lnTo>
                  <a:lnTo>
                    <a:pt x="119291" y="59639"/>
                  </a:lnTo>
                  <a:lnTo>
                    <a:pt x="119291" y="0"/>
                  </a:lnTo>
                  <a:lnTo>
                    <a:pt x="0" y="0"/>
                  </a:lnTo>
                  <a:lnTo>
                    <a:pt x="0" y="59639"/>
                  </a:lnTo>
                  <a:lnTo>
                    <a:pt x="0" y="116141"/>
                  </a:lnTo>
                  <a:lnTo>
                    <a:pt x="119291" y="116141"/>
                  </a:lnTo>
                  <a:lnTo>
                    <a:pt x="351561" y="116141"/>
                  </a:lnTo>
                  <a:lnTo>
                    <a:pt x="470852" y="116141"/>
                  </a:lnTo>
                  <a:lnTo>
                    <a:pt x="470852" y="59639"/>
                  </a:lnTo>
                  <a:lnTo>
                    <a:pt x="470852" y="0"/>
                  </a:lnTo>
                  <a:close/>
                </a:path>
              </a:pathLst>
            </a:custGeom>
            <a:solidFill>
              <a:srgbClr val="FFFFFF"/>
            </a:solidFill>
          </p:spPr>
          <p:txBody>
            <a:bodyPr wrap="square" lIns="0" tIns="0" rIns="0" bIns="0" rtlCol="0"/>
            <a:lstStyle/>
            <a:p>
              <a:endParaRPr/>
            </a:p>
          </p:txBody>
        </p:sp>
        <p:sp>
          <p:nvSpPr>
            <p:cNvPr id="22" name="object 28">
              <a:extLst>
                <a:ext uri="{FF2B5EF4-FFF2-40B4-BE49-F238E27FC236}">
                  <a16:creationId xmlns:a16="http://schemas.microsoft.com/office/drawing/2014/main" id="{FC573131-18E6-E918-A1D1-9419E858B7BD}"/>
                </a:ext>
              </a:extLst>
            </p:cNvPr>
            <p:cNvSpPr/>
            <p:nvPr/>
          </p:nvSpPr>
          <p:spPr>
            <a:xfrm>
              <a:off x="8319960" y="1518319"/>
              <a:ext cx="1167765" cy="59690"/>
            </a:xfrm>
            <a:custGeom>
              <a:avLst/>
              <a:gdLst/>
              <a:ahLst/>
              <a:cxnLst/>
              <a:rect l="l" t="t" r="r" b="b"/>
              <a:pathLst>
                <a:path w="1167765" h="59690">
                  <a:moveTo>
                    <a:pt x="583857" y="0"/>
                  </a:moveTo>
                  <a:lnTo>
                    <a:pt x="703148" y="0"/>
                  </a:lnTo>
                </a:path>
                <a:path w="1167765" h="59690">
                  <a:moveTo>
                    <a:pt x="232295" y="59646"/>
                  </a:moveTo>
                  <a:lnTo>
                    <a:pt x="703148" y="59646"/>
                  </a:lnTo>
                </a:path>
                <a:path w="1167765" h="59690">
                  <a:moveTo>
                    <a:pt x="0" y="59646"/>
                  </a:moveTo>
                  <a:lnTo>
                    <a:pt x="470877" y="59646"/>
                  </a:lnTo>
                </a:path>
                <a:path w="1167765" h="59690">
                  <a:moveTo>
                    <a:pt x="464566" y="59646"/>
                  </a:moveTo>
                  <a:lnTo>
                    <a:pt x="935443" y="59646"/>
                  </a:lnTo>
                </a:path>
                <a:path w="1167765" h="59690">
                  <a:moveTo>
                    <a:pt x="696861" y="59646"/>
                  </a:moveTo>
                  <a:lnTo>
                    <a:pt x="1167739" y="59646"/>
                  </a:lnTo>
                </a:path>
                <a:path w="1167765" h="59690">
                  <a:moveTo>
                    <a:pt x="816152" y="0"/>
                  </a:moveTo>
                  <a:lnTo>
                    <a:pt x="935443" y="0"/>
                  </a:lnTo>
                </a:path>
                <a:path w="1167765" h="59690">
                  <a:moveTo>
                    <a:pt x="816152" y="0"/>
                  </a:moveTo>
                  <a:lnTo>
                    <a:pt x="1167739" y="0"/>
                  </a:lnTo>
                </a:path>
              </a:pathLst>
            </a:custGeom>
            <a:ln w="3175">
              <a:solidFill>
                <a:srgbClr val="FFFFFF"/>
              </a:solidFill>
            </a:ln>
          </p:spPr>
          <p:txBody>
            <a:bodyPr wrap="square" lIns="0" tIns="0" rIns="0" bIns="0" rtlCol="0"/>
            <a:lstStyle/>
            <a:p>
              <a:endParaRPr/>
            </a:p>
          </p:txBody>
        </p:sp>
        <p:sp>
          <p:nvSpPr>
            <p:cNvPr id="23" name="object 29">
              <a:extLst>
                <a:ext uri="{FF2B5EF4-FFF2-40B4-BE49-F238E27FC236}">
                  <a16:creationId xmlns:a16="http://schemas.microsoft.com/office/drawing/2014/main" id="{91A76B46-E157-59B6-112C-C50853DAADC2}"/>
                </a:ext>
              </a:extLst>
            </p:cNvPr>
            <p:cNvSpPr/>
            <p:nvPr/>
          </p:nvSpPr>
          <p:spPr>
            <a:xfrm>
              <a:off x="9016810" y="1519897"/>
              <a:ext cx="471170" cy="119380"/>
            </a:xfrm>
            <a:custGeom>
              <a:avLst/>
              <a:gdLst/>
              <a:ahLst/>
              <a:cxnLst/>
              <a:rect l="l" t="t" r="r" b="b"/>
              <a:pathLst>
                <a:path w="471170" h="119380">
                  <a:moveTo>
                    <a:pt x="119291" y="0"/>
                  </a:moveTo>
                  <a:lnTo>
                    <a:pt x="0" y="0"/>
                  </a:lnTo>
                  <a:lnTo>
                    <a:pt x="0" y="119278"/>
                  </a:lnTo>
                  <a:lnTo>
                    <a:pt x="119291" y="119278"/>
                  </a:lnTo>
                  <a:lnTo>
                    <a:pt x="119291" y="0"/>
                  </a:lnTo>
                  <a:close/>
                </a:path>
                <a:path w="471170" h="119380">
                  <a:moveTo>
                    <a:pt x="470890" y="0"/>
                  </a:moveTo>
                  <a:lnTo>
                    <a:pt x="351599" y="0"/>
                  </a:lnTo>
                  <a:lnTo>
                    <a:pt x="351599" y="119278"/>
                  </a:lnTo>
                  <a:lnTo>
                    <a:pt x="470890" y="119278"/>
                  </a:lnTo>
                  <a:lnTo>
                    <a:pt x="470890" y="0"/>
                  </a:lnTo>
                  <a:close/>
                </a:path>
              </a:pathLst>
            </a:custGeom>
            <a:solidFill>
              <a:srgbClr val="FFFFFF"/>
            </a:solidFill>
          </p:spPr>
          <p:txBody>
            <a:bodyPr wrap="square" lIns="0" tIns="0" rIns="0" bIns="0" rtlCol="0"/>
            <a:lstStyle/>
            <a:p>
              <a:endParaRPr/>
            </a:p>
          </p:txBody>
        </p:sp>
        <p:sp>
          <p:nvSpPr>
            <p:cNvPr id="24" name="object 30">
              <a:extLst>
                <a:ext uri="{FF2B5EF4-FFF2-40B4-BE49-F238E27FC236}">
                  <a16:creationId xmlns:a16="http://schemas.microsoft.com/office/drawing/2014/main" id="{50FDD2A0-FB9B-40D8-F86B-72D5C5C0B605}"/>
                </a:ext>
              </a:extLst>
            </p:cNvPr>
            <p:cNvSpPr/>
            <p:nvPr/>
          </p:nvSpPr>
          <p:spPr>
            <a:xfrm>
              <a:off x="8319960" y="1518319"/>
              <a:ext cx="471170" cy="0"/>
            </a:xfrm>
            <a:custGeom>
              <a:avLst/>
              <a:gdLst/>
              <a:ahLst/>
              <a:cxnLst/>
              <a:rect l="l" t="t" r="r" b="b"/>
              <a:pathLst>
                <a:path w="471170">
                  <a:moveTo>
                    <a:pt x="232295" y="0"/>
                  </a:moveTo>
                  <a:lnTo>
                    <a:pt x="351586" y="0"/>
                  </a:lnTo>
                </a:path>
                <a:path w="471170">
                  <a:moveTo>
                    <a:pt x="0" y="0"/>
                  </a:moveTo>
                  <a:lnTo>
                    <a:pt x="470877" y="0"/>
                  </a:lnTo>
                </a:path>
              </a:pathLst>
            </a:custGeom>
            <a:ln w="3175">
              <a:solidFill>
                <a:srgbClr val="FFFFFF"/>
              </a:solidFill>
            </a:ln>
          </p:spPr>
          <p:txBody>
            <a:bodyPr wrap="square" lIns="0" tIns="0" rIns="0" bIns="0" rtlCol="0"/>
            <a:lstStyle/>
            <a:p>
              <a:endParaRPr/>
            </a:p>
          </p:txBody>
        </p:sp>
        <p:sp>
          <p:nvSpPr>
            <p:cNvPr id="25" name="object 31">
              <a:extLst>
                <a:ext uri="{FF2B5EF4-FFF2-40B4-BE49-F238E27FC236}">
                  <a16:creationId xmlns:a16="http://schemas.microsoft.com/office/drawing/2014/main" id="{4A3A489D-6E56-CB0E-910B-459C9E80B6E6}"/>
                </a:ext>
              </a:extLst>
            </p:cNvPr>
            <p:cNvSpPr/>
            <p:nvPr/>
          </p:nvSpPr>
          <p:spPr>
            <a:xfrm>
              <a:off x="8671547" y="1519897"/>
              <a:ext cx="232410" cy="119380"/>
            </a:xfrm>
            <a:custGeom>
              <a:avLst/>
              <a:gdLst/>
              <a:ahLst/>
              <a:cxnLst/>
              <a:rect l="l" t="t" r="r" b="b"/>
              <a:pathLst>
                <a:path w="232409" h="119380">
                  <a:moveTo>
                    <a:pt x="232270" y="0"/>
                  </a:moveTo>
                  <a:lnTo>
                    <a:pt x="112966" y="0"/>
                  </a:lnTo>
                  <a:lnTo>
                    <a:pt x="0" y="0"/>
                  </a:lnTo>
                  <a:lnTo>
                    <a:pt x="0" y="119278"/>
                  </a:lnTo>
                  <a:lnTo>
                    <a:pt x="112966" y="119278"/>
                  </a:lnTo>
                  <a:lnTo>
                    <a:pt x="232270" y="119278"/>
                  </a:lnTo>
                  <a:lnTo>
                    <a:pt x="232270" y="0"/>
                  </a:lnTo>
                  <a:close/>
                </a:path>
              </a:pathLst>
            </a:custGeom>
            <a:solidFill>
              <a:srgbClr val="FFFFFF"/>
            </a:solidFill>
          </p:spPr>
          <p:txBody>
            <a:bodyPr wrap="square" lIns="0" tIns="0" rIns="0" bIns="0" rtlCol="0"/>
            <a:lstStyle/>
            <a:p>
              <a:endParaRPr/>
            </a:p>
          </p:txBody>
        </p:sp>
        <p:sp>
          <p:nvSpPr>
            <p:cNvPr id="26" name="object 32">
              <a:extLst>
                <a:ext uri="{FF2B5EF4-FFF2-40B4-BE49-F238E27FC236}">
                  <a16:creationId xmlns:a16="http://schemas.microsoft.com/office/drawing/2014/main" id="{6A70D0DF-DF1B-CB9E-F0A4-0D4BA7906750}"/>
                </a:ext>
              </a:extLst>
            </p:cNvPr>
            <p:cNvSpPr/>
            <p:nvPr/>
          </p:nvSpPr>
          <p:spPr>
            <a:xfrm>
              <a:off x="8671547" y="1519897"/>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73C167"/>
            </a:solidFill>
          </p:spPr>
          <p:txBody>
            <a:bodyPr wrap="square" lIns="0" tIns="0" rIns="0" bIns="0" rtlCol="0"/>
            <a:lstStyle/>
            <a:p>
              <a:endParaRPr/>
            </a:p>
          </p:txBody>
        </p:sp>
        <p:sp>
          <p:nvSpPr>
            <p:cNvPr id="27" name="object 33">
              <a:extLst>
                <a:ext uri="{FF2B5EF4-FFF2-40B4-BE49-F238E27FC236}">
                  <a16:creationId xmlns:a16="http://schemas.microsoft.com/office/drawing/2014/main" id="{FF649556-BC39-4E6E-8A97-7E3EE184532E}"/>
                </a:ext>
              </a:extLst>
            </p:cNvPr>
            <p:cNvSpPr/>
            <p:nvPr/>
          </p:nvSpPr>
          <p:spPr>
            <a:xfrm>
              <a:off x="8439251"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3B649"/>
            </a:solidFill>
          </p:spPr>
          <p:txBody>
            <a:bodyPr wrap="square" lIns="0" tIns="0" rIns="0" bIns="0" rtlCol="0"/>
            <a:lstStyle/>
            <a:p>
              <a:endParaRPr/>
            </a:p>
          </p:txBody>
        </p:sp>
        <p:sp>
          <p:nvSpPr>
            <p:cNvPr id="28" name="object 34">
              <a:extLst>
                <a:ext uri="{FF2B5EF4-FFF2-40B4-BE49-F238E27FC236}">
                  <a16:creationId xmlns:a16="http://schemas.microsoft.com/office/drawing/2014/main" id="{09CD27D4-6644-CEC7-7471-52DC9D9B4DF1}"/>
                </a:ext>
              </a:extLst>
            </p:cNvPr>
            <p:cNvSpPr/>
            <p:nvPr/>
          </p:nvSpPr>
          <p:spPr>
            <a:xfrm>
              <a:off x="8903817"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95CE8B"/>
            </a:solidFill>
          </p:spPr>
          <p:txBody>
            <a:bodyPr wrap="square" lIns="0" tIns="0" rIns="0" bIns="0" rtlCol="0"/>
            <a:lstStyle/>
            <a:p>
              <a:endParaRPr/>
            </a:p>
          </p:txBody>
        </p:sp>
        <p:sp>
          <p:nvSpPr>
            <p:cNvPr id="29" name="object 35">
              <a:extLst>
                <a:ext uri="{FF2B5EF4-FFF2-40B4-BE49-F238E27FC236}">
                  <a16:creationId xmlns:a16="http://schemas.microsoft.com/office/drawing/2014/main" id="{B3B94C43-E7F4-CE20-01DB-3B90F280B9F8}"/>
                </a:ext>
              </a:extLst>
            </p:cNvPr>
            <p:cNvSpPr/>
            <p:nvPr/>
          </p:nvSpPr>
          <p:spPr>
            <a:xfrm>
              <a:off x="9136113"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B8DDAE"/>
            </a:solidFill>
          </p:spPr>
          <p:txBody>
            <a:bodyPr wrap="square" lIns="0" tIns="0" rIns="0" bIns="0" rtlCol="0"/>
            <a:lstStyle/>
            <a:p>
              <a:endParaRPr/>
            </a:p>
          </p:txBody>
        </p:sp>
        <p:sp>
          <p:nvSpPr>
            <p:cNvPr id="30" name="object 36">
              <a:extLst>
                <a:ext uri="{FF2B5EF4-FFF2-40B4-BE49-F238E27FC236}">
                  <a16:creationId xmlns:a16="http://schemas.microsoft.com/office/drawing/2014/main" id="{58FA4AF6-B44D-7943-ACCA-21B4EC6B5C12}"/>
                </a:ext>
              </a:extLst>
            </p:cNvPr>
            <p:cNvSpPr/>
            <p:nvPr/>
          </p:nvSpPr>
          <p:spPr>
            <a:xfrm>
              <a:off x="9136116"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26C8F"/>
            </a:solidFill>
          </p:spPr>
          <p:txBody>
            <a:bodyPr wrap="square" lIns="0" tIns="0" rIns="0" bIns="0" rtlCol="0"/>
            <a:lstStyle/>
            <a:p>
              <a:endParaRPr/>
            </a:p>
          </p:txBody>
        </p:sp>
        <p:sp>
          <p:nvSpPr>
            <p:cNvPr id="31" name="object 37">
              <a:extLst>
                <a:ext uri="{FF2B5EF4-FFF2-40B4-BE49-F238E27FC236}">
                  <a16:creationId xmlns:a16="http://schemas.microsoft.com/office/drawing/2014/main" id="{EADC3B04-29BA-31E8-CEEE-429344CDEBC8}"/>
                </a:ext>
              </a:extLst>
            </p:cNvPr>
            <p:cNvSpPr/>
            <p:nvPr/>
          </p:nvSpPr>
          <p:spPr>
            <a:xfrm>
              <a:off x="9368408" y="1752193"/>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00577E"/>
            </a:solidFill>
          </p:spPr>
          <p:txBody>
            <a:bodyPr wrap="square" lIns="0" tIns="0" rIns="0" bIns="0" rtlCol="0"/>
            <a:lstStyle/>
            <a:p>
              <a:endParaRPr/>
            </a:p>
          </p:txBody>
        </p:sp>
        <p:sp>
          <p:nvSpPr>
            <p:cNvPr id="32" name="object 38">
              <a:extLst>
                <a:ext uri="{FF2B5EF4-FFF2-40B4-BE49-F238E27FC236}">
                  <a16:creationId xmlns:a16="http://schemas.microsoft.com/office/drawing/2014/main" id="{A92C0041-501C-7F24-646C-62851D2AB7AD}"/>
                </a:ext>
              </a:extLst>
            </p:cNvPr>
            <p:cNvSpPr/>
            <p:nvPr/>
          </p:nvSpPr>
          <p:spPr>
            <a:xfrm>
              <a:off x="8903817"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6B85A3"/>
            </a:solidFill>
          </p:spPr>
          <p:txBody>
            <a:bodyPr wrap="square" lIns="0" tIns="0" rIns="0" bIns="0" rtlCol="0"/>
            <a:lstStyle/>
            <a:p>
              <a:endParaRPr/>
            </a:p>
          </p:txBody>
        </p:sp>
        <p:sp>
          <p:nvSpPr>
            <p:cNvPr id="33" name="object 39">
              <a:extLst>
                <a:ext uri="{FF2B5EF4-FFF2-40B4-BE49-F238E27FC236}">
                  <a16:creationId xmlns:a16="http://schemas.microsoft.com/office/drawing/2014/main" id="{42149108-35C1-43E7-7A91-A0BF6B448149}"/>
                </a:ext>
              </a:extLst>
            </p:cNvPr>
            <p:cNvSpPr/>
            <p:nvPr/>
          </p:nvSpPr>
          <p:spPr>
            <a:xfrm>
              <a:off x="8671543" y="1752192"/>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95A5BC"/>
            </a:solidFill>
          </p:spPr>
          <p:txBody>
            <a:bodyPr wrap="square" lIns="0" tIns="0" rIns="0" bIns="0" rtlCol="0"/>
            <a:lstStyle/>
            <a:p>
              <a:endParaRPr/>
            </a:p>
          </p:txBody>
        </p:sp>
        <p:sp>
          <p:nvSpPr>
            <p:cNvPr id="34" name="object 40">
              <a:extLst>
                <a:ext uri="{FF2B5EF4-FFF2-40B4-BE49-F238E27FC236}">
                  <a16:creationId xmlns:a16="http://schemas.microsoft.com/office/drawing/2014/main" id="{29CB0ECA-05E4-F641-4EF7-58BA76AA3541}"/>
                </a:ext>
              </a:extLst>
            </p:cNvPr>
            <p:cNvSpPr/>
            <p:nvPr/>
          </p:nvSpPr>
          <p:spPr>
            <a:xfrm>
              <a:off x="9136113" y="1345663"/>
              <a:ext cx="351790" cy="0"/>
            </a:xfrm>
            <a:custGeom>
              <a:avLst/>
              <a:gdLst/>
              <a:ahLst/>
              <a:cxnLst/>
              <a:rect l="l" t="t" r="r" b="b"/>
              <a:pathLst>
                <a:path w="351790">
                  <a:moveTo>
                    <a:pt x="0" y="0"/>
                  </a:moveTo>
                  <a:lnTo>
                    <a:pt x="351586" y="0"/>
                  </a:lnTo>
                </a:path>
              </a:pathLst>
            </a:custGeom>
            <a:ln w="116147">
              <a:solidFill>
                <a:srgbClr val="FFFFFF"/>
              </a:solidFill>
            </a:ln>
          </p:spPr>
          <p:txBody>
            <a:bodyPr wrap="square" lIns="0" tIns="0" rIns="0" bIns="0" rtlCol="0"/>
            <a:lstStyle/>
            <a:p>
              <a:endParaRPr/>
            </a:p>
          </p:txBody>
        </p:sp>
        <p:sp>
          <p:nvSpPr>
            <p:cNvPr id="35" name="object 41">
              <a:extLst>
                <a:ext uri="{FF2B5EF4-FFF2-40B4-BE49-F238E27FC236}">
                  <a16:creationId xmlns:a16="http://schemas.microsoft.com/office/drawing/2014/main" id="{8E89CE8E-422B-A74A-D9D8-508BE58AF581}"/>
                </a:ext>
              </a:extLst>
            </p:cNvPr>
            <p:cNvSpPr/>
            <p:nvPr/>
          </p:nvSpPr>
          <p:spPr>
            <a:xfrm>
              <a:off x="9016810" y="1227949"/>
              <a:ext cx="471170" cy="118110"/>
            </a:xfrm>
            <a:custGeom>
              <a:avLst/>
              <a:gdLst/>
              <a:ahLst/>
              <a:cxnLst/>
              <a:rect l="l" t="t" r="r" b="b"/>
              <a:pathLst>
                <a:path w="471170" h="118109">
                  <a:moveTo>
                    <a:pt x="470890" y="0"/>
                  </a:moveTo>
                  <a:lnTo>
                    <a:pt x="0" y="0"/>
                  </a:lnTo>
                  <a:lnTo>
                    <a:pt x="0" y="29819"/>
                  </a:lnTo>
                  <a:lnTo>
                    <a:pt x="0" y="59651"/>
                  </a:lnTo>
                  <a:lnTo>
                    <a:pt x="0" y="87896"/>
                  </a:lnTo>
                  <a:lnTo>
                    <a:pt x="0" y="117716"/>
                  </a:lnTo>
                  <a:lnTo>
                    <a:pt x="470890" y="117716"/>
                  </a:lnTo>
                  <a:lnTo>
                    <a:pt x="470890" y="87896"/>
                  </a:lnTo>
                  <a:lnTo>
                    <a:pt x="470890" y="59651"/>
                  </a:lnTo>
                  <a:lnTo>
                    <a:pt x="470890" y="29819"/>
                  </a:lnTo>
                  <a:lnTo>
                    <a:pt x="470890" y="0"/>
                  </a:lnTo>
                  <a:close/>
                </a:path>
              </a:pathLst>
            </a:custGeom>
            <a:solidFill>
              <a:srgbClr val="FFFFFF"/>
            </a:solidFill>
          </p:spPr>
          <p:txBody>
            <a:bodyPr wrap="square" lIns="0" tIns="0" rIns="0" bIns="0" rtlCol="0"/>
            <a:lstStyle/>
            <a:p>
              <a:endParaRPr/>
            </a:p>
          </p:txBody>
        </p:sp>
        <p:sp>
          <p:nvSpPr>
            <p:cNvPr id="36" name="object 42">
              <a:extLst>
                <a:ext uri="{FF2B5EF4-FFF2-40B4-BE49-F238E27FC236}">
                  <a16:creationId xmlns:a16="http://schemas.microsoft.com/office/drawing/2014/main" id="{6C99340A-9766-239B-65CE-C4A19466E7C3}"/>
                </a:ext>
              </a:extLst>
            </p:cNvPr>
            <p:cNvSpPr/>
            <p:nvPr/>
          </p:nvSpPr>
          <p:spPr>
            <a:xfrm>
              <a:off x="9136113" y="1347235"/>
              <a:ext cx="351790" cy="0"/>
            </a:xfrm>
            <a:custGeom>
              <a:avLst/>
              <a:gdLst/>
              <a:ahLst/>
              <a:cxnLst/>
              <a:rect l="l" t="t" r="r" b="b"/>
              <a:pathLst>
                <a:path w="351790">
                  <a:moveTo>
                    <a:pt x="0" y="0"/>
                  </a:moveTo>
                  <a:lnTo>
                    <a:pt x="351586" y="0"/>
                  </a:lnTo>
                </a:path>
              </a:pathLst>
            </a:custGeom>
            <a:ln w="119291">
              <a:solidFill>
                <a:srgbClr val="FFFFFF"/>
              </a:solidFill>
            </a:ln>
          </p:spPr>
          <p:txBody>
            <a:bodyPr wrap="square" lIns="0" tIns="0" rIns="0" bIns="0" rtlCol="0"/>
            <a:lstStyle/>
            <a:p>
              <a:endParaRPr/>
            </a:p>
          </p:txBody>
        </p:sp>
        <p:sp>
          <p:nvSpPr>
            <p:cNvPr id="37" name="object 43">
              <a:extLst>
                <a:ext uri="{FF2B5EF4-FFF2-40B4-BE49-F238E27FC236}">
                  <a16:creationId xmlns:a16="http://schemas.microsoft.com/office/drawing/2014/main" id="{F628DB13-A8C8-CFB5-6857-994B3B02774A}"/>
                </a:ext>
              </a:extLst>
            </p:cNvPr>
            <p:cNvSpPr/>
            <p:nvPr/>
          </p:nvSpPr>
          <p:spPr>
            <a:xfrm>
              <a:off x="9136113" y="1345663"/>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38" name="object 44">
              <a:extLst>
                <a:ext uri="{FF2B5EF4-FFF2-40B4-BE49-F238E27FC236}">
                  <a16:creationId xmlns:a16="http://schemas.microsoft.com/office/drawing/2014/main" id="{B4048FA7-01B5-09B3-1CB6-25A0561F051F}"/>
                </a:ext>
              </a:extLst>
            </p:cNvPr>
            <p:cNvSpPr/>
            <p:nvPr/>
          </p:nvSpPr>
          <p:spPr>
            <a:xfrm>
              <a:off x="8784526" y="1227950"/>
              <a:ext cx="471170" cy="59690"/>
            </a:xfrm>
            <a:custGeom>
              <a:avLst/>
              <a:gdLst/>
              <a:ahLst/>
              <a:cxnLst/>
              <a:rect l="l" t="t" r="r" b="b"/>
              <a:pathLst>
                <a:path w="471170" h="59690">
                  <a:moveTo>
                    <a:pt x="0" y="59639"/>
                  </a:moveTo>
                  <a:lnTo>
                    <a:pt x="470877" y="59639"/>
                  </a:lnTo>
                  <a:lnTo>
                    <a:pt x="470877" y="0"/>
                  </a:lnTo>
                  <a:lnTo>
                    <a:pt x="0" y="0"/>
                  </a:lnTo>
                  <a:lnTo>
                    <a:pt x="0" y="59639"/>
                  </a:lnTo>
                  <a:close/>
                </a:path>
              </a:pathLst>
            </a:custGeom>
            <a:solidFill>
              <a:srgbClr val="FFFFFF"/>
            </a:solidFill>
          </p:spPr>
          <p:txBody>
            <a:bodyPr wrap="square" lIns="0" tIns="0" rIns="0" bIns="0" rtlCol="0"/>
            <a:lstStyle/>
            <a:p>
              <a:endParaRPr/>
            </a:p>
          </p:txBody>
        </p:sp>
        <p:sp>
          <p:nvSpPr>
            <p:cNvPr id="39" name="object 45">
              <a:extLst>
                <a:ext uri="{FF2B5EF4-FFF2-40B4-BE49-F238E27FC236}">
                  <a16:creationId xmlns:a16="http://schemas.microsoft.com/office/drawing/2014/main" id="{2D1BDBD2-3FB8-6A6A-4BF8-8C1B39EE59A8}"/>
                </a:ext>
              </a:extLst>
            </p:cNvPr>
            <p:cNvSpPr/>
            <p:nvPr/>
          </p:nvSpPr>
          <p:spPr>
            <a:xfrm>
              <a:off x="8903817" y="1316626"/>
              <a:ext cx="351790" cy="0"/>
            </a:xfrm>
            <a:custGeom>
              <a:avLst/>
              <a:gdLst/>
              <a:ahLst/>
              <a:cxnLst/>
              <a:rect l="l" t="t" r="r" b="b"/>
              <a:pathLst>
                <a:path w="351790">
                  <a:moveTo>
                    <a:pt x="0" y="0"/>
                  </a:moveTo>
                  <a:lnTo>
                    <a:pt x="351586" y="0"/>
                  </a:lnTo>
                </a:path>
              </a:pathLst>
            </a:custGeom>
            <a:ln w="58073">
              <a:solidFill>
                <a:srgbClr val="FFFFFF"/>
              </a:solidFill>
            </a:ln>
          </p:spPr>
          <p:txBody>
            <a:bodyPr wrap="square" lIns="0" tIns="0" rIns="0" bIns="0" rtlCol="0"/>
            <a:lstStyle/>
            <a:p>
              <a:endParaRPr/>
            </a:p>
          </p:txBody>
        </p:sp>
        <p:sp>
          <p:nvSpPr>
            <p:cNvPr id="40" name="object 46">
              <a:extLst>
                <a:ext uri="{FF2B5EF4-FFF2-40B4-BE49-F238E27FC236}">
                  <a16:creationId xmlns:a16="http://schemas.microsoft.com/office/drawing/2014/main" id="{7111B3FC-9239-58A4-7A3C-BADB5E095FE4}"/>
                </a:ext>
              </a:extLst>
            </p:cNvPr>
            <p:cNvSpPr/>
            <p:nvPr/>
          </p:nvSpPr>
          <p:spPr>
            <a:xfrm>
              <a:off x="8784514" y="1258556"/>
              <a:ext cx="471170" cy="57785"/>
            </a:xfrm>
            <a:custGeom>
              <a:avLst/>
              <a:gdLst/>
              <a:ahLst/>
              <a:cxnLst/>
              <a:rect l="l" t="t" r="r" b="b"/>
              <a:pathLst>
                <a:path w="471170" h="57784">
                  <a:moveTo>
                    <a:pt x="470890" y="29032"/>
                  </a:moveTo>
                  <a:lnTo>
                    <a:pt x="0" y="29032"/>
                  </a:lnTo>
                  <a:lnTo>
                    <a:pt x="0" y="57289"/>
                  </a:lnTo>
                  <a:lnTo>
                    <a:pt x="470890" y="57289"/>
                  </a:lnTo>
                  <a:lnTo>
                    <a:pt x="470890" y="29032"/>
                  </a:lnTo>
                  <a:close/>
                </a:path>
                <a:path w="471170" h="57784">
                  <a:moveTo>
                    <a:pt x="470890" y="0"/>
                  </a:moveTo>
                  <a:lnTo>
                    <a:pt x="0" y="0"/>
                  </a:lnTo>
                  <a:lnTo>
                    <a:pt x="0" y="28257"/>
                  </a:lnTo>
                  <a:lnTo>
                    <a:pt x="470890" y="28257"/>
                  </a:lnTo>
                  <a:lnTo>
                    <a:pt x="470890" y="0"/>
                  </a:lnTo>
                  <a:close/>
                </a:path>
              </a:pathLst>
            </a:custGeom>
            <a:solidFill>
              <a:srgbClr val="FFFFFF"/>
            </a:solidFill>
          </p:spPr>
          <p:txBody>
            <a:bodyPr wrap="square" lIns="0" tIns="0" rIns="0" bIns="0" rtlCol="0"/>
            <a:lstStyle/>
            <a:p>
              <a:endParaRPr/>
            </a:p>
          </p:txBody>
        </p:sp>
        <p:sp>
          <p:nvSpPr>
            <p:cNvPr id="41" name="object 47">
              <a:extLst>
                <a:ext uri="{FF2B5EF4-FFF2-40B4-BE49-F238E27FC236}">
                  <a16:creationId xmlns:a16="http://schemas.microsoft.com/office/drawing/2014/main" id="{91D17B07-A547-982D-D534-5BA90DF1A662}"/>
                </a:ext>
              </a:extLst>
            </p:cNvPr>
            <p:cNvSpPr/>
            <p:nvPr/>
          </p:nvSpPr>
          <p:spPr>
            <a:xfrm>
              <a:off x="8552256" y="1345663"/>
              <a:ext cx="471170" cy="0"/>
            </a:xfrm>
            <a:custGeom>
              <a:avLst/>
              <a:gdLst/>
              <a:ahLst/>
              <a:cxnLst/>
              <a:rect l="l" t="t" r="r" b="b"/>
              <a:pathLst>
                <a:path w="471170">
                  <a:moveTo>
                    <a:pt x="351561" y="0"/>
                  </a:moveTo>
                  <a:lnTo>
                    <a:pt x="470852" y="0"/>
                  </a:lnTo>
                </a:path>
                <a:path w="471170">
                  <a:moveTo>
                    <a:pt x="0" y="0"/>
                  </a:moveTo>
                  <a:lnTo>
                    <a:pt x="119291" y="0"/>
                  </a:lnTo>
                </a:path>
              </a:pathLst>
            </a:custGeom>
            <a:ln w="116147">
              <a:solidFill>
                <a:srgbClr val="FFFFFF"/>
              </a:solidFill>
            </a:ln>
          </p:spPr>
          <p:txBody>
            <a:bodyPr wrap="square" lIns="0" tIns="0" rIns="0" bIns="0" rtlCol="0"/>
            <a:lstStyle/>
            <a:p>
              <a:endParaRPr/>
            </a:p>
          </p:txBody>
        </p:sp>
        <p:sp>
          <p:nvSpPr>
            <p:cNvPr id="42" name="object 48">
              <a:extLst>
                <a:ext uri="{FF2B5EF4-FFF2-40B4-BE49-F238E27FC236}">
                  <a16:creationId xmlns:a16="http://schemas.microsoft.com/office/drawing/2014/main" id="{59D11E70-FB9C-C7C1-D551-65C53E8310C7}"/>
                </a:ext>
              </a:extLst>
            </p:cNvPr>
            <p:cNvSpPr/>
            <p:nvPr/>
          </p:nvSpPr>
          <p:spPr>
            <a:xfrm>
              <a:off x="8552256" y="1229524"/>
              <a:ext cx="471170" cy="114935"/>
            </a:xfrm>
            <a:custGeom>
              <a:avLst/>
              <a:gdLst/>
              <a:ahLst/>
              <a:cxnLst/>
              <a:rect l="l" t="t" r="r" b="b"/>
              <a:pathLst>
                <a:path w="471170" h="114934">
                  <a:moveTo>
                    <a:pt x="470852" y="58077"/>
                  </a:moveTo>
                  <a:lnTo>
                    <a:pt x="0" y="58077"/>
                  </a:lnTo>
                  <a:lnTo>
                    <a:pt x="0" y="114579"/>
                  </a:lnTo>
                  <a:lnTo>
                    <a:pt x="470852" y="114579"/>
                  </a:lnTo>
                  <a:lnTo>
                    <a:pt x="470852" y="58077"/>
                  </a:lnTo>
                  <a:close/>
                </a:path>
                <a:path w="471170" h="114934">
                  <a:moveTo>
                    <a:pt x="470852" y="0"/>
                  </a:moveTo>
                  <a:lnTo>
                    <a:pt x="0" y="0"/>
                  </a:lnTo>
                  <a:lnTo>
                    <a:pt x="0" y="56502"/>
                  </a:lnTo>
                  <a:lnTo>
                    <a:pt x="470852" y="56502"/>
                  </a:lnTo>
                  <a:lnTo>
                    <a:pt x="470852" y="0"/>
                  </a:lnTo>
                  <a:close/>
                </a:path>
              </a:pathLst>
            </a:custGeom>
            <a:solidFill>
              <a:srgbClr val="FFFFFF"/>
            </a:solidFill>
          </p:spPr>
          <p:txBody>
            <a:bodyPr wrap="square" lIns="0" tIns="0" rIns="0" bIns="0" rtlCol="0"/>
            <a:lstStyle/>
            <a:p>
              <a:endParaRPr/>
            </a:p>
          </p:txBody>
        </p:sp>
        <p:sp>
          <p:nvSpPr>
            <p:cNvPr id="43" name="object 49">
              <a:extLst>
                <a:ext uri="{FF2B5EF4-FFF2-40B4-BE49-F238E27FC236}">
                  <a16:creationId xmlns:a16="http://schemas.microsoft.com/office/drawing/2014/main" id="{BA05A944-574F-675F-406A-A9378950277A}"/>
                </a:ext>
              </a:extLst>
            </p:cNvPr>
            <p:cNvSpPr/>
            <p:nvPr/>
          </p:nvSpPr>
          <p:spPr>
            <a:xfrm>
              <a:off x="9136113"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DB6F3D"/>
            </a:solidFill>
          </p:spPr>
          <p:txBody>
            <a:bodyPr wrap="square" lIns="0" tIns="0" rIns="0" bIns="0" rtlCol="0"/>
            <a:lstStyle/>
            <a:p>
              <a:endParaRPr/>
            </a:p>
          </p:txBody>
        </p:sp>
        <p:sp>
          <p:nvSpPr>
            <p:cNvPr id="44" name="object 50">
              <a:extLst>
                <a:ext uri="{FF2B5EF4-FFF2-40B4-BE49-F238E27FC236}">
                  <a16:creationId xmlns:a16="http://schemas.microsoft.com/office/drawing/2014/main" id="{74E1944E-2898-4D6E-056E-F3E24E61508F}"/>
                </a:ext>
              </a:extLst>
            </p:cNvPr>
            <p:cNvSpPr/>
            <p:nvPr/>
          </p:nvSpPr>
          <p:spPr>
            <a:xfrm>
              <a:off x="9016822" y="995654"/>
              <a:ext cx="471170" cy="175895"/>
            </a:xfrm>
            <a:custGeom>
              <a:avLst/>
              <a:gdLst/>
              <a:ahLst/>
              <a:cxnLst/>
              <a:rect l="l" t="t" r="r" b="b"/>
              <a:pathLst>
                <a:path w="471170" h="175894">
                  <a:moveTo>
                    <a:pt x="470877" y="0"/>
                  </a:moveTo>
                  <a:lnTo>
                    <a:pt x="0" y="0"/>
                  </a:lnTo>
                  <a:lnTo>
                    <a:pt x="0" y="59639"/>
                  </a:lnTo>
                  <a:lnTo>
                    <a:pt x="0" y="116141"/>
                  </a:lnTo>
                  <a:lnTo>
                    <a:pt x="0" y="175793"/>
                  </a:lnTo>
                  <a:lnTo>
                    <a:pt x="470877" y="175793"/>
                  </a:lnTo>
                  <a:lnTo>
                    <a:pt x="470877" y="116141"/>
                  </a:lnTo>
                  <a:lnTo>
                    <a:pt x="470877" y="59639"/>
                  </a:lnTo>
                  <a:lnTo>
                    <a:pt x="470877" y="0"/>
                  </a:lnTo>
                  <a:close/>
                </a:path>
              </a:pathLst>
            </a:custGeom>
            <a:solidFill>
              <a:srgbClr val="FFFFFF"/>
            </a:solidFill>
          </p:spPr>
          <p:txBody>
            <a:bodyPr wrap="square" lIns="0" tIns="0" rIns="0" bIns="0" rtlCol="0"/>
            <a:lstStyle/>
            <a:p>
              <a:endParaRPr/>
            </a:p>
          </p:txBody>
        </p:sp>
        <p:sp>
          <p:nvSpPr>
            <p:cNvPr id="45" name="object 51">
              <a:extLst>
                <a:ext uri="{FF2B5EF4-FFF2-40B4-BE49-F238E27FC236}">
                  <a16:creationId xmlns:a16="http://schemas.microsoft.com/office/drawing/2014/main" id="{34FB748B-9D78-56CE-8F89-1D4A3627F76C}"/>
                </a:ext>
              </a:extLst>
            </p:cNvPr>
            <p:cNvSpPr/>
            <p:nvPr/>
          </p:nvSpPr>
          <p:spPr>
            <a:xfrm>
              <a:off x="9136113" y="1055293"/>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CF470A"/>
            </a:solidFill>
          </p:spPr>
          <p:txBody>
            <a:bodyPr wrap="square" lIns="0" tIns="0" rIns="0" bIns="0" rtlCol="0"/>
            <a:lstStyle/>
            <a:p>
              <a:endParaRPr/>
            </a:p>
          </p:txBody>
        </p:sp>
        <p:sp>
          <p:nvSpPr>
            <p:cNvPr id="46" name="object 52">
              <a:extLst>
                <a:ext uri="{FF2B5EF4-FFF2-40B4-BE49-F238E27FC236}">
                  <a16:creationId xmlns:a16="http://schemas.microsoft.com/office/drawing/2014/main" id="{F403EB94-26C0-77B3-AD84-160A83610F93}"/>
                </a:ext>
              </a:extLst>
            </p:cNvPr>
            <p:cNvSpPr/>
            <p:nvPr/>
          </p:nvSpPr>
          <p:spPr>
            <a:xfrm>
              <a:off x="8903817"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E48E64"/>
            </a:solidFill>
          </p:spPr>
          <p:txBody>
            <a:bodyPr wrap="square" lIns="0" tIns="0" rIns="0" bIns="0" rtlCol="0"/>
            <a:lstStyle/>
            <a:p>
              <a:endParaRPr/>
            </a:p>
          </p:txBody>
        </p:sp>
        <p:sp>
          <p:nvSpPr>
            <p:cNvPr id="47" name="object 53">
              <a:extLst>
                <a:ext uri="{FF2B5EF4-FFF2-40B4-BE49-F238E27FC236}">
                  <a16:creationId xmlns:a16="http://schemas.microsoft.com/office/drawing/2014/main" id="{C40C4269-B42E-F09C-AD71-57512C936682}"/>
                </a:ext>
              </a:extLst>
            </p:cNvPr>
            <p:cNvSpPr/>
            <p:nvPr/>
          </p:nvSpPr>
          <p:spPr>
            <a:xfrm>
              <a:off x="8671547" y="1287589"/>
              <a:ext cx="232410" cy="232410"/>
            </a:xfrm>
            <a:custGeom>
              <a:avLst/>
              <a:gdLst/>
              <a:ahLst/>
              <a:cxnLst/>
              <a:rect l="l" t="t" r="r" b="b"/>
              <a:pathLst>
                <a:path w="232409" h="232409">
                  <a:moveTo>
                    <a:pt x="232270" y="0"/>
                  </a:moveTo>
                  <a:lnTo>
                    <a:pt x="0" y="0"/>
                  </a:lnTo>
                  <a:lnTo>
                    <a:pt x="0" y="232295"/>
                  </a:lnTo>
                  <a:lnTo>
                    <a:pt x="232270" y="232295"/>
                  </a:lnTo>
                  <a:lnTo>
                    <a:pt x="232270" y="0"/>
                  </a:lnTo>
                  <a:close/>
                </a:path>
              </a:pathLst>
            </a:custGeom>
            <a:solidFill>
              <a:srgbClr val="EBAE8D"/>
            </a:solidFill>
          </p:spPr>
          <p:txBody>
            <a:bodyPr wrap="square" lIns="0" tIns="0" rIns="0" bIns="0" rtlCol="0"/>
            <a:lstStyle/>
            <a:p>
              <a:endParaRPr/>
            </a:p>
          </p:txBody>
        </p:sp>
        <p:sp>
          <p:nvSpPr>
            <p:cNvPr id="48" name="object 54">
              <a:extLst>
                <a:ext uri="{FF2B5EF4-FFF2-40B4-BE49-F238E27FC236}">
                  <a16:creationId xmlns:a16="http://schemas.microsoft.com/office/drawing/2014/main" id="{12EEBE1D-5B2F-E74A-B750-87D069C53E5C}"/>
                </a:ext>
              </a:extLst>
            </p:cNvPr>
            <p:cNvSpPr/>
            <p:nvPr/>
          </p:nvSpPr>
          <p:spPr>
            <a:xfrm>
              <a:off x="413999" y="1753779"/>
              <a:ext cx="9936480" cy="350520"/>
            </a:xfrm>
            <a:custGeom>
              <a:avLst/>
              <a:gdLst/>
              <a:ahLst/>
              <a:cxnLst/>
              <a:rect l="l" t="t" r="r" b="b"/>
              <a:pathLst>
                <a:path w="9936480" h="350519">
                  <a:moveTo>
                    <a:pt x="0" y="0"/>
                  </a:moveTo>
                  <a:lnTo>
                    <a:pt x="7905953" y="0"/>
                  </a:lnTo>
                  <a:lnTo>
                    <a:pt x="7905953" y="125425"/>
                  </a:lnTo>
                  <a:lnTo>
                    <a:pt x="8136001" y="125425"/>
                  </a:lnTo>
                  <a:lnTo>
                    <a:pt x="8136001" y="349999"/>
                  </a:lnTo>
                  <a:lnTo>
                    <a:pt x="9306001" y="349999"/>
                  </a:lnTo>
                  <a:lnTo>
                    <a:pt x="9306001" y="0"/>
                  </a:lnTo>
                  <a:lnTo>
                    <a:pt x="9935997" y="0"/>
                  </a:lnTo>
                </a:path>
              </a:pathLst>
            </a:custGeom>
            <a:ln w="12700">
              <a:solidFill>
                <a:srgbClr val="CF470A"/>
              </a:solidFill>
            </a:ln>
          </p:spPr>
          <p:txBody>
            <a:bodyPr wrap="square" lIns="0" tIns="0" rIns="0" bIns="0" rtlCol="0"/>
            <a:lstStyle/>
            <a:p>
              <a:endParaRPr/>
            </a:p>
          </p:txBody>
        </p:sp>
        <p:sp>
          <p:nvSpPr>
            <p:cNvPr id="49" name="object 55">
              <a:extLst>
                <a:ext uri="{FF2B5EF4-FFF2-40B4-BE49-F238E27FC236}">
                  <a16:creationId xmlns:a16="http://schemas.microsoft.com/office/drawing/2014/main" id="{80D4F51E-C0D4-3DDD-BF7B-867B1C561A37}"/>
                </a:ext>
              </a:extLst>
            </p:cNvPr>
            <p:cNvSpPr/>
            <p:nvPr/>
          </p:nvSpPr>
          <p:spPr>
            <a:xfrm>
              <a:off x="5255983" y="1447723"/>
              <a:ext cx="279400" cy="78740"/>
            </a:xfrm>
            <a:custGeom>
              <a:avLst/>
              <a:gdLst/>
              <a:ahLst/>
              <a:cxnLst/>
              <a:rect l="l" t="t" r="r" b="b"/>
              <a:pathLst>
                <a:path w="279400" h="78740">
                  <a:moveTo>
                    <a:pt x="12458" y="685"/>
                  </a:moveTo>
                  <a:lnTo>
                    <a:pt x="11887" y="0"/>
                  </a:lnTo>
                  <a:lnTo>
                    <a:pt x="571" y="0"/>
                  </a:lnTo>
                  <a:lnTo>
                    <a:pt x="0" y="685"/>
                  </a:lnTo>
                  <a:lnTo>
                    <a:pt x="0" y="77711"/>
                  </a:lnTo>
                  <a:lnTo>
                    <a:pt x="571" y="78282"/>
                  </a:lnTo>
                  <a:lnTo>
                    <a:pt x="11887" y="78282"/>
                  </a:lnTo>
                  <a:lnTo>
                    <a:pt x="12458" y="77711"/>
                  </a:lnTo>
                  <a:lnTo>
                    <a:pt x="12458" y="77025"/>
                  </a:lnTo>
                  <a:lnTo>
                    <a:pt x="12458" y="685"/>
                  </a:lnTo>
                  <a:close/>
                </a:path>
                <a:path w="279400" h="78740">
                  <a:moveTo>
                    <a:pt x="108229" y="685"/>
                  </a:moveTo>
                  <a:lnTo>
                    <a:pt x="107543" y="0"/>
                  </a:lnTo>
                  <a:lnTo>
                    <a:pt x="96342" y="0"/>
                  </a:lnTo>
                  <a:lnTo>
                    <a:pt x="95656" y="685"/>
                  </a:lnTo>
                  <a:lnTo>
                    <a:pt x="95656" y="43535"/>
                  </a:lnTo>
                  <a:lnTo>
                    <a:pt x="95859" y="51409"/>
                  </a:lnTo>
                  <a:lnTo>
                    <a:pt x="96367" y="58661"/>
                  </a:lnTo>
                  <a:lnTo>
                    <a:pt x="97599" y="69596"/>
                  </a:lnTo>
                  <a:lnTo>
                    <a:pt x="96570" y="65138"/>
                  </a:lnTo>
                  <a:lnTo>
                    <a:pt x="93370" y="57137"/>
                  </a:lnTo>
                  <a:lnTo>
                    <a:pt x="62738" y="0"/>
                  </a:lnTo>
                  <a:lnTo>
                    <a:pt x="48120" y="0"/>
                  </a:lnTo>
                  <a:lnTo>
                    <a:pt x="47548" y="685"/>
                  </a:lnTo>
                  <a:lnTo>
                    <a:pt x="47548" y="77711"/>
                  </a:lnTo>
                  <a:lnTo>
                    <a:pt x="48120" y="78282"/>
                  </a:lnTo>
                  <a:lnTo>
                    <a:pt x="59436" y="78282"/>
                  </a:lnTo>
                  <a:lnTo>
                    <a:pt x="59994" y="39090"/>
                  </a:lnTo>
                  <a:lnTo>
                    <a:pt x="57950" y="12001"/>
                  </a:lnTo>
                  <a:lnTo>
                    <a:pt x="60350" y="19316"/>
                  </a:lnTo>
                  <a:lnTo>
                    <a:pt x="62966" y="25374"/>
                  </a:lnTo>
                  <a:lnTo>
                    <a:pt x="91198" y="77939"/>
                  </a:lnTo>
                  <a:lnTo>
                    <a:pt x="91884" y="78282"/>
                  </a:lnTo>
                  <a:lnTo>
                    <a:pt x="107543" y="78282"/>
                  </a:lnTo>
                  <a:lnTo>
                    <a:pt x="108229" y="77711"/>
                  </a:lnTo>
                  <a:lnTo>
                    <a:pt x="108229" y="77025"/>
                  </a:lnTo>
                  <a:lnTo>
                    <a:pt x="108229" y="685"/>
                  </a:lnTo>
                  <a:close/>
                </a:path>
                <a:path w="279400" h="78740">
                  <a:moveTo>
                    <a:pt x="155740" y="685"/>
                  </a:moveTo>
                  <a:lnTo>
                    <a:pt x="155168" y="0"/>
                  </a:lnTo>
                  <a:lnTo>
                    <a:pt x="143852" y="0"/>
                  </a:lnTo>
                  <a:lnTo>
                    <a:pt x="143294" y="685"/>
                  </a:lnTo>
                  <a:lnTo>
                    <a:pt x="143294" y="77711"/>
                  </a:lnTo>
                  <a:lnTo>
                    <a:pt x="143852" y="78282"/>
                  </a:lnTo>
                  <a:lnTo>
                    <a:pt x="155168" y="78282"/>
                  </a:lnTo>
                  <a:lnTo>
                    <a:pt x="155740" y="77711"/>
                  </a:lnTo>
                  <a:lnTo>
                    <a:pt x="155740" y="77025"/>
                  </a:lnTo>
                  <a:lnTo>
                    <a:pt x="155740" y="685"/>
                  </a:lnTo>
                  <a:close/>
                </a:path>
                <a:path w="279400" h="78740">
                  <a:moveTo>
                    <a:pt x="240538" y="685"/>
                  </a:moveTo>
                  <a:lnTo>
                    <a:pt x="239852" y="0"/>
                  </a:lnTo>
                  <a:lnTo>
                    <a:pt x="182372" y="0"/>
                  </a:lnTo>
                  <a:lnTo>
                    <a:pt x="181686" y="685"/>
                  </a:lnTo>
                  <a:lnTo>
                    <a:pt x="181686" y="10972"/>
                  </a:lnTo>
                  <a:lnTo>
                    <a:pt x="182372" y="11544"/>
                  </a:lnTo>
                  <a:lnTo>
                    <a:pt x="204876" y="11544"/>
                  </a:lnTo>
                  <a:lnTo>
                    <a:pt x="204876" y="77711"/>
                  </a:lnTo>
                  <a:lnTo>
                    <a:pt x="205562" y="78282"/>
                  </a:lnTo>
                  <a:lnTo>
                    <a:pt x="216763" y="78282"/>
                  </a:lnTo>
                  <a:lnTo>
                    <a:pt x="217335" y="77711"/>
                  </a:lnTo>
                  <a:lnTo>
                    <a:pt x="217335" y="11544"/>
                  </a:lnTo>
                  <a:lnTo>
                    <a:pt x="239852" y="11544"/>
                  </a:lnTo>
                  <a:lnTo>
                    <a:pt x="240538" y="10972"/>
                  </a:lnTo>
                  <a:lnTo>
                    <a:pt x="240538" y="10287"/>
                  </a:lnTo>
                  <a:lnTo>
                    <a:pt x="240538" y="685"/>
                  </a:lnTo>
                  <a:close/>
                </a:path>
                <a:path w="279400" h="78740">
                  <a:moveTo>
                    <a:pt x="278917" y="685"/>
                  </a:moveTo>
                  <a:lnTo>
                    <a:pt x="278345" y="0"/>
                  </a:lnTo>
                  <a:lnTo>
                    <a:pt x="267030" y="0"/>
                  </a:lnTo>
                  <a:lnTo>
                    <a:pt x="266458" y="685"/>
                  </a:lnTo>
                  <a:lnTo>
                    <a:pt x="266458" y="77711"/>
                  </a:lnTo>
                  <a:lnTo>
                    <a:pt x="267030" y="78282"/>
                  </a:lnTo>
                  <a:lnTo>
                    <a:pt x="278345" y="78282"/>
                  </a:lnTo>
                  <a:lnTo>
                    <a:pt x="278917" y="77711"/>
                  </a:lnTo>
                  <a:lnTo>
                    <a:pt x="278917" y="77025"/>
                  </a:lnTo>
                  <a:lnTo>
                    <a:pt x="278917" y="685"/>
                  </a:lnTo>
                  <a:close/>
                </a:path>
              </a:pathLst>
            </a:custGeom>
            <a:solidFill>
              <a:srgbClr val="231F20"/>
            </a:solidFill>
          </p:spPr>
          <p:txBody>
            <a:bodyPr wrap="square" lIns="0" tIns="0" rIns="0" bIns="0" rtlCol="0"/>
            <a:lstStyle/>
            <a:p>
              <a:endParaRPr/>
            </a:p>
          </p:txBody>
        </p:sp>
        <p:pic>
          <p:nvPicPr>
            <p:cNvPr id="50" name="object 56">
              <a:extLst>
                <a:ext uri="{FF2B5EF4-FFF2-40B4-BE49-F238E27FC236}">
                  <a16:creationId xmlns:a16="http://schemas.microsoft.com/office/drawing/2014/main" id="{62C9D1F9-0558-8C37-0436-0CA11F0690FC}"/>
                </a:ext>
              </a:extLst>
            </p:cNvPr>
            <p:cNvPicPr/>
            <p:nvPr/>
          </p:nvPicPr>
          <p:blipFill>
            <a:blip r:embed="rId3" cstate="print"/>
            <a:stretch>
              <a:fillRect/>
            </a:stretch>
          </p:blipFill>
          <p:spPr>
            <a:xfrm>
              <a:off x="5562673" y="1447711"/>
              <a:ext cx="140893" cy="78286"/>
            </a:xfrm>
            <a:prstGeom prst="rect">
              <a:avLst/>
            </a:prstGeom>
          </p:spPr>
        </p:pic>
        <p:sp>
          <p:nvSpPr>
            <p:cNvPr id="51" name="object 57">
              <a:extLst>
                <a:ext uri="{FF2B5EF4-FFF2-40B4-BE49-F238E27FC236}">
                  <a16:creationId xmlns:a16="http://schemas.microsoft.com/office/drawing/2014/main" id="{DDE7BAC4-F12C-E596-466F-F7E002FA7259}"/>
                </a:ext>
              </a:extLst>
            </p:cNvPr>
            <p:cNvSpPr/>
            <p:nvPr/>
          </p:nvSpPr>
          <p:spPr>
            <a:xfrm>
              <a:off x="5729488" y="1447713"/>
              <a:ext cx="12700" cy="78740"/>
            </a:xfrm>
            <a:custGeom>
              <a:avLst/>
              <a:gdLst/>
              <a:ahLst/>
              <a:cxnLst/>
              <a:rect l="l" t="t" r="r" b="b"/>
              <a:pathLst>
                <a:path w="12700" h="78740">
                  <a:moveTo>
                    <a:pt x="11887" y="0"/>
                  </a:moveTo>
                  <a:lnTo>
                    <a:pt x="571" y="0"/>
                  </a:lnTo>
                  <a:lnTo>
                    <a:pt x="0" y="685"/>
                  </a:lnTo>
                  <a:lnTo>
                    <a:pt x="0" y="77711"/>
                  </a:lnTo>
                  <a:lnTo>
                    <a:pt x="571" y="78282"/>
                  </a:lnTo>
                  <a:lnTo>
                    <a:pt x="11887" y="78282"/>
                  </a:lnTo>
                  <a:lnTo>
                    <a:pt x="12458" y="77711"/>
                  </a:lnTo>
                  <a:lnTo>
                    <a:pt x="12458" y="77025"/>
                  </a:lnTo>
                  <a:lnTo>
                    <a:pt x="12458" y="685"/>
                  </a:lnTo>
                  <a:lnTo>
                    <a:pt x="11887" y="0"/>
                  </a:lnTo>
                  <a:close/>
                </a:path>
              </a:pathLst>
            </a:custGeom>
            <a:solidFill>
              <a:srgbClr val="231F20"/>
            </a:solidFill>
          </p:spPr>
          <p:txBody>
            <a:bodyPr wrap="square" lIns="0" tIns="0" rIns="0" bIns="0" rtlCol="0"/>
            <a:lstStyle/>
            <a:p>
              <a:endParaRPr/>
            </a:p>
          </p:txBody>
        </p:sp>
        <p:pic>
          <p:nvPicPr>
            <p:cNvPr id="52" name="object 58">
              <a:extLst>
                <a:ext uri="{FF2B5EF4-FFF2-40B4-BE49-F238E27FC236}">
                  <a16:creationId xmlns:a16="http://schemas.microsoft.com/office/drawing/2014/main" id="{6DD85019-3C0C-741F-1CB6-6F10524FFB8C}"/>
                </a:ext>
              </a:extLst>
            </p:cNvPr>
            <p:cNvPicPr/>
            <p:nvPr/>
          </p:nvPicPr>
          <p:blipFill>
            <a:blip r:embed="rId4" cstate="print"/>
            <a:stretch>
              <a:fillRect/>
            </a:stretch>
          </p:blipFill>
          <p:spPr>
            <a:xfrm>
              <a:off x="5768346" y="1447713"/>
              <a:ext cx="67995" cy="78282"/>
            </a:xfrm>
            <a:prstGeom prst="rect">
              <a:avLst/>
            </a:prstGeom>
          </p:spPr>
        </p:pic>
        <p:sp>
          <p:nvSpPr>
            <p:cNvPr id="53" name="object 59">
              <a:extLst>
                <a:ext uri="{FF2B5EF4-FFF2-40B4-BE49-F238E27FC236}">
                  <a16:creationId xmlns:a16="http://schemas.microsoft.com/office/drawing/2014/main" id="{5F236511-0576-A1C9-7DC7-691D711E9F86}"/>
                </a:ext>
              </a:extLst>
            </p:cNvPr>
            <p:cNvSpPr/>
            <p:nvPr/>
          </p:nvSpPr>
          <p:spPr>
            <a:xfrm>
              <a:off x="5923280" y="1482114"/>
              <a:ext cx="17780" cy="18415"/>
            </a:xfrm>
            <a:custGeom>
              <a:avLst/>
              <a:gdLst/>
              <a:ahLst/>
              <a:cxnLst/>
              <a:rect l="l" t="t" r="r" b="b"/>
              <a:pathLst>
                <a:path w="17779" h="18415">
                  <a:moveTo>
                    <a:pt x="14973" y="0"/>
                  </a:moveTo>
                  <a:lnTo>
                    <a:pt x="11772" y="0"/>
                  </a:lnTo>
                  <a:lnTo>
                    <a:pt x="2514" y="0"/>
                  </a:lnTo>
                  <a:lnTo>
                    <a:pt x="0" y="2514"/>
                  </a:lnTo>
                  <a:lnTo>
                    <a:pt x="0" y="15646"/>
                  </a:lnTo>
                  <a:lnTo>
                    <a:pt x="2514" y="18173"/>
                  </a:lnTo>
                  <a:lnTo>
                    <a:pt x="14973" y="18173"/>
                  </a:lnTo>
                  <a:lnTo>
                    <a:pt x="17487" y="15646"/>
                  </a:lnTo>
                  <a:lnTo>
                    <a:pt x="17487" y="2514"/>
                  </a:lnTo>
                  <a:lnTo>
                    <a:pt x="14973" y="0"/>
                  </a:lnTo>
                  <a:close/>
                </a:path>
              </a:pathLst>
            </a:custGeom>
            <a:solidFill>
              <a:srgbClr val="231F20"/>
            </a:solidFill>
          </p:spPr>
          <p:txBody>
            <a:bodyPr wrap="square" lIns="0" tIns="0" rIns="0" bIns="0" rtlCol="0"/>
            <a:lstStyle/>
            <a:p>
              <a:endParaRPr/>
            </a:p>
          </p:txBody>
        </p:sp>
        <p:pic>
          <p:nvPicPr>
            <p:cNvPr id="54" name="object 60">
              <a:extLst>
                <a:ext uri="{FF2B5EF4-FFF2-40B4-BE49-F238E27FC236}">
                  <a16:creationId xmlns:a16="http://schemas.microsoft.com/office/drawing/2014/main" id="{4DCBD657-E0E7-2613-CB83-FDD6042686E3}"/>
                </a:ext>
              </a:extLst>
            </p:cNvPr>
            <p:cNvPicPr/>
            <p:nvPr/>
          </p:nvPicPr>
          <p:blipFill>
            <a:blip r:embed="rId5" cstate="print"/>
            <a:stretch>
              <a:fillRect/>
            </a:stretch>
          </p:blipFill>
          <p:spPr>
            <a:xfrm>
              <a:off x="6036523" y="1447711"/>
              <a:ext cx="232755" cy="78285"/>
            </a:xfrm>
            <a:prstGeom prst="rect">
              <a:avLst/>
            </a:prstGeom>
          </p:spPr>
        </p:pic>
        <p:sp>
          <p:nvSpPr>
            <p:cNvPr id="55" name="object 61">
              <a:extLst>
                <a:ext uri="{FF2B5EF4-FFF2-40B4-BE49-F238E27FC236}">
                  <a16:creationId xmlns:a16="http://schemas.microsoft.com/office/drawing/2014/main" id="{CB6DB726-4294-673E-F42C-4C289AF2A3F3}"/>
                </a:ext>
              </a:extLst>
            </p:cNvPr>
            <p:cNvSpPr/>
            <p:nvPr/>
          </p:nvSpPr>
          <p:spPr>
            <a:xfrm>
              <a:off x="6297358" y="1447710"/>
              <a:ext cx="742315" cy="78740"/>
            </a:xfrm>
            <a:custGeom>
              <a:avLst/>
              <a:gdLst/>
              <a:ahLst/>
              <a:cxnLst/>
              <a:rect l="l" t="t" r="r" b="b"/>
              <a:pathLst>
                <a:path w="742315" h="78740">
                  <a:moveTo>
                    <a:pt x="44462" y="67437"/>
                  </a:moveTo>
                  <a:lnTo>
                    <a:pt x="43776" y="66865"/>
                  </a:lnTo>
                  <a:lnTo>
                    <a:pt x="12458" y="66865"/>
                  </a:lnTo>
                  <a:lnTo>
                    <a:pt x="12458" y="698"/>
                  </a:lnTo>
                  <a:lnTo>
                    <a:pt x="11887" y="12"/>
                  </a:lnTo>
                  <a:lnTo>
                    <a:pt x="584" y="12"/>
                  </a:lnTo>
                  <a:lnTo>
                    <a:pt x="0" y="698"/>
                  </a:lnTo>
                  <a:lnTo>
                    <a:pt x="0" y="77724"/>
                  </a:lnTo>
                  <a:lnTo>
                    <a:pt x="584" y="78295"/>
                  </a:lnTo>
                  <a:lnTo>
                    <a:pt x="43776" y="78295"/>
                  </a:lnTo>
                  <a:lnTo>
                    <a:pt x="44462" y="77724"/>
                  </a:lnTo>
                  <a:lnTo>
                    <a:pt x="44462" y="77038"/>
                  </a:lnTo>
                  <a:lnTo>
                    <a:pt x="44462" y="67437"/>
                  </a:lnTo>
                  <a:close/>
                </a:path>
                <a:path w="742315" h="78740">
                  <a:moveTo>
                    <a:pt x="83997" y="698"/>
                  </a:moveTo>
                  <a:lnTo>
                    <a:pt x="83426" y="12"/>
                  </a:lnTo>
                  <a:lnTo>
                    <a:pt x="72110" y="12"/>
                  </a:lnTo>
                  <a:lnTo>
                    <a:pt x="71539" y="698"/>
                  </a:lnTo>
                  <a:lnTo>
                    <a:pt x="71539" y="77724"/>
                  </a:lnTo>
                  <a:lnTo>
                    <a:pt x="72110" y="78295"/>
                  </a:lnTo>
                  <a:lnTo>
                    <a:pt x="83426" y="78295"/>
                  </a:lnTo>
                  <a:lnTo>
                    <a:pt x="83997" y="77724"/>
                  </a:lnTo>
                  <a:lnTo>
                    <a:pt x="83997" y="77038"/>
                  </a:lnTo>
                  <a:lnTo>
                    <a:pt x="83997" y="698"/>
                  </a:lnTo>
                  <a:close/>
                </a:path>
                <a:path w="742315" h="78740">
                  <a:moveTo>
                    <a:pt x="168783" y="698"/>
                  </a:moveTo>
                  <a:lnTo>
                    <a:pt x="168097" y="12"/>
                  </a:lnTo>
                  <a:lnTo>
                    <a:pt x="110617" y="12"/>
                  </a:lnTo>
                  <a:lnTo>
                    <a:pt x="109931" y="698"/>
                  </a:lnTo>
                  <a:lnTo>
                    <a:pt x="109931" y="10985"/>
                  </a:lnTo>
                  <a:lnTo>
                    <a:pt x="110617" y="11557"/>
                  </a:lnTo>
                  <a:lnTo>
                    <a:pt x="133121" y="11557"/>
                  </a:lnTo>
                  <a:lnTo>
                    <a:pt x="133121" y="77724"/>
                  </a:lnTo>
                  <a:lnTo>
                    <a:pt x="133819" y="78295"/>
                  </a:lnTo>
                  <a:lnTo>
                    <a:pt x="145021" y="78295"/>
                  </a:lnTo>
                  <a:lnTo>
                    <a:pt x="145580" y="77724"/>
                  </a:lnTo>
                  <a:lnTo>
                    <a:pt x="145580" y="11557"/>
                  </a:lnTo>
                  <a:lnTo>
                    <a:pt x="168097" y="11557"/>
                  </a:lnTo>
                  <a:lnTo>
                    <a:pt x="168783" y="10985"/>
                  </a:lnTo>
                  <a:lnTo>
                    <a:pt x="168783" y="10299"/>
                  </a:lnTo>
                  <a:lnTo>
                    <a:pt x="168783" y="698"/>
                  </a:lnTo>
                  <a:close/>
                </a:path>
                <a:path w="742315" h="78740">
                  <a:moveTo>
                    <a:pt x="242938" y="698"/>
                  </a:moveTo>
                  <a:lnTo>
                    <a:pt x="242252" y="12"/>
                  </a:lnTo>
                  <a:lnTo>
                    <a:pt x="195275" y="12"/>
                  </a:lnTo>
                  <a:lnTo>
                    <a:pt x="194703" y="698"/>
                  </a:lnTo>
                  <a:lnTo>
                    <a:pt x="194703" y="77724"/>
                  </a:lnTo>
                  <a:lnTo>
                    <a:pt x="195275" y="78295"/>
                  </a:lnTo>
                  <a:lnTo>
                    <a:pt x="242354" y="78295"/>
                  </a:lnTo>
                  <a:lnTo>
                    <a:pt x="242938" y="77724"/>
                  </a:lnTo>
                  <a:lnTo>
                    <a:pt x="242938" y="77038"/>
                  </a:lnTo>
                  <a:lnTo>
                    <a:pt x="242938" y="68237"/>
                  </a:lnTo>
                  <a:lnTo>
                    <a:pt x="242354" y="67665"/>
                  </a:lnTo>
                  <a:lnTo>
                    <a:pt x="207162" y="67665"/>
                  </a:lnTo>
                  <a:lnTo>
                    <a:pt x="207162" y="42875"/>
                  </a:lnTo>
                  <a:lnTo>
                    <a:pt x="242252" y="42875"/>
                  </a:lnTo>
                  <a:lnTo>
                    <a:pt x="242938" y="42176"/>
                  </a:lnTo>
                  <a:lnTo>
                    <a:pt x="242938" y="32816"/>
                  </a:lnTo>
                  <a:lnTo>
                    <a:pt x="242252" y="32245"/>
                  </a:lnTo>
                  <a:lnTo>
                    <a:pt x="207162" y="32245"/>
                  </a:lnTo>
                  <a:lnTo>
                    <a:pt x="207162" y="10642"/>
                  </a:lnTo>
                  <a:lnTo>
                    <a:pt x="242252" y="10642"/>
                  </a:lnTo>
                  <a:lnTo>
                    <a:pt x="242938" y="10071"/>
                  </a:lnTo>
                  <a:lnTo>
                    <a:pt x="242938" y="698"/>
                  </a:lnTo>
                  <a:close/>
                </a:path>
                <a:path w="742315" h="78740">
                  <a:moveTo>
                    <a:pt x="327152" y="698"/>
                  </a:moveTo>
                  <a:lnTo>
                    <a:pt x="326466" y="12"/>
                  </a:lnTo>
                  <a:lnTo>
                    <a:pt x="268986" y="12"/>
                  </a:lnTo>
                  <a:lnTo>
                    <a:pt x="268300" y="698"/>
                  </a:lnTo>
                  <a:lnTo>
                    <a:pt x="268300" y="10985"/>
                  </a:lnTo>
                  <a:lnTo>
                    <a:pt x="268986" y="11557"/>
                  </a:lnTo>
                  <a:lnTo>
                    <a:pt x="291503" y="11557"/>
                  </a:lnTo>
                  <a:lnTo>
                    <a:pt x="291503" y="77724"/>
                  </a:lnTo>
                  <a:lnTo>
                    <a:pt x="292188" y="78295"/>
                  </a:lnTo>
                  <a:lnTo>
                    <a:pt x="303390" y="78295"/>
                  </a:lnTo>
                  <a:lnTo>
                    <a:pt x="303949" y="77724"/>
                  </a:lnTo>
                  <a:lnTo>
                    <a:pt x="303949" y="11557"/>
                  </a:lnTo>
                  <a:lnTo>
                    <a:pt x="326466" y="11557"/>
                  </a:lnTo>
                  <a:lnTo>
                    <a:pt x="327152" y="10985"/>
                  </a:lnTo>
                  <a:lnTo>
                    <a:pt x="327152" y="10299"/>
                  </a:lnTo>
                  <a:lnTo>
                    <a:pt x="327152" y="698"/>
                  </a:lnTo>
                  <a:close/>
                </a:path>
                <a:path w="742315" h="78740">
                  <a:moveTo>
                    <a:pt x="431126" y="36918"/>
                  </a:moveTo>
                  <a:lnTo>
                    <a:pt x="428612" y="34404"/>
                  </a:lnTo>
                  <a:lnTo>
                    <a:pt x="425411" y="34404"/>
                  </a:lnTo>
                  <a:lnTo>
                    <a:pt x="416153" y="34404"/>
                  </a:lnTo>
                  <a:lnTo>
                    <a:pt x="413639" y="36918"/>
                  </a:lnTo>
                  <a:lnTo>
                    <a:pt x="413639" y="50050"/>
                  </a:lnTo>
                  <a:lnTo>
                    <a:pt x="416153" y="52578"/>
                  </a:lnTo>
                  <a:lnTo>
                    <a:pt x="428612" y="52578"/>
                  </a:lnTo>
                  <a:lnTo>
                    <a:pt x="431126" y="50050"/>
                  </a:lnTo>
                  <a:lnTo>
                    <a:pt x="431126" y="36918"/>
                  </a:lnTo>
                  <a:close/>
                </a:path>
                <a:path w="742315" h="78740">
                  <a:moveTo>
                    <a:pt x="575094" y="698"/>
                  </a:moveTo>
                  <a:lnTo>
                    <a:pt x="574408" y="12"/>
                  </a:lnTo>
                  <a:lnTo>
                    <a:pt x="527443" y="12"/>
                  </a:lnTo>
                  <a:lnTo>
                    <a:pt x="526872" y="698"/>
                  </a:lnTo>
                  <a:lnTo>
                    <a:pt x="526872" y="77724"/>
                  </a:lnTo>
                  <a:lnTo>
                    <a:pt x="527443" y="78295"/>
                  </a:lnTo>
                  <a:lnTo>
                    <a:pt x="538759" y="78295"/>
                  </a:lnTo>
                  <a:lnTo>
                    <a:pt x="539330" y="77724"/>
                  </a:lnTo>
                  <a:lnTo>
                    <a:pt x="539330" y="77038"/>
                  </a:lnTo>
                  <a:lnTo>
                    <a:pt x="539330" y="44805"/>
                  </a:lnTo>
                  <a:lnTo>
                    <a:pt x="574408" y="44805"/>
                  </a:lnTo>
                  <a:lnTo>
                    <a:pt x="575094" y="44132"/>
                  </a:lnTo>
                  <a:lnTo>
                    <a:pt x="575094" y="34759"/>
                  </a:lnTo>
                  <a:lnTo>
                    <a:pt x="574408" y="34175"/>
                  </a:lnTo>
                  <a:lnTo>
                    <a:pt x="539330" y="34175"/>
                  </a:lnTo>
                  <a:lnTo>
                    <a:pt x="539330" y="10642"/>
                  </a:lnTo>
                  <a:lnTo>
                    <a:pt x="574408" y="10642"/>
                  </a:lnTo>
                  <a:lnTo>
                    <a:pt x="575094" y="10071"/>
                  </a:lnTo>
                  <a:lnTo>
                    <a:pt x="575094" y="698"/>
                  </a:lnTo>
                  <a:close/>
                </a:path>
                <a:path w="742315" h="78740">
                  <a:moveTo>
                    <a:pt x="662508" y="77825"/>
                  </a:moveTo>
                  <a:lnTo>
                    <a:pt x="662457" y="77025"/>
                  </a:lnTo>
                  <a:lnTo>
                    <a:pt x="662292" y="76682"/>
                  </a:lnTo>
                  <a:lnTo>
                    <a:pt x="645109" y="47205"/>
                  </a:lnTo>
                  <a:lnTo>
                    <a:pt x="644448" y="46062"/>
                  </a:lnTo>
                  <a:lnTo>
                    <a:pt x="661708" y="25374"/>
                  </a:lnTo>
                  <a:lnTo>
                    <a:pt x="661708" y="21602"/>
                  </a:lnTo>
                  <a:lnTo>
                    <a:pt x="660095" y="12446"/>
                  </a:lnTo>
                  <a:lnTo>
                    <a:pt x="658850" y="10629"/>
                  </a:lnTo>
                  <a:lnTo>
                    <a:pt x="655472" y="5664"/>
                  </a:lnTo>
                  <a:lnTo>
                    <a:pt x="649249" y="2082"/>
                  </a:lnTo>
                  <a:lnTo>
                    <a:pt x="649249" y="15201"/>
                  </a:lnTo>
                  <a:lnTo>
                    <a:pt x="649249" y="32232"/>
                  </a:lnTo>
                  <a:lnTo>
                    <a:pt x="643432" y="36461"/>
                  </a:lnTo>
                  <a:lnTo>
                    <a:pt x="617029" y="36461"/>
                  </a:lnTo>
                  <a:lnTo>
                    <a:pt x="617029" y="10629"/>
                  </a:lnTo>
                  <a:lnTo>
                    <a:pt x="644804" y="10629"/>
                  </a:lnTo>
                  <a:lnTo>
                    <a:pt x="649249" y="15201"/>
                  </a:lnTo>
                  <a:lnTo>
                    <a:pt x="649249" y="2082"/>
                  </a:lnTo>
                  <a:lnTo>
                    <a:pt x="648157" y="1447"/>
                  </a:lnTo>
                  <a:lnTo>
                    <a:pt x="638505" y="0"/>
                  </a:lnTo>
                  <a:lnTo>
                    <a:pt x="605142" y="0"/>
                  </a:lnTo>
                  <a:lnTo>
                    <a:pt x="604570" y="698"/>
                  </a:lnTo>
                  <a:lnTo>
                    <a:pt x="604685" y="77825"/>
                  </a:lnTo>
                  <a:lnTo>
                    <a:pt x="605142" y="78282"/>
                  </a:lnTo>
                  <a:lnTo>
                    <a:pt x="616458" y="78282"/>
                  </a:lnTo>
                  <a:lnTo>
                    <a:pt x="616915" y="77825"/>
                  </a:lnTo>
                  <a:lnTo>
                    <a:pt x="617029" y="47205"/>
                  </a:lnTo>
                  <a:lnTo>
                    <a:pt x="632002" y="47205"/>
                  </a:lnTo>
                  <a:lnTo>
                    <a:pt x="648385" y="77139"/>
                  </a:lnTo>
                  <a:lnTo>
                    <a:pt x="648677" y="77711"/>
                  </a:lnTo>
                  <a:lnTo>
                    <a:pt x="649478" y="78282"/>
                  </a:lnTo>
                  <a:lnTo>
                    <a:pt x="662165" y="78282"/>
                  </a:lnTo>
                  <a:lnTo>
                    <a:pt x="662508" y="77825"/>
                  </a:lnTo>
                  <a:close/>
                </a:path>
                <a:path w="742315" h="78740">
                  <a:moveTo>
                    <a:pt x="741807" y="698"/>
                  </a:moveTo>
                  <a:lnTo>
                    <a:pt x="741121" y="12"/>
                  </a:lnTo>
                  <a:lnTo>
                    <a:pt x="694156" y="12"/>
                  </a:lnTo>
                  <a:lnTo>
                    <a:pt x="693572" y="698"/>
                  </a:lnTo>
                  <a:lnTo>
                    <a:pt x="693572" y="77724"/>
                  </a:lnTo>
                  <a:lnTo>
                    <a:pt x="694156" y="78295"/>
                  </a:lnTo>
                  <a:lnTo>
                    <a:pt x="741235" y="78295"/>
                  </a:lnTo>
                  <a:lnTo>
                    <a:pt x="741807" y="77724"/>
                  </a:lnTo>
                  <a:lnTo>
                    <a:pt x="741807" y="77038"/>
                  </a:lnTo>
                  <a:lnTo>
                    <a:pt x="741807" y="68237"/>
                  </a:lnTo>
                  <a:lnTo>
                    <a:pt x="741235" y="67665"/>
                  </a:lnTo>
                  <a:lnTo>
                    <a:pt x="706031" y="67665"/>
                  </a:lnTo>
                  <a:lnTo>
                    <a:pt x="706031" y="42875"/>
                  </a:lnTo>
                  <a:lnTo>
                    <a:pt x="741121" y="42875"/>
                  </a:lnTo>
                  <a:lnTo>
                    <a:pt x="741807" y="42176"/>
                  </a:lnTo>
                  <a:lnTo>
                    <a:pt x="741807" y="32816"/>
                  </a:lnTo>
                  <a:lnTo>
                    <a:pt x="741121" y="32245"/>
                  </a:lnTo>
                  <a:lnTo>
                    <a:pt x="706031" y="32245"/>
                  </a:lnTo>
                  <a:lnTo>
                    <a:pt x="706031" y="10642"/>
                  </a:lnTo>
                  <a:lnTo>
                    <a:pt x="741121" y="10642"/>
                  </a:lnTo>
                  <a:lnTo>
                    <a:pt x="741807" y="10071"/>
                  </a:lnTo>
                  <a:lnTo>
                    <a:pt x="741807" y="698"/>
                  </a:lnTo>
                  <a:close/>
                </a:path>
              </a:pathLst>
            </a:custGeom>
            <a:solidFill>
              <a:srgbClr val="231F20"/>
            </a:solidFill>
          </p:spPr>
          <p:txBody>
            <a:bodyPr wrap="square" lIns="0" tIns="0" rIns="0" bIns="0" rtlCol="0"/>
            <a:lstStyle/>
            <a:p>
              <a:endParaRPr/>
            </a:p>
          </p:txBody>
        </p:sp>
        <p:pic>
          <p:nvPicPr>
            <p:cNvPr id="56" name="object 62">
              <a:extLst>
                <a:ext uri="{FF2B5EF4-FFF2-40B4-BE49-F238E27FC236}">
                  <a16:creationId xmlns:a16="http://schemas.microsoft.com/office/drawing/2014/main" id="{3A8D96F4-ADDF-482C-980F-9131BE7F9B07}"/>
                </a:ext>
              </a:extLst>
            </p:cNvPr>
            <p:cNvPicPr/>
            <p:nvPr/>
          </p:nvPicPr>
          <p:blipFill>
            <a:blip r:embed="rId6" cstate="print"/>
            <a:stretch>
              <a:fillRect/>
            </a:stretch>
          </p:blipFill>
          <p:spPr>
            <a:xfrm>
              <a:off x="7066806" y="1447713"/>
              <a:ext cx="83426" cy="78282"/>
            </a:xfrm>
            <a:prstGeom prst="rect">
              <a:avLst/>
            </a:prstGeom>
          </p:spPr>
        </p:pic>
        <p:sp>
          <p:nvSpPr>
            <p:cNvPr id="57" name="object 63">
              <a:extLst>
                <a:ext uri="{FF2B5EF4-FFF2-40B4-BE49-F238E27FC236}">
                  <a16:creationId xmlns:a16="http://schemas.microsoft.com/office/drawing/2014/main" id="{95F1ECA0-F27D-1BC4-CB27-8159096FFE49}"/>
                </a:ext>
              </a:extLst>
            </p:cNvPr>
            <p:cNvSpPr/>
            <p:nvPr/>
          </p:nvSpPr>
          <p:spPr>
            <a:xfrm>
              <a:off x="7172147" y="1447710"/>
              <a:ext cx="191770" cy="78740"/>
            </a:xfrm>
            <a:custGeom>
              <a:avLst/>
              <a:gdLst/>
              <a:ahLst/>
              <a:cxnLst/>
              <a:rect l="l" t="t" r="r" b="b"/>
              <a:pathLst>
                <a:path w="191770" h="78740">
                  <a:moveTo>
                    <a:pt x="58851" y="698"/>
                  </a:moveTo>
                  <a:lnTo>
                    <a:pt x="58166" y="12"/>
                  </a:lnTo>
                  <a:lnTo>
                    <a:pt x="685" y="12"/>
                  </a:lnTo>
                  <a:lnTo>
                    <a:pt x="0" y="698"/>
                  </a:lnTo>
                  <a:lnTo>
                    <a:pt x="0" y="10985"/>
                  </a:lnTo>
                  <a:lnTo>
                    <a:pt x="685" y="11557"/>
                  </a:lnTo>
                  <a:lnTo>
                    <a:pt x="23190" y="11557"/>
                  </a:lnTo>
                  <a:lnTo>
                    <a:pt x="23190" y="77724"/>
                  </a:lnTo>
                  <a:lnTo>
                    <a:pt x="23888" y="78295"/>
                  </a:lnTo>
                  <a:lnTo>
                    <a:pt x="35090" y="78295"/>
                  </a:lnTo>
                  <a:lnTo>
                    <a:pt x="35648" y="77724"/>
                  </a:lnTo>
                  <a:lnTo>
                    <a:pt x="35648" y="11557"/>
                  </a:lnTo>
                  <a:lnTo>
                    <a:pt x="58166" y="11557"/>
                  </a:lnTo>
                  <a:lnTo>
                    <a:pt x="58851" y="10985"/>
                  </a:lnTo>
                  <a:lnTo>
                    <a:pt x="58851" y="10299"/>
                  </a:lnTo>
                  <a:lnTo>
                    <a:pt x="58851" y="698"/>
                  </a:lnTo>
                  <a:close/>
                </a:path>
                <a:path w="191770" h="78740">
                  <a:moveTo>
                    <a:pt x="97243" y="698"/>
                  </a:moveTo>
                  <a:lnTo>
                    <a:pt x="96672" y="12"/>
                  </a:lnTo>
                  <a:lnTo>
                    <a:pt x="85356" y="12"/>
                  </a:lnTo>
                  <a:lnTo>
                    <a:pt x="84785" y="698"/>
                  </a:lnTo>
                  <a:lnTo>
                    <a:pt x="84785" y="77724"/>
                  </a:lnTo>
                  <a:lnTo>
                    <a:pt x="85356" y="78295"/>
                  </a:lnTo>
                  <a:lnTo>
                    <a:pt x="96672" y="78295"/>
                  </a:lnTo>
                  <a:lnTo>
                    <a:pt x="97243" y="77724"/>
                  </a:lnTo>
                  <a:lnTo>
                    <a:pt x="97243" y="77038"/>
                  </a:lnTo>
                  <a:lnTo>
                    <a:pt x="97243" y="698"/>
                  </a:lnTo>
                  <a:close/>
                </a:path>
                <a:path w="191770" h="78740">
                  <a:moveTo>
                    <a:pt x="191287" y="24688"/>
                  </a:moveTo>
                  <a:lnTo>
                    <a:pt x="189496" y="14274"/>
                  </a:lnTo>
                  <a:lnTo>
                    <a:pt x="187096" y="10642"/>
                  </a:lnTo>
                  <a:lnTo>
                    <a:pt x="184365" y="6515"/>
                  </a:lnTo>
                  <a:lnTo>
                    <a:pt x="178828" y="3225"/>
                  </a:lnTo>
                  <a:lnTo>
                    <a:pt x="178828" y="15544"/>
                  </a:lnTo>
                  <a:lnTo>
                    <a:pt x="178828" y="62750"/>
                  </a:lnTo>
                  <a:lnTo>
                    <a:pt x="172542" y="67652"/>
                  </a:lnTo>
                  <a:lnTo>
                    <a:pt x="144780" y="67652"/>
                  </a:lnTo>
                  <a:lnTo>
                    <a:pt x="144780" y="10642"/>
                  </a:lnTo>
                  <a:lnTo>
                    <a:pt x="172542" y="10642"/>
                  </a:lnTo>
                  <a:lnTo>
                    <a:pt x="178828" y="15544"/>
                  </a:lnTo>
                  <a:lnTo>
                    <a:pt x="178828" y="3225"/>
                  </a:lnTo>
                  <a:lnTo>
                    <a:pt x="176237" y="1676"/>
                  </a:lnTo>
                  <a:lnTo>
                    <a:pt x="165455" y="0"/>
                  </a:lnTo>
                  <a:lnTo>
                    <a:pt x="132892" y="0"/>
                  </a:lnTo>
                  <a:lnTo>
                    <a:pt x="132321" y="698"/>
                  </a:lnTo>
                  <a:lnTo>
                    <a:pt x="132321" y="77724"/>
                  </a:lnTo>
                  <a:lnTo>
                    <a:pt x="132892" y="78282"/>
                  </a:lnTo>
                  <a:lnTo>
                    <a:pt x="165455" y="78282"/>
                  </a:lnTo>
                  <a:lnTo>
                    <a:pt x="191287" y="53606"/>
                  </a:lnTo>
                  <a:lnTo>
                    <a:pt x="191287" y="24688"/>
                  </a:lnTo>
                  <a:close/>
                </a:path>
              </a:pathLst>
            </a:custGeom>
            <a:solidFill>
              <a:srgbClr val="231F20"/>
            </a:solidFill>
          </p:spPr>
          <p:txBody>
            <a:bodyPr wrap="square" lIns="0" tIns="0" rIns="0" bIns="0" rtlCol="0"/>
            <a:lstStyle/>
            <a:p>
              <a:endParaRPr/>
            </a:p>
          </p:txBody>
        </p:sp>
      </p:grpSp>
      <p:sp>
        <p:nvSpPr>
          <p:cNvPr id="2" name="Rektangel 1">
            <a:extLst>
              <a:ext uri="{FF2B5EF4-FFF2-40B4-BE49-F238E27FC236}">
                <a16:creationId xmlns:a16="http://schemas.microsoft.com/office/drawing/2014/main" id="{89BD42A4-F962-A0D9-1773-A0BB9C5D68B5}"/>
              </a:ext>
            </a:extLst>
          </p:cNvPr>
          <p:cNvSpPr/>
          <p:nvPr/>
        </p:nvSpPr>
        <p:spPr>
          <a:xfrm>
            <a:off x="9196228" y="772814"/>
            <a:ext cx="914400" cy="1641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084531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37094931-2D77-0B4E-25A8-A1D6A5594EB7}"/>
              </a:ext>
            </a:extLst>
          </p:cNvPr>
          <p:cNvPicPr>
            <a:picLocks noChangeAspect="1"/>
          </p:cNvPicPr>
          <p:nvPr/>
        </p:nvPicPr>
        <p:blipFill>
          <a:blip r:embed="rId2"/>
          <a:stretch>
            <a:fillRect/>
          </a:stretch>
        </p:blipFill>
        <p:spPr>
          <a:xfrm>
            <a:off x="1233487" y="1095375"/>
            <a:ext cx="9725025" cy="4667250"/>
          </a:xfrm>
          <a:prstGeom prst="rect">
            <a:avLst/>
          </a:prstGeom>
        </p:spPr>
      </p:pic>
      <p:grpSp>
        <p:nvGrpSpPr>
          <p:cNvPr id="6" name="object 14">
            <a:extLst>
              <a:ext uri="{FF2B5EF4-FFF2-40B4-BE49-F238E27FC236}">
                <a16:creationId xmlns:a16="http://schemas.microsoft.com/office/drawing/2014/main" id="{6C3C641D-4D86-E64C-94BC-4D0F208B386F}"/>
              </a:ext>
            </a:extLst>
          </p:cNvPr>
          <p:cNvGrpSpPr/>
          <p:nvPr/>
        </p:nvGrpSpPr>
        <p:grpSpPr>
          <a:xfrm>
            <a:off x="2745658" y="128264"/>
            <a:ext cx="9936480" cy="1108645"/>
            <a:chOff x="413999" y="995654"/>
            <a:chExt cx="9936480" cy="1108645"/>
          </a:xfrm>
        </p:grpSpPr>
        <p:sp>
          <p:nvSpPr>
            <p:cNvPr id="7" name="object 15">
              <a:extLst>
                <a:ext uri="{FF2B5EF4-FFF2-40B4-BE49-F238E27FC236}">
                  <a16:creationId xmlns:a16="http://schemas.microsoft.com/office/drawing/2014/main" id="{64F5B223-B97B-CEDE-DE74-EEB2FF6895C8}"/>
                </a:ext>
              </a:extLst>
            </p:cNvPr>
            <p:cNvSpPr/>
            <p:nvPr/>
          </p:nvSpPr>
          <p:spPr>
            <a:xfrm>
              <a:off x="8552256" y="1752193"/>
              <a:ext cx="471170" cy="119380"/>
            </a:xfrm>
            <a:custGeom>
              <a:avLst/>
              <a:gdLst/>
              <a:ahLst/>
              <a:cxnLst/>
              <a:rect l="l" t="t" r="r" b="b"/>
              <a:pathLst>
                <a:path w="471170" h="119380">
                  <a:moveTo>
                    <a:pt x="119278" y="0"/>
                  </a:moveTo>
                  <a:lnTo>
                    <a:pt x="0" y="0"/>
                  </a:lnTo>
                  <a:lnTo>
                    <a:pt x="0" y="119291"/>
                  </a:lnTo>
                  <a:lnTo>
                    <a:pt x="119278" y="119291"/>
                  </a:lnTo>
                  <a:lnTo>
                    <a:pt x="119278" y="0"/>
                  </a:lnTo>
                  <a:close/>
                </a:path>
                <a:path w="471170" h="119380">
                  <a:moveTo>
                    <a:pt x="470852" y="12"/>
                  </a:moveTo>
                  <a:lnTo>
                    <a:pt x="351548" y="12"/>
                  </a:lnTo>
                  <a:lnTo>
                    <a:pt x="351548" y="119291"/>
                  </a:lnTo>
                  <a:lnTo>
                    <a:pt x="470852" y="119291"/>
                  </a:lnTo>
                  <a:lnTo>
                    <a:pt x="470852" y="12"/>
                  </a:lnTo>
                  <a:close/>
                </a:path>
              </a:pathLst>
            </a:custGeom>
            <a:solidFill>
              <a:srgbClr val="FFFFFF"/>
            </a:solidFill>
          </p:spPr>
          <p:txBody>
            <a:bodyPr wrap="square" lIns="0" tIns="0" rIns="0" bIns="0" rtlCol="0"/>
            <a:lstStyle/>
            <a:p>
              <a:endParaRPr/>
            </a:p>
          </p:txBody>
        </p:sp>
        <p:sp>
          <p:nvSpPr>
            <p:cNvPr id="8" name="object 16">
              <a:extLst>
                <a:ext uri="{FF2B5EF4-FFF2-40B4-BE49-F238E27FC236}">
                  <a16:creationId xmlns:a16="http://schemas.microsoft.com/office/drawing/2014/main" id="{C3540A10-449E-11DF-C44D-09B67C530235}"/>
                </a:ext>
              </a:extLst>
            </p:cNvPr>
            <p:cNvSpPr/>
            <p:nvPr/>
          </p:nvSpPr>
          <p:spPr>
            <a:xfrm>
              <a:off x="8319960" y="1811838"/>
              <a:ext cx="471170" cy="0"/>
            </a:xfrm>
            <a:custGeom>
              <a:avLst/>
              <a:gdLst/>
              <a:ahLst/>
              <a:cxnLst/>
              <a:rect l="l" t="t" r="r" b="b"/>
              <a:pathLst>
                <a:path w="471170">
                  <a:moveTo>
                    <a:pt x="0" y="0"/>
                  </a:moveTo>
                  <a:lnTo>
                    <a:pt x="470877" y="0"/>
                  </a:lnTo>
                </a:path>
              </a:pathLst>
            </a:custGeom>
            <a:ln w="119292">
              <a:solidFill>
                <a:srgbClr val="FFFFFF"/>
              </a:solidFill>
            </a:ln>
          </p:spPr>
          <p:txBody>
            <a:bodyPr wrap="square" lIns="0" tIns="0" rIns="0" bIns="0" rtlCol="0"/>
            <a:lstStyle/>
            <a:p>
              <a:endParaRPr/>
            </a:p>
          </p:txBody>
        </p:sp>
        <p:sp>
          <p:nvSpPr>
            <p:cNvPr id="9" name="object 17">
              <a:extLst>
                <a:ext uri="{FF2B5EF4-FFF2-40B4-BE49-F238E27FC236}">
                  <a16:creationId xmlns:a16="http://schemas.microsoft.com/office/drawing/2014/main" id="{F3EE2032-C476-5021-1815-E415D3933F83}"/>
                </a:ext>
              </a:extLst>
            </p:cNvPr>
            <p:cNvSpPr/>
            <p:nvPr/>
          </p:nvSpPr>
          <p:spPr>
            <a:xfrm>
              <a:off x="9195759" y="1752192"/>
              <a:ext cx="0" cy="119380"/>
            </a:xfrm>
            <a:custGeom>
              <a:avLst/>
              <a:gdLst/>
              <a:ahLst/>
              <a:cxnLst/>
              <a:rect l="l" t="t" r="r" b="b"/>
              <a:pathLst>
                <a:path h="119380">
                  <a:moveTo>
                    <a:pt x="0" y="0"/>
                  </a:moveTo>
                  <a:lnTo>
                    <a:pt x="0" y="119292"/>
                  </a:lnTo>
                </a:path>
              </a:pathLst>
            </a:custGeom>
            <a:ln w="119291">
              <a:solidFill>
                <a:srgbClr val="FFFFFF"/>
              </a:solidFill>
            </a:ln>
          </p:spPr>
          <p:txBody>
            <a:bodyPr wrap="square" lIns="0" tIns="0" rIns="0" bIns="0" rtlCol="0"/>
            <a:lstStyle/>
            <a:p>
              <a:endParaRPr/>
            </a:p>
          </p:txBody>
        </p:sp>
        <p:sp>
          <p:nvSpPr>
            <p:cNvPr id="10" name="object 18">
              <a:extLst>
                <a:ext uri="{FF2B5EF4-FFF2-40B4-BE49-F238E27FC236}">
                  <a16:creationId xmlns:a16="http://schemas.microsoft.com/office/drawing/2014/main" id="{FE2941CD-9526-CE72-EA6E-C60D07FD28A9}"/>
                </a:ext>
              </a:extLst>
            </p:cNvPr>
            <p:cNvSpPr/>
            <p:nvPr/>
          </p:nvSpPr>
          <p:spPr>
            <a:xfrm>
              <a:off x="9016822" y="1632902"/>
              <a:ext cx="471170" cy="351790"/>
            </a:xfrm>
            <a:custGeom>
              <a:avLst/>
              <a:gdLst/>
              <a:ahLst/>
              <a:cxnLst/>
              <a:rect l="l" t="t" r="r" b="b"/>
              <a:pathLst>
                <a:path w="471170" h="351789">
                  <a:moveTo>
                    <a:pt x="119278" y="0"/>
                  </a:moveTo>
                  <a:lnTo>
                    <a:pt x="0" y="0"/>
                  </a:lnTo>
                  <a:lnTo>
                    <a:pt x="0" y="119291"/>
                  </a:lnTo>
                  <a:lnTo>
                    <a:pt x="119278" y="119291"/>
                  </a:lnTo>
                  <a:lnTo>
                    <a:pt x="119278" y="0"/>
                  </a:lnTo>
                  <a:close/>
                </a:path>
                <a:path w="471170" h="351789">
                  <a:moveTo>
                    <a:pt x="351586" y="119291"/>
                  </a:moveTo>
                  <a:lnTo>
                    <a:pt x="119291" y="119291"/>
                  </a:lnTo>
                  <a:lnTo>
                    <a:pt x="119291" y="235445"/>
                  </a:lnTo>
                  <a:lnTo>
                    <a:pt x="119291" y="238594"/>
                  </a:lnTo>
                  <a:lnTo>
                    <a:pt x="119291" y="351586"/>
                  </a:lnTo>
                  <a:lnTo>
                    <a:pt x="351586" y="351586"/>
                  </a:lnTo>
                  <a:lnTo>
                    <a:pt x="351586" y="238594"/>
                  </a:lnTo>
                  <a:lnTo>
                    <a:pt x="351586" y="235445"/>
                  </a:lnTo>
                  <a:lnTo>
                    <a:pt x="351586" y="119291"/>
                  </a:lnTo>
                  <a:close/>
                </a:path>
                <a:path w="471170" h="351789">
                  <a:moveTo>
                    <a:pt x="470877" y="12"/>
                  </a:moveTo>
                  <a:lnTo>
                    <a:pt x="351586" y="12"/>
                  </a:lnTo>
                  <a:lnTo>
                    <a:pt x="351586" y="119291"/>
                  </a:lnTo>
                  <a:lnTo>
                    <a:pt x="470877" y="119291"/>
                  </a:lnTo>
                  <a:lnTo>
                    <a:pt x="470877" y="12"/>
                  </a:lnTo>
                  <a:close/>
                </a:path>
              </a:pathLst>
            </a:custGeom>
            <a:solidFill>
              <a:srgbClr val="FFFFFF"/>
            </a:solidFill>
          </p:spPr>
          <p:txBody>
            <a:bodyPr wrap="square" lIns="0" tIns="0" rIns="0" bIns="0" rtlCol="0"/>
            <a:lstStyle/>
            <a:p>
              <a:endParaRPr/>
            </a:p>
          </p:txBody>
        </p:sp>
        <p:sp>
          <p:nvSpPr>
            <p:cNvPr id="11" name="object 19">
              <a:extLst>
                <a:ext uri="{FF2B5EF4-FFF2-40B4-BE49-F238E27FC236}">
                  <a16:creationId xmlns:a16="http://schemas.microsoft.com/office/drawing/2014/main" id="{B2956143-3857-2FD6-6256-D9C9D5D9D20F}"/>
                </a:ext>
              </a:extLst>
            </p:cNvPr>
            <p:cNvSpPr/>
            <p:nvPr/>
          </p:nvSpPr>
          <p:spPr>
            <a:xfrm>
              <a:off x="9136113" y="1956237"/>
              <a:ext cx="351790" cy="0"/>
            </a:xfrm>
            <a:custGeom>
              <a:avLst/>
              <a:gdLst/>
              <a:ahLst/>
              <a:cxnLst/>
              <a:rect l="l" t="t" r="r" b="b"/>
              <a:pathLst>
                <a:path w="351790">
                  <a:moveTo>
                    <a:pt x="0" y="0"/>
                  </a:moveTo>
                  <a:lnTo>
                    <a:pt x="351589" y="0"/>
                  </a:lnTo>
                </a:path>
              </a:pathLst>
            </a:custGeom>
            <a:ln w="56502">
              <a:solidFill>
                <a:srgbClr val="FFFFFF"/>
              </a:solidFill>
            </a:ln>
          </p:spPr>
          <p:txBody>
            <a:bodyPr wrap="square" lIns="0" tIns="0" rIns="0" bIns="0" rtlCol="0"/>
            <a:lstStyle/>
            <a:p>
              <a:endParaRPr/>
            </a:p>
          </p:txBody>
        </p:sp>
        <p:sp>
          <p:nvSpPr>
            <p:cNvPr id="12" name="object 20">
              <a:extLst>
                <a:ext uri="{FF2B5EF4-FFF2-40B4-BE49-F238E27FC236}">
                  <a16:creationId xmlns:a16="http://schemas.microsoft.com/office/drawing/2014/main" id="{3511F68B-47E5-C507-A76C-531CF3C9545E}"/>
                </a:ext>
              </a:extLst>
            </p:cNvPr>
            <p:cNvSpPr/>
            <p:nvPr/>
          </p:nvSpPr>
          <p:spPr>
            <a:xfrm>
              <a:off x="9016824" y="2014311"/>
              <a:ext cx="471170" cy="0"/>
            </a:xfrm>
            <a:custGeom>
              <a:avLst/>
              <a:gdLst/>
              <a:ahLst/>
              <a:cxnLst/>
              <a:rect l="l" t="t" r="r" b="b"/>
              <a:pathLst>
                <a:path w="471170">
                  <a:moveTo>
                    <a:pt x="0" y="0"/>
                  </a:moveTo>
                  <a:lnTo>
                    <a:pt x="470877" y="0"/>
                  </a:lnTo>
                </a:path>
              </a:pathLst>
            </a:custGeom>
            <a:ln w="56502">
              <a:solidFill>
                <a:srgbClr val="FFFFFF"/>
              </a:solidFill>
            </a:ln>
          </p:spPr>
          <p:txBody>
            <a:bodyPr wrap="square" lIns="0" tIns="0" rIns="0" bIns="0" rtlCol="0"/>
            <a:lstStyle/>
            <a:p>
              <a:endParaRPr/>
            </a:p>
          </p:txBody>
        </p:sp>
        <p:sp>
          <p:nvSpPr>
            <p:cNvPr id="13" name="object 21">
              <a:extLst>
                <a:ext uri="{FF2B5EF4-FFF2-40B4-BE49-F238E27FC236}">
                  <a16:creationId xmlns:a16="http://schemas.microsoft.com/office/drawing/2014/main" id="{AC5F6736-1A0A-618D-2763-B9C021D2E0BA}"/>
                </a:ext>
              </a:extLst>
            </p:cNvPr>
            <p:cNvSpPr/>
            <p:nvPr/>
          </p:nvSpPr>
          <p:spPr>
            <a:xfrm>
              <a:off x="9249117" y="1692548"/>
              <a:ext cx="471170" cy="0"/>
            </a:xfrm>
            <a:custGeom>
              <a:avLst/>
              <a:gdLst/>
              <a:ahLst/>
              <a:cxnLst/>
              <a:rect l="l" t="t" r="r" b="b"/>
              <a:pathLst>
                <a:path w="471170">
                  <a:moveTo>
                    <a:pt x="0" y="0"/>
                  </a:moveTo>
                  <a:lnTo>
                    <a:pt x="470877" y="0"/>
                  </a:lnTo>
                </a:path>
              </a:pathLst>
            </a:custGeom>
            <a:ln w="119291">
              <a:solidFill>
                <a:srgbClr val="FFFFFF"/>
              </a:solidFill>
            </a:ln>
          </p:spPr>
          <p:txBody>
            <a:bodyPr wrap="square" lIns="0" tIns="0" rIns="0" bIns="0" rtlCol="0"/>
            <a:lstStyle/>
            <a:p>
              <a:endParaRPr/>
            </a:p>
          </p:txBody>
        </p:sp>
        <p:sp>
          <p:nvSpPr>
            <p:cNvPr id="14" name="object 22">
              <a:extLst>
                <a:ext uri="{FF2B5EF4-FFF2-40B4-BE49-F238E27FC236}">
                  <a16:creationId xmlns:a16="http://schemas.microsoft.com/office/drawing/2014/main" id="{FDD1913A-5DBB-F4BF-C70B-0652F82264FE}"/>
                </a:ext>
              </a:extLst>
            </p:cNvPr>
            <p:cNvSpPr/>
            <p:nvPr/>
          </p:nvSpPr>
          <p:spPr>
            <a:xfrm>
              <a:off x="9249117" y="1926414"/>
              <a:ext cx="471170" cy="0"/>
            </a:xfrm>
            <a:custGeom>
              <a:avLst/>
              <a:gdLst/>
              <a:ahLst/>
              <a:cxnLst/>
              <a:rect l="l" t="t" r="r" b="b"/>
              <a:pathLst>
                <a:path w="471170">
                  <a:moveTo>
                    <a:pt x="0" y="0"/>
                  </a:moveTo>
                  <a:lnTo>
                    <a:pt x="119291" y="0"/>
                  </a:lnTo>
                </a:path>
                <a:path w="471170">
                  <a:moveTo>
                    <a:pt x="351586" y="0"/>
                  </a:moveTo>
                  <a:lnTo>
                    <a:pt x="470877" y="0"/>
                  </a:lnTo>
                </a:path>
              </a:pathLst>
            </a:custGeom>
            <a:ln w="116146">
              <a:solidFill>
                <a:srgbClr val="FFFFFF"/>
              </a:solidFill>
            </a:ln>
          </p:spPr>
          <p:txBody>
            <a:bodyPr wrap="square" lIns="0" tIns="0" rIns="0" bIns="0" rtlCol="0"/>
            <a:lstStyle/>
            <a:p>
              <a:endParaRPr/>
            </a:p>
          </p:txBody>
        </p:sp>
        <p:sp>
          <p:nvSpPr>
            <p:cNvPr id="15" name="object 23">
              <a:extLst>
                <a:ext uri="{FF2B5EF4-FFF2-40B4-BE49-F238E27FC236}">
                  <a16:creationId xmlns:a16="http://schemas.microsoft.com/office/drawing/2014/main" id="{2C35B329-5770-EB32-A7FE-0863F325E5B8}"/>
                </a:ext>
              </a:extLst>
            </p:cNvPr>
            <p:cNvSpPr/>
            <p:nvPr/>
          </p:nvSpPr>
          <p:spPr>
            <a:xfrm>
              <a:off x="8784514" y="1632902"/>
              <a:ext cx="935990" cy="410209"/>
            </a:xfrm>
            <a:custGeom>
              <a:avLst/>
              <a:gdLst/>
              <a:ahLst/>
              <a:cxnLst/>
              <a:rect l="l" t="t" r="r" b="b"/>
              <a:pathLst>
                <a:path w="935990" h="410210">
                  <a:moveTo>
                    <a:pt x="119303" y="0"/>
                  </a:moveTo>
                  <a:lnTo>
                    <a:pt x="0" y="0"/>
                  </a:lnTo>
                  <a:lnTo>
                    <a:pt x="0" y="119291"/>
                  </a:lnTo>
                  <a:lnTo>
                    <a:pt x="119303" y="119291"/>
                  </a:lnTo>
                  <a:lnTo>
                    <a:pt x="119303" y="0"/>
                  </a:lnTo>
                  <a:close/>
                </a:path>
                <a:path w="935990" h="410210">
                  <a:moveTo>
                    <a:pt x="935482" y="353161"/>
                  </a:moveTo>
                  <a:lnTo>
                    <a:pt x="464591" y="353161"/>
                  </a:lnTo>
                  <a:lnTo>
                    <a:pt x="464591" y="409663"/>
                  </a:lnTo>
                  <a:lnTo>
                    <a:pt x="935482" y="409663"/>
                  </a:lnTo>
                  <a:lnTo>
                    <a:pt x="935482" y="353161"/>
                  </a:lnTo>
                  <a:close/>
                </a:path>
                <a:path w="935990" h="410210">
                  <a:moveTo>
                    <a:pt x="935482" y="295084"/>
                  </a:moveTo>
                  <a:lnTo>
                    <a:pt x="464591" y="295084"/>
                  </a:lnTo>
                  <a:lnTo>
                    <a:pt x="464591" y="351599"/>
                  </a:lnTo>
                  <a:lnTo>
                    <a:pt x="935482" y="351599"/>
                  </a:lnTo>
                  <a:lnTo>
                    <a:pt x="935482" y="295084"/>
                  </a:lnTo>
                  <a:close/>
                </a:path>
              </a:pathLst>
            </a:custGeom>
            <a:solidFill>
              <a:srgbClr val="FFFFFF"/>
            </a:solidFill>
          </p:spPr>
          <p:txBody>
            <a:bodyPr wrap="square" lIns="0" tIns="0" rIns="0" bIns="0" rtlCol="0"/>
            <a:lstStyle/>
            <a:p>
              <a:endParaRPr/>
            </a:p>
          </p:txBody>
        </p:sp>
        <p:sp>
          <p:nvSpPr>
            <p:cNvPr id="16" name="object 24">
              <a:extLst>
                <a:ext uri="{FF2B5EF4-FFF2-40B4-BE49-F238E27FC236}">
                  <a16:creationId xmlns:a16="http://schemas.microsoft.com/office/drawing/2014/main" id="{8B96FD70-63AE-75CD-C602-6C5432147918}"/>
                </a:ext>
              </a:extLst>
            </p:cNvPr>
            <p:cNvSpPr/>
            <p:nvPr/>
          </p:nvSpPr>
          <p:spPr>
            <a:xfrm>
              <a:off x="9136113" y="1926414"/>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17" name="object 25">
              <a:extLst>
                <a:ext uri="{FF2B5EF4-FFF2-40B4-BE49-F238E27FC236}">
                  <a16:creationId xmlns:a16="http://schemas.microsoft.com/office/drawing/2014/main" id="{F9F09D99-1D59-E408-939E-CA96B78412DB}"/>
                </a:ext>
              </a:extLst>
            </p:cNvPr>
            <p:cNvSpPr/>
            <p:nvPr/>
          </p:nvSpPr>
          <p:spPr>
            <a:xfrm>
              <a:off x="8784526" y="1956237"/>
              <a:ext cx="471170" cy="58419"/>
            </a:xfrm>
            <a:custGeom>
              <a:avLst/>
              <a:gdLst/>
              <a:ahLst/>
              <a:cxnLst/>
              <a:rect l="l" t="t" r="r" b="b"/>
              <a:pathLst>
                <a:path w="471170" h="58419">
                  <a:moveTo>
                    <a:pt x="119287" y="0"/>
                  </a:moveTo>
                  <a:lnTo>
                    <a:pt x="470877" y="0"/>
                  </a:lnTo>
                </a:path>
                <a:path w="471170" h="58419">
                  <a:moveTo>
                    <a:pt x="0" y="58073"/>
                  </a:moveTo>
                  <a:lnTo>
                    <a:pt x="470877" y="58073"/>
                  </a:lnTo>
                </a:path>
              </a:pathLst>
            </a:custGeom>
            <a:ln w="56501">
              <a:solidFill>
                <a:srgbClr val="FFFFFF"/>
              </a:solidFill>
            </a:ln>
          </p:spPr>
          <p:txBody>
            <a:bodyPr wrap="square" lIns="0" tIns="0" rIns="0" bIns="0" rtlCol="0"/>
            <a:lstStyle/>
            <a:p>
              <a:endParaRPr/>
            </a:p>
          </p:txBody>
        </p:sp>
        <p:sp>
          <p:nvSpPr>
            <p:cNvPr id="18" name="object 26">
              <a:extLst>
                <a:ext uri="{FF2B5EF4-FFF2-40B4-BE49-F238E27FC236}">
                  <a16:creationId xmlns:a16="http://schemas.microsoft.com/office/drawing/2014/main" id="{61588E14-A670-A9C0-054A-A9BFD4937E6A}"/>
                </a:ext>
              </a:extLst>
            </p:cNvPr>
            <p:cNvSpPr/>
            <p:nvPr/>
          </p:nvSpPr>
          <p:spPr>
            <a:xfrm>
              <a:off x="8671547" y="1692547"/>
              <a:ext cx="232410" cy="0"/>
            </a:xfrm>
            <a:custGeom>
              <a:avLst/>
              <a:gdLst/>
              <a:ahLst/>
              <a:cxnLst/>
              <a:rect l="l" t="t" r="r" b="b"/>
              <a:pathLst>
                <a:path w="232409">
                  <a:moveTo>
                    <a:pt x="0" y="0"/>
                  </a:moveTo>
                  <a:lnTo>
                    <a:pt x="232270" y="0"/>
                  </a:lnTo>
                </a:path>
              </a:pathLst>
            </a:custGeom>
            <a:ln w="119292">
              <a:solidFill>
                <a:srgbClr val="FFFFFF"/>
              </a:solidFill>
            </a:ln>
          </p:spPr>
          <p:txBody>
            <a:bodyPr wrap="square" lIns="0" tIns="0" rIns="0" bIns="0" rtlCol="0"/>
            <a:lstStyle/>
            <a:p>
              <a:endParaRPr/>
            </a:p>
          </p:txBody>
        </p:sp>
        <p:sp>
          <p:nvSpPr>
            <p:cNvPr id="19" name="object 27">
              <a:extLst>
                <a:ext uri="{FF2B5EF4-FFF2-40B4-BE49-F238E27FC236}">
                  <a16:creationId xmlns:a16="http://schemas.microsoft.com/office/drawing/2014/main" id="{F90F3B1E-A2C3-3242-178D-D443A2A354DE}"/>
                </a:ext>
              </a:extLst>
            </p:cNvPr>
            <p:cNvSpPr/>
            <p:nvPr/>
          </p:nvSpPr>
          <p:spPr>
            <a:xfrm>
              <a:off x="8552244" y="1868347"/>
              <a:ext cx="471170" cy="174625"/>
            </a:xfrm>
            <a:custGeom>
              <a:avLst/>
              <a:gdLst/>
              <a:ahLst/>
              <a:cxnLst/>
              <a:rect l="l" t="t" r="r" b="b"/>
              <a:pathLst>
                <a:path w="471170" h="174625">
                  <a:moveTo>
                    <a:pt x="470852" y="117716"/>
                  </a:moveTo>
                  <a:lnTo>
                    <a:pt x="0" y="117716"/>
                  </a:lnTo>
                  <a:lnTo>
                    <a:pt x="0" y="174218"/>
                  </a:lnTo>
                  <a:lnTo>
                    <a:pt x="470852" y="174218"/>
                  </a:lnTo>
                  <a:lnTo>
                    <a:pt x="470852" y="117716"/>
                  </a:lnTo>
                  <a:close/>
                </a:path>
                <a:path w="471170" h="174625">
                  <a:moveTo>
                    <a:pt x="470852" y="0"/>
                  </a:moveTo>
                  <a:lnTo>
                    <a:pt x="351561" y="0"/>
                  </a:lnTo>
                  <a:lnTo>
                    <a:pt x="351561" y="59639"/>
                  </a:lnTo>
                  <a:lnTo>
                    <a:pt x="119291" y="59639"/>
                  </a:lnTo>
                  <a:lnTo>
                    <a:pt x="119291" y="0"/>
                  </a:lnTo>
                  <a:lnTo>
                    <a:pt x="0" y="0"/>
                  </a:lnTo>
                  <a:lnTo>
                    <a:pt x="0" y="59639"/>
                  </a:lnTo>
                  <a:lnTo>
                    <a:pt x="0" y="116141"/>
                  </a:lnTo>
                  <a:lnTo>
                    <a:pt x="119291" y="116141"/>
                  </a:lnTo>
                  <a:lnTo>
                    <a:pt x="351561" y="116141"/>
                  </a:lnTo>
                  <a:lnTo>
                    <a:pt x="470852" y="116141"/>
                  </a:lnTo>
                  <a:lnTo>
                    <a:pt x="470852" y="59639"/>
                  </a:lnTo>
                  <a:lnTo>
                    <a:pt x="470852" y="0"/>
                  </a:lnTo>
                  <a:close/>
                </a:path>
              </a:pathLst>
            </a:custGeom>
            <a:solidFill>
              <a:srgbClr val="FFFFFF"/>
            </a:solidFill>
          </p:spPr>
          <p:txBody>
            <a:bodyPr wrap="square" lIns="0" tIns="0" rIns="0" bIns="0" rtlCol="0"/>
            <a:lstStyle/>
            <a:p>
              <a:endParaRPr/>
            </a:p>
          </p:txBody>
        </p:sp>
        <p:sp>
          <p:nvSpPr>
            <p:cNvPr id="20" name="object 28">
              <a:extLst>
                <a:ext uri="{FF2B5EF4-FFF2-40B4-BE49-F238E27FC236}">
                  <a16:creationId xmlns:a16="http://schemas.microsoft.com/office/drawing/2014/main" id="{689F2E02-ADD7-3BA9-B35D-60B884C147B5}"/>
                </a:ext>
              </a:extLst>
            </p:cNvPr>
            <p:cNvSpPr/>
            <p:nvPr/>
          </p:nvSpPr>
          <p:spPr>
            <a:xfrm>
              <a:off x="8319960" y="1518319"/>
              <a:ext cx="1167765" cy="59690"/>
            </a:xfrm>
            <a:custGeom>
              <a:avLst/>
              <a:gdLst/>
              <a:ahLst/>
              <a:cxnLst/>
              <a:rect l="l" t="t" r="r" b="b"/>
              <a:pathLst>
                <a:path w="1167765" h="59690">
                  <a:moveTo>
                    <a:pt x="583857" y="0"/>
                  </a:moveTo>
                  <a:lnTo>
                    <a:pt x="703148" y="0"/>
                  </a:lnTo>
                </a:path>
                <a:path w="1167765" h="59690">
                  <a:moveTo>
                    <a:pt x="232295" y="59646"/>
                  </a:moveTo>
                  <a:lnTo>
                    <a:pt x="703148" y="59646"/>
                  </a:lnTo>
                </a:path>
                <a:path w="1167765" h="59690">
                  <a:moveTo>
                    <a:pt x="0" y="59646"/>
                  </a:moveTo>
                  <a:lnTo>
                    <a:pt x="470877" y="59646"/>
                  </a:lnTo>
                </a:path>
                <a:path w="1167765" h="59690">
                  <a:moveTo>
                    <a:pt x="464566" y="59646"/>
                  </a:moveTo>
                  <a:lnTo>
                    <a:pt x="935443" y="59646"/>
                  </a:lnTo>
                </a:path>
                <a:path w="1167765" h="59690">
                  <a:moveTo>
                    <a:pt x="696861" y="59646"/>
                  </a:moveTo>
                  <a:lnTo>
                    <a:pt x="1167739" y="59646"/>
                  </a:lnTo>
                </a:path>
                <a:path w="1167765" h="59690">
                  <a:moveTo>
                    <a:pt x="816152" y="0"/>
                  </a:moveTo>
                  <a:lnTo>
                    <a:pt x="935443" y="0"/>
                  </a:lnTo>
                </a:path>
                <a:path w="1167765" h="59690">
                  <a:moveTo>
                    <a:pt x="816152" y="0"/>
                  </a:moveTo>
                  <a:lnTo>
                    <a:pt x="1167739" y="0"/>
                  </a:lnTo>
                </a:path>
              </a:pathLst>
            </a:custGeom>
            <a:ln w="3175">
              <a:solidFill>
                <a:srgbClr val="FFFFFF"/>
              </a:solidFill>
            </a:ln>
          </p:spPr>
          <p:txBody>
            <a:bodyPr wrap="square" lIns="0" tIns="0" rIns="0" bIns="0" rtlCol="0"/>
            <a:lstStyle/>
            <a:p>
              <a:endParaRPr/>
            </a:p>
          </p:txBody>
        </p:sp>
        <p:sp>
          <p:nvSpPr>
            <p:cNvPr id="21" name="object 29">
              <a:extLst>
                <a:ext uri="{FF2B5EF4-FFF2-40B4-BE49-F238E27FC236}">
                  <a16:creationId xmlns:a16="http://schemas.microsoft.com/office/drawing/2014/main" id="{2F7322D7-4970-1C98-DB6A-23FB61F23CE2}"/>
                </a:ext>
              </a:extLst>
            </p:cNvPr>
            <p:cNvSpPr/>
            <p:nvPr/>
          </p:nvSpPr>
          <p:spPr>
            <a:xfrm>
              <a:off x="9016810" y="1519897"/>
              <a:ext cx="471170" cy="119380"/>
            </a:xfrm>
            <a:custGeom>
              <a:avLst/>
              <a:gdLst/>
              <a:ahLst/>
              <a:cxnLst/>
              <a:rect l="l" t="t" r="r" b="b"/>
              <a:pathLst>
                <a:path w="471170" h="119380">
                  <a:moveTo>
                    <a:pt x="119291" y="0"/>
                  </a:moveTo>
                  <a:lnTo>
                    <a:pt x="0" y="0"/>
                  </a:lnTo>
                  <a:lnTo>
                    <a:pt x="0" y="119278"/>
                  </a:lnTo>
                  <a:lnTo>
                    <a:pt x="119291" y="119278"/>
                  </a:lnTo>
                  <a:lnTo>
                    <a:pt x="119291" y="0"/>
                  </a:lnTo>
                  <a:close/>
                </a:path>
                <a:path w="471170" h="119380">
                  <a:moveTo>
                    <a:pt x="470890" y="0"/>
                  </a:moveTo>
                  <a:lnTo>
                    <a:pt x="351599" y="0"/>
                  </a:lnTo>
                  <a:lnTo>
                    <a:pt x="351599" y="119278"/>
                  </a:lnTo>
                  <a:lnTo>
                    <a:pt x="470890" y="119278"/>
                  </a:lnTo>
                  <a:lnTo>
                    <a:pt x="470890" y="0"/>
                  </a:lnTo>
                  <a:close/>
                </a:path>
              </a:pathLst>
            </a:custGeom>
            <a:solidFill>
              <a:srgbClr val="FFFFFF"/>
            </a:solidFill>
          </p:spPr>
          <p:txBody>
            <a:bodyPr wrap="square" lIns="0" tIns="0" rIns="0" bIns="0" rtlCol="0"/>
            <a:lstStyle/>
            <a:p>
              <a:endParaRPr/>
            </a:p>
          </p:txBody>
        </p:sp>
        <p:sp>
          <p:nvSpPr>
            <p:cNvPr id="22" name="object 30">
              <a:extLst>
                <a:ext uri="{FF2B5EF4-FFF2-40B4-BE49-F238E27FC236}">
                  <a16:creationId xmlns:a16="http://schemas.microsoft.com/office/drawing/2014/main" id="{3088AFA9-DDC6-A727-D25D-B818CDBC860F}"/>
                </a:ext>
              </a:extLst>
            </p:cNvPr>
            <p:cNvSpPr/>
            <p:nvPr/>
          </p:nvSpPr>
          <p:spPr>
            <a:xfrm>
              <a:off x="8319960" y="1518319"/>
              <a:ext cx="471170" cy="0"/>
            </a:xfrm>
            <a:custGeom>
              <a:avLst/>
              <a:gdLst/>
              <a:ahLst/>
              <a:cxnLst/>
              <a:rect l="l" t="t" r="r" b="b"/>
              <a:pathLst>
                <a:path w="471170">
                  <a:moveTo>
                    <a:pt x="232295" y="0"/>
                  </a:moveTo>
                  <a:lnTo>
                    <a:pt x="351586" y="0"/>
                  </a:lnTo>
                </a:path>
                <a:path w="471170">
                  <a:moveTo>
                    <a:pt x="0" y="0"/>
                  </a:moveTo>
                  <a:lnTo>
                    <a:pt x="470877" y="0"/>
                  </a:lnTo>
                </a:path>
              </a:pathLst>
            </a:custGeom>
            <a:ln w="3175">
              <a:solidFill>
                <a:srgbClr val="FFFFFF"/>
              </a:solidFill>
            </a:ln>
          </p:spPr>
          <p:txBody>
            <a:bodyPr wrap="square" lIns="0" tIns="0" rIns="0" bIns="0" rtlCol="0"/>
            <a:lstStyle/>
            <a:p>
              <a:endParaRPr/>
            </a:p>
          </p:txBody>
        </p:sp>
        <p:sp>
          <p:nvSpPr>
            <p:cNvPr id="23" name="object 31">
              <a:extLst>
                <a:ext uri="{FF2B5EF4-FFF2-40B4-BE49-F238E27FC236}">
                  <a16:creationId xmlns:a16="http://schemas.microsoft.com/office/drawing/2014/main" id="{6AD8D32F-5806-F606-2E65-C6924BC6785F}"/>
                </a:ext>
              </a:extLst>
            </p:cNvPr>
            <p:cNvSpPr/>
            <p:nvPr/>
          </p:nvSpPr>
          <p:spPr>
            <a:xfrm>
              <a:off x="8671547" y="1519897"/>
              <a:ext cx="232410" cy="119380"/>
            </a:xfrm>
            <a:custGeom>
              <a:avLst/>
              <a:gdLst/>
              <a:ahLst/>
              <a:cxnLst/>
              <a:rect l="l" t="t" r="r" b="b"/>
              <a:pathLst>
                <a:path w="232409" h="119380">
                  <a:moveTo>
                    <a:pt x="232270" y="0"/>
                  </a:moveTo>
                  <a:lnTo>
                    <a:pt x="112966" y="0"/>
                  </a:lnTo>
                  <a:lnTo>
                    <a:pt x="0" y="0"/>
                  </a:lnTo>
                  <a:lnTo>
                    <a:pt x="0" y="119278"/>
                  </a:lnTo>
                  <a:lnTo>
                    <a:pt x="112966" y="119278"/>
                  </a:lnTo>
                  <a:lnTo>
                    <a:pt x="232270" y="119278"/>
                  </a:lnTo>
                  <a:lnTo>
                    <a:pt x="232270" y="0"/>
                  </a:lnTo>
                  <a:close/>
                </a:path>
              </a:pathLst>
            </a:custGeom>
            <a:solidFill>
              <a:srgbClr val="FFFFFF"/>
            </a:solidFill>
          </p:spPr>
          <p:txBody>
            <a:bodyPr wrap="square" lIns="0" tIns="0" rIns="0" bIns="0" rtlCol="0"/>
            <a:lstStyle/>
            <a:p>
              <a:endParaRPr/>
            </a:p>
          </p:txBody>
        </p:sp>
        <p:sp>
          <p:nvSpPr>
            <p:cNvPr id="24" name="object 32">
              <a:extLst>
                <a:ext uri="{FF2B5EF4-FFF2-40B4-BE49-F238E27FC236}">
                  <a16:creationId xmlns:a16="http://schemas.microsoft.com/office/drawing/2014/main" id="{A465533D-3D1E-DB57-0C20-E937E5664A64}"/>
                </a:ext>
              </a:extLst>
            </p:cNvPr>
            <p:cNvSpPr/>
            <p:nvPr/>
          </p:nvSpPr>
          <p:spPr>
            <a:xfrm>
              <a:off x="8671547" y="1519897"/>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73C167"/>
            </a:solidFill>
          </p:spPr>
          <p:txBody>
            <a:bodyPr wrap="square" lIns="0" tIns="0" rIns="0" bIns="0" rtlCol="0"/>
            <a:lstStyle/>
            <a:p>
              <a:endParaRPr/>
            </a:p>
          </p:txBody>
        </p:sp>
        <p:sp>
          <p:nvSpPr>
            <p:cNvPr id="25" name="object 33">
              <a:extLst>
                <a:ext uri="{FF2B5EF4-FFF2-40B4-BE49-F238E27FC236}">
                  <a16:creationId xmlns:a16="http://schemas.microsoft.com/office/drawing/2014/main" id="{198980B1-5259-6678-AA34-066D346D26F7}"/>
                </a:ext>
              </a:extLst>
            </p:cNvPr>
            <p:cNvSpPr/>
            <p:nvPr/>
          </p:nvSpPr>
          <p:spPr>
            <a:xfrm>
              <a:off x="8439251"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3B649"/>
            </a:solidFill>
          </p:spPr>
          <p:txBody>
            <a:bodyPr wrap="square" lIns="0" tIns="0" rIns="0" bIns="0" rtlCol="0"/>
            <a:lstStyle/>
            <a:p>
              <a:endParaRPr/>
            </a:p>
          </p:txBody>
        </p:sp>
        <p:sp>
          <p:nvSpPr>
            <p:cNvPr id="26" name="object 34">
              <a:extLst>
                <a:ext uri="{FF2B5EF4-FFF2-40B4-BE49-F238E27FC236}">
                  <a16:creationId xmlns:a16="http://schemas.microsoft.com/office/drawing/2014/main" id="{45822386-0138-5C61-EAFC-C466FB64B9FF}"/>
                </a:ext>
              </a:extLst>
            </p:cNvPr>
            <p:cNvSpPr/>
            <p:nvPr/>
          </p:nvSpPr>
          <p:spPr>
            <a:xfrm>
              <a:off x="8903817"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95CE8B"/>
            </a:solidFill>
          </p:spPr>
          <p:txBody>
            <a:bodyPr wrap="square" lIns="0" tIns="0" rIns="0" bIns="0" rtlCol="0"/>
            <a:lstStyle/>
            <a:p>
              <a:endParaRPr/>
            </a:p>
          </p:txBody>
        </p:sp>
        <p:sp>
          <p:nvSpPr>
            <p:cNvPr id="27" name="object 35">
              <a:extLst>
                <a:ext uri="{FF2B5EF4-FFF2-40B4-BE49-F238E27FC236}">
                  <a16:creationId xmlns:a16="http://schemas.microsoft.com/office/drawing/2014/main" id="{9B741291-C626-B94C-768B-360D0543FC4C}"/>
                </a:ext>
              </a:extLst>
            </p:cNvPr>
            <p:cNvSpPr/>
            <p:nvPr/>
          </p:nvSpPr>
          <p:spPr>
            <a:xfrm>
              <a:off x="9136113"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B8DDAE"/>
            </a:solidFill>
          </p:spPr>
          <p:txBody>
            <a:bodyPr wrap="square" lIns="0" tIns="0" rIns="0" bIns="0" rtlCol="0"/>
            <a:lstStyle/>
            <a:p>
              <a:endParaRPr/>
            </a:p>
          </p:txBody>
        </p:sp>
        <p:sp>
          <p:nvSpPr>
            <p:cNvPr id="28" name="object 36">
              <a:extLst>
                <a:ext uri="{FF2B5EF4-FFF2-40B4-BE49-F238E27FC236}">
                  <a16:creationId xmlns:a16="http://schemas.microsoft.com/office/drawing/2014/main" id="{5E4C513B-E35F-1B2C-A401-F121D576E2D1}"/>
                </a:ext>
              </a:extLst>
            </p:cNvPr>
            <p:cNvSpPr/>
            <p:nvPr/>
          </p:nvSpPr>
          <p:spPr>
            <a:xfrm>
              <a:off x="9136116"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26C8F"/>
            </a:solidFill>
          </p:spPr>
          <p:txBody>
            <a:bodyPr wrap="square" lIns="0" tIns="0" rIns="0" bIns="0" rtlCol="0"/>
            <a:lstStyle/>
            <a:p>
              <a:endParaRPr/>
            </a:p>
          </p:txBody>
        </p:sp>
        <p:sp>
          <p:nvSpPr>
            <p:cNvPr id="29" name="object 37">
              <a:extLst>
                <a:ext uri="{FF2B5EF4-FFF2-40B4-BE49-F238E27FC236}">
                  <a16:creationId xmlns:a16="http://schemas.microsoft.com/office/drawing/2014/main" id="{E9006E69-0F6F-2F29-D78D-5012746DB209}"/>
                </a:ext>
              </a:extLst>
            </p:cNvPr>
            <p:cNvSpPr/>
            <p:nvPr/>
          </p:nvSpPr>
          <p:spPr>
            <a:xfrm>
              <a:off x="9368408" y="1752193"/>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00577E"/>
            </a:solidFill>
          </p:spPr>
          <p:txBody>
            <a:bodyPr wrap="square" lIns="0" tIns="0" rIns="0" bIns="0" rtlCol="0"/>
            <a:lstStyle/>
            <a:p>
              <a:endParaRPr/>
            </a:p>
          </p:txBody>
        </p:sp>
        <p:sp>
          <p:nvSpPr>
            <p:cNvPr id="30" name="object 38">
              <a:extLst>
                <a:ext uri="{FF2B5EF4-FFF2-40B4-BE49-F238E27FC236}">
                  <a16:creationId xmlns:a16="http://schemas.microsoft.com/office/drawing/2014/main" id="{F981C922-91D5-1774-0013-203199900007}"/>
                </a:ext>
              </a:extLst>
            </p:cNvPr>
            <p:cNvSpPr/>
            <p:nvPr/>
          </p:nvSpPr>
          <p:spPr>
            <a:xfrm>
              <a:off x="8903817"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6B85A3"/>
            </a:solidFill>
          </p:spPr>
          <p:txBody>
            <a:bodyPr wrap="square" lIns="0" tIns="0" rIns="0" bIns="0" rtlCol="0"/>
            <a:lstStyle/>
            <a:p>
              <a:endParaRPr/>
            </a:p>
          </p:txBody>
        </p:sp>
        <p:sp>
          <p:nvSpPr>
            <p:cNvPr id="31" name="object 39">
              <a:extLst>
                <a:ext uri="{FF2B5EF4-FFF2-40B4-BE49-F238E27FC236}">
                  <a16:creationId xmlns:a16="http://schemas.microsoft.com/office/drawing/2014/main" id="{DC65B188-AF3B-8BDD-AB4D-107407C36EA0}"/>
                </a:ext>
              </a:extLst>
            </p:cNvPr>
            <p:cNvSpPr/>
            <p:nvPr/>
          </p:nvSpPr>
          <p:spPr>
            <a:xfrm>
              <a:off x="8671543" y="1752192"/>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95A5BC"/>
            </a:solidFill>
          </p:spPr>
          <p:txBody>
            <a:bodyPr wrap="square" lIns="0" tIns="0" rIns="0" bIns="0" rtlCol="0"/>
            <a:lstStyle/>
            <a:p>
              <a:endParaRPr/>
            </a:p>
          </p:txBody>
        </p:sp>
        <p:sp>
          <p:nvSpPr>
            <p:cNvPr id="32" name="object 40">
              <a:extLst>
                <a:ext uri="{FF2B5EF4-FFF2-40B4-BE49-F238E27FC236}">
                  <a16:creationId xmlns:a16="http://schemas.microsoft.com/office/drawing/2014/main" id="{7A7D0A5C-501C-CEFD-8FE2-1816360E21F6}"/>
                </a:ext>
              </a:extLst>
            </p:cNvPr>
            <p:cNvSpPr/>
            <p:nvPr/>
          </p:nvSpPr>
          <p:spPr>
            <a:xfrm>
              <a:off x="9136113" y="1345663"/>
              <a:ext cx="351790" cy="0"/>
            </a:xfrm>
            <a:custGeom>
              <a:avLst/>
              <a:gdLst/>
              <a:ahLst/>
              <a:cxnLst/>
              <a:rect l="l" t="t" r="r" b="b"/>
              <a:pathLst>
                <a:path w="351790">
                  <a:moveTo>
                    <a:pt x="0" y="0"/>
                  </a:moveTo>
                  <a:lnTo>
                    <a:pt x="351586" y="0"/>
                  </a:lnTo>
                </a:path>
              </a:pathLst>
            </a:custGeom>
            <a:ln w="116147">
              <a:solidFill>
                <a:srgbClr val="FFFFFF"/>
              </a:solidFill>
            </a:ln>
          </p:spPr>
          <p:txBody>
            <a:bodyPr wrap="square" lIns="0" tIns="0" rIns="0" bIns="0" rtlCol="0"/>
            <a:lstStyle/>
            <a:p>
              <a:endParaRPr/>
            </a:p>
          </p:txBody>
        </p:sp>
        <p:sp>
          <p:nvSpPr>
            <p:cNvPr id="33" name="object 41">
              <a:extLst>
                <a:ext uri="{FF2B5EF4-FFF2-40B4-BE49-F238E27FC236}">
                  <a16:creationId xmlns:a16="http://schemas.microsoft.com/office/drawing/2014/main" id="{FC81703E-21DD-D7D4-ADBE-50BEF826A011}"/>
                </a:ext>
              </a:extLst>
            </p:cNvPr>
            <p:cNvSpPr/>
            <p:nvPr/>
          </p:nvSpPr>
          <p:spPr>
            <a:xfrm>
              <a:off x="9016810" y="1227949"/>
              <a:ext cx="471170" cy="118110"/>
            </a:xfrm>
            <a:custGeom>
              <a:avLst/>
              <a:gdLst/>
              <a:ahLst/>
              <a:cxnLst/>
              <a:rect l="l" t="t" r="r" b="b"/>
              <a:pathLst>
                <a:path w="471170" h="118109">
                  <a:moveTo>
                    <a:pt x="470890" y="0"/>
                  </a:moveTo>
                  <a:lnTo>
                    <a:pt x="0" y="0"/>
                  </a:lnTo>
                  <a:lnTo>
                    <a:pt x="0" y="29819"/>
                  </a:lnTo>
                  <a:lnTo>
                    <a:pt x="0" y="59651"/>
                  </a:lnTo>
                  <a:lnTo>
                    <a:pt x="0" y="87896"/>
                  </a:lnTo>
                  <a:lnTo>
                    <a:pt x="0" y="117716"/>
                  </a:lnTo>
                  <a:lnTo>
                    <a:pt x="470890" y="117716"/>
                  </a:lnTo>
                  <a:lnTo>
                    <a:pt x="470890" y="87896"/>
                  </a:lnTo>
                  <a:lnTo>
                    <a:pt x="470890" y="59651"/>
                  </a:lnTo>
                  <a:lnTo>
                    <a:pt x="470890" y="29819"/>
                  </a:lnTo>
                  <a:lnTo>
                    <a:pt x="470890" y="0"/>
                  </a:lnTo>
                  <a:close/>
                </a:path>
              </a:pathLst>
            </a:custGeom>
            <a:solidFill>
              <a:srgbClr val="FFFFFF"/>
            </a:solidFill>
          </p:spPr>
          <p:txBody>
            <a:bodyPr wrap="square" lIns="0" tIns="0" rIns="0" bIns="0" rtlCol="0"/>
            <a:lstStyle/>
            <a:p>
              <a:endParaRPr/>
            </a:p>
          </p:txBody>
        </p:sp>
        <p:sp>
          <p:nvSpPr>
            <p:cNvPr id="34" name="object 42">
              <a:extLst>
                <a:ext uri="{FF2B5EF4-FFF2-40B4-BE49-F238E27FC236}">
                  <a16:creationId xmlns:a16="http://schemas.microsoft.com/office/drawing/2014/main" id="{A88E359F-A741-EFCF-C9A6-7E941E8D8912}"/>
                </a:ext>
              </a:extLst>
            </p:cNvPr>
            <p:cNvSpPr/>
            <p:nvPr/>
          </p:nvSpPr>
          <p:spPr>
            <a:xfrm>
              <a:off x="9136113" y="1347235"/>
              <a:ext cx="351790" cy="0"/>
            </a:xfrm>
            <a:custGeom>
              <a:avLst/>
              <a:gdLst/>
              <a:ahLst/>
              <a:cxnLst/>
              <a:rect l="l" t="t" r="r" b="b"/>
              <a:pathLst>
                <a:path w="351790">
                  <a:moveTo>
                    <a:pt x="0" y="0"/>
                  </a:moveTo>
                  <a:lnTo>
                    <a:pt x="351586" y="0"/>
                  </a:lnTo>
                </a:path>
              </a:pathLst>
            </a:custGeom>
            <a:ln w="119291">
              <a:solidFill>
                <a:srgbClr val="FFFFFF"/>
              </a:solidFill>
            </a:ln>
          </p:spPr>
          <p:txBody>
            <a:bodyPr wrap="square" lIns="0" tIns="0" rIns="0" bIns="0" rtlCol="0"/>
            <a:lstStyle/>
            <a:p>
              <a:endParaRPr/>
            </a:p>
          </p:txBody>
        </p:sp>
        <p:sp>
          <p:nvSpPr>
            <p:cNvPr id="35" name="object 43">
              <a:extLst>
                <a:ext uri="{FF2B5EF4-FFF2-40B4-BE49-F238E27FC236}">
                  <a16:creationId xmlns:a16="http://schemas.microsoft.com/office/drawing/2014/main" id="{C68F88BC-9BCE-CEF0-EE36-13A358B1E3F3}"/>
                </a:ext>
              </a:extLst>
            </p:cNvPr>
            <p:cNvSpPr/>
            <p:nvPr/>
          </p:nvSpPr>
          <p:spPr>
            <a:xfrm>
              <a:off x="9136113" y="1345663"/>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36" name="object 44">
              <a:extLst>
                <a:ext uri="{FF2B5EF4-FFF2-40B4-BE49-F238E27FC236}">
                  <a16:creationId xmlns:a16="http://schemas.microsoft.com/office/drawing/2014/main" id="{E058B97F-7DEF-9522-5870-ACB26A9F42FD}"/>
                </a:ext>
              </a:extLst>
            </p:cNvPr>
            <p:cNvSpPr/>
            <p:nvPr/>
          </p:nvSpPr>
          <p:spPr>
            <a:xfrm>
              <a:off x="8784526" y="1227950"/>
              <a:ext cx="471170" cy="59690"/>
            </a:xfrm>
            <a:custGeom>
              <a:avLst/>
              <a:gdLst/>
              <a:ahLst/>
              <a:cxnLst/>
              <a:rect l="l" t="t" r="r" b="b"/>
              <a:pathLst>
                <a:path w="471170" h="59690">
                  <a:moveTo>
                    <a:pt x="0" y="59639"/>
                  </a:moveTo>
                  <a:lnTo>
                    <a:pt x="470877" y="59639"/>
                  </a:lnTo>
                  <a:lnTo>
                    <a:pt x="470877" y="0"/>
                  </a:lnTo>
                  <a:lnTo>
                    <a:pt x="0" y="0"/>
                  </a:lnTo>
                  <a:lnTo>
                    <a:pt x="0" y="59639"/>
                  </a:lnTo>
                  <a:close/>
                </a:path>
              </a:pathLst>
            </a:custGeom>
            <a:solidFill>
              <a:srgbClr val="FFFFFF"/>
            </a:solidFill>
          </p:spPr>
          <p:txBody>
            <a:bodyPr wrap="square" lIns="0" tIns="0" rIns="0" bIns="0" rtlCol="0"/>
            <a:lstStyle/>
            <a:p>
              <a:endParaRPr/>
            </a:p>
          </p:txBody>
        </p:sp>
        <p:sp>
          <p:nvSpPr>
            <p:cNvPr id="37" name="object 45">
              <a:extLst>
                <a:ext uri="{FF2B5EF4-FFF2-40B4-BE49-F238E27FC236}">
                  <a16:creationId xmlns:a16="http://schemas.microsoft.com/office/drawing/2014/main" id="{6E81CC4E-2EB4-1BFA-A66A-049B3D2B785A}"/>
                </a:ext>
              </a:extLst>
            </p:cNvPr>
            <p:cNvSpPr/>
            <p:nvPr/>
          </p:nvSpPr>
          <p:spPr>
            <a:xfrm>
              <a:off x="8903817" y="1316626"/>
              <a:ext cx="351790" cy="0"/>
            </a:xfrm>
            <a:custGeom>
              <a:avLst/>
              <a:gdLst/>
              <a:ahLst/>
              <a:cxnLst/>
              <a:rect l="l" t="t" r="r" b="b"/>
              <a:pathLst>
                <a:path w="351790">
                  <a:moveTo>
                    <a:pt x="0" y="0"/>
                  </a:moveTo>
                  <a:lnTo>
                    <a:pt x="351586" y="0"/>
                  </a:lnTo>
                </a:path>
              </a:pathLst>
            </a:custGeom>
            <a:ln w="58073">
              <a:solidFill>
                <a:srgbClr val="FFFFFF"/>
              </a:solidFill>
            </a:ln>
          </p:spPr>
          <p:txBody>
            <a:bodyPr wrap="square" lIns="0" tIns="0" rIns="0" bIns="0" rtlCol="0"/>
            <a:lstStyle/>
            <a:p>
              <a:endParaRPr/>
            </a:p>
          </p:txBody>
        </p:sp>
        <p:sp>
          <p:nvSpPr>
            <p:cNvPr id="38" name="object 46">
              <a:extLst>
                <a:ext uri="{FF2B5EF4-FFF2-40B4-BE49-F238E27FC236}">
                  <a16:creationId xmlns:a16="http://schemas.microsoft.com/office/drawing/2014/main" id="{98319F30-B91F-BA5C-CD81-320833D72CC9}"/>
                </a:ext>
              </a:extLst>
            </p:cNvPr>
            <p:cNvSpPr/>
            <p:nvPr/>
          </p:nvSpPr>
          <p:spPr>
            <a:xfrm>
              <a:off x="8784514" y="1258556"/>
              <a:ext cx="471170" cy="57785"/>
            </a:xfrm>
            <a:custGeom>
              <a:avLst/>
              <a:gdLst/>
              <a:ahLst/>
              <a:cxnLst/>
              <a:rect l="l" t="t" r="r" b="b"/>
              <a:pathLst>
                <a:path w="471170" h="57784">
                  <a:moveTo>
                    <a:pt x="470890" y="29032"/>
                  </a:moveTo>
                  <a:lnTo>
                    <a:pt x="0" y="29032"/>
                  </a:lnTo>
                  <a:lnTo>
                    <a:pt x="0" y="57289"/>
                  </a:lnTo>
                  <a:lnTo>
                    <a:pt x="470890" y="57289"/>
                  </a:lnTo>
                  <a:lnTo>
                    <a:pt x="470890" y="29032"/>
                  </a:lnTo>
                  <a:close/>
                </a:path>
                <a:path w="471170" h="57784">
                  <a:moveTo>
                    <a:pt x="470890" y="0"/>
                  </a:moveTo>
                  <a:lnTo>
                    <a:pt x="0" y="0"/>
                  </a:lnTo>
                  <a:lnTo>
                    <a:pt x="0" y="28257"/>
                  </a:lnTo>
                  <a:lnTo>
                    <a:pt x="470890" y="28257"/>
                  </a:lnTo>
                  <a:lnTo>
                    <a:pt x="470890" y="0"/>
                  </a:lnTo>
                  <a:close/>
                </a:path>
              </a:pathLst>
            </a:custGeom>
            <a:solidFill>
              <a:srgbClr val="FFFFFF"/>
            </a:solidFill>
          </p:spPr>
          <p:txBody>
            <a:bodyPr wrap="square" lIns="0" tIns="0" rIns="0" bIns="0" rtlCol="0"/>
            <a:lstStyle/>
            <a:p>
              <a:endParaRPr/>
            </a:p>
          </p:txBody>
        </p:sp>
        <p:sp>
          <p:nvSpPr>
            <p:cNvPr id="39" name="object 47">
              <a:extLst>
                <a:ext uri="{FF2B5EF4-FFF2-40B4-BE49-F238E27FC236}">
                  <a16:creationId xmlns:a16="http://schemas.microsoft.com/office/drawing/2014/main" id="{531235CF-61C7-ADD9-8B8D-25F81D6427FE}"/>
                </a:ext>
              </a:extLst>
            </p:cNvPr>
            <p:cNvSpPr/>
            <p:nvPr/>
          </p:nvSpPr>
          <p:spPr>
            <a:xfrm>
              <a:off x="8552256" y="1345663"/>
              <a:ext cx="471170" cy="0"/>
            </a:xfrm>
            <a:custGeom>
              <a:avLst/>
              <a:gdLst/>
              <a:ahLst/>
              <a:cxnLst/>
              <a:rect l="l" t="t" r="r" b="b"/>
              <a:pathLst>
                <a:path w="471170">
                  <a:moveTo>
                    <a:pt x="351561" y="0"/>
                  </a:moveTo>
                  <a:lnTo>
                    <a:pt x="470852" y="0"/>
                  </a:lnTo>
                </a:path>
                <a:path w="471170">
                  <a:moveTo>
                    <a:pt x="0" y="0"/>
                  </a:moveTo>
                  <a:lnTo>
                    <a:pt x="119291" y="0"/>
                  </a:lnTo>
                </a:path>
              </a:pathLst>
            </a:custGeom>
            <a:ln w="116147">
              <a:solidFill>
                <a:srgbClr val="FFFFFF"/>
              </a:solidFill>
            </a:ln>
          </p:spPr>
          <p:txBody>
            <a:bodyPr wrap="square" lIns="0" tIns="0" rIns="0" bIns="0" rtlCol="0"/>
            <a:lstStyle/>
            <a:p>
              <a:endParaRPr/>
            </a:p>
          </p:txBody>
        </p:sp>
        <p:sp>
          <p:nvSpPr>
            <p:cNvPr id="40" name="object 48">
              <a:extLst>
                <a:ext uri="{FF2B5EF4-FFF2-40B4-BE49-F238E27FC236}">
                  <a16:creationId xmlns:a16="http://schemas.microsoft.com/office/drawing/2014/main" id="{1FB9609B-2383-2B4F-9965-5100F424A868}"/>
                </a:ext>
              </a:extLst>
            </p:cNvPr>
            <p:cNvSpPr/>
            <p:nvPr/>
          </p:nvSpPr>
          <p:spPr>
            <a:xfrm>
              <a:off x="8552256" y="1229524"/>
              <a:ext cx="471170" cy="114935"/>
            </a:xfrm>
            <a:custGeom>
              <a:avLst/>
              <a:gdLst/>
              <a:ahLst/>
              <a:cxnLst/>
              <a:rect l="l" t="t" r="r" b="b"/>
              <a:pathLst>
                <a:path w="471170" h="114934">
                  <a:moveTo>
                    <a:pt x="470852" y="58077"/>
                  </a:moveTo>
                  <a:lnTo>
                    <a:pt x="0" y="58077"/>
                  </a:lnTo>
                  <a:lnTo>
                    <a:pt x="0" y="114579"/>
                  </a:lnTo>
                  <a:lnTo>
                    <a:pt x="470852" y="114579"/>
                  </a:lnTo>
                  <a:lnTo>
                    <a:pt x="470852" y="58077"/>
                  </a:lnTo>
                  <a:close/>
                </a:path>
                <a:path w="471170" h="114934">
                  <a:moveTo>
                    <a:pt x="470852" y="0"/>
                  </a:moveTo>
                  <a:lnTo>
                    <a:pt x="0" y="0"/>
                  </a:lnTo>
                  <a:lnTo>
                    <a:pt x="0" y="56502"/>
                  </a:lnTo>
                  <a:lnTo>
                    <a:pt x="470852" y="56502"/>
                  </a:lnTo>
                  <a:lnTo>
                    <a:pt x="470852" y="0"/>
                  </a:lnTo>
                  <a:close/>
                </a:path>
              </a:pathLst>
            </a:custGeom>
            <a:solidFill>
              <a:srgbClr val="FFFFFF"/>
            </a:solidFill>
          </p:spPr>
          <p:txBody>
            <a:bodyPr wrap="square" lIns="0" tIns="0" rIns="0" bIns="0" rtlCol="0"/>
            <a:lstStyle/>
            <a:p>
              <a:endParaRPr/>
            </a:p>
          </p:txBody>
        </p:sp>
        <p:sp>
          <p:nvSpPr>
            <p:cNvPr id="41" name="object 49">
              <a:extLst>
                <a:ext uri="{FF2B5EF4-FFF2-40B4-BE49-F238E27FC236}">
                  <a16:creationId xmlns:a16="http://schemas.microsoft.com/office/drawing/2014/main" id="{A556EF7C-3C62-8DD5-2B84-AA59B4A00EAE}"/>
                </a:ext>
              </a:extLst>
            </p:cNvPr>
            <p:cNvSpPr/>
            <p:nvPr/>
          </p:nvSpPr>
          <p:spPr>
            <a:xfrm>
              <a:off x="9136113"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DB6F3D"/>
            </a:solidFill>
          </p:spPr>
          <p:txBody>
            <a:bodyPr wrap="square" lIns="0" tIns="0" rIns="0" bIns="0" rtlCol="0"/>
            <a:lstStyle/>
            <a:p>
              <a:endParaRPr/>
            </a:p>
          </p:txBody>
        </p:sp>
        <p:sp>
          <p:nvSpPr>
            <p:cNvPr id="42" name="object 50">
              <a:extLst>
                <a:ext uri="{FF2B5EF4-FFF2-40B4-BE49-F238E27FC236}">
                  <a16:creationId xmlns:a16="http://schemas.microsoft.com/office/drawing/2014/main" id="{B2970FB4-4B5A-3056-CD43-8934D3C24738}"/>
                </a:ext>
              </a:extLst>
            </p:cNvPr>
            <p:cNvSpPr/>
            <p:nvPr/>
          </p:nvSpPr>
          <p:spPr>
            <a:xfrm>
              <a:off x="9016822" y="995654"/>
              <a:ext cx="471170" cy="175895"/>
            </a:xfrm>
            <a:custGeom>
              <a:avLst/>
              <a:gdLst/>
              <a:ahLst/>
              <a:cxnLst/>
              <a:rect l="l" t="t" r="r" b="b"/>
              <a:pathLst>
                <a:path w="471170" h="175894">
                  <a:moveTo>
                    <a:pt x="470877" y="0"/>
                  </a:moveTo>
                  <a:lnTo>
                    <a:pt x="0" y="0"/>
                  </a:lnTo>
                  <a:lnTo>
                    <a:pt x="0" y="59639"/>
                  </a:lnTo>
                  <a:lnTo>
                    <a:pt x="0" y="116141"/>
                  </a:lnTo>
                  <a:lnTo>
                    <a:pt x="0" y="175793"/>
                  </a:lnTo>
                  <a:lnTo>
                    <a:pt x="470877" y="175793"/>
                  </a:lnTo>
                  <a:lnTo>
                    <a:pt x="470877" y="116141"/>
                  </a:lnTo>
                  <a:lnTo>
                    <a:pt x="470877" y="59639"/>
                  </a:lnTo>
                  <a:lnTo>
                    <a:pt x="470877" y="0"/>
                  </a:lnTo>
                  <a:close/>
                </a:path>
              </a:pathLst>
            </a:custGeom>
            <a:solidFill>
              <a:srgbClr val="FFFFFF"/>
            </a:solidFill>
          </p:spPr>
          <p:txBody>
            <a:bodyPr wrap="square" lIns="0" tIns="0" rIns="0" bIns="0" rtlCol="0"/>
            <a:lstStyle/>
            <a:p>
              <a:endParaRPr/>
            </a:p>
          </p:txBody>
        </p:sp>
        <p:sp>
          <p:nvSpPr>
            <p:cNvPr id="43" name="object 51">
              <a:extLst>
                <a:ext uri="{FF2B5EF4-FFF2-40B4-BE49-F238E27FC236}">
                  <a16:creationId xmlns:a16="http://schemas.microsoft.com/office/drawing/2014/main" id="{FF9AF7B5-A25E-9067-061D-AE55A629DE52}"/>
                </a:ext>
              </a:extLst>
            </p:cNvPr>
            <p:cNvSpPr/>
            <p:nvPr/>
          </p:nvSpPr>
          <p:spPr>
            <a:xfrm>
              <a:off x="9136113" y="1055293"/>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CF470A"/>
            </a:solidFill>
          </p:spPr>
          <p:txBody>
            <a:bodyPr wrap="square" lIns="0" tIns="0" rIns="0" bIns="0" rtlCol="0"/>
            <a:lstStyle/>
            <a:p>
              <a:endParaRPr/>
            </a:p>
          </p:txBody>
        </p:sp>
        <p:sp>
          <p:nvSpPr>
            <p:cNvPr id="44" name="object 52">
              <a:extLst>
                <a:ext uri="{FF2B5EF4-FFF2-40B4-BE49-F238E27FC236}">
                  <a16:creationId xmlns:a16="http://schemas.microsoft.com/office/drawing/2014/main" id="{65E8EF7C-B9A4-C32C-D8C3-1050CEC14F6C}"/>
                </a:ext>
              </a:extLst>
            </p:cNvPr>
            <p:cNvSpPr/>
            <p:nvPr/>
          </p:nvSpPr>
          <p:spPr>
            <a:xfrm>
              <a:off x="8903817"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E48E64"/>
            </a:solidFill>
          </p:spPr>
          <p:txBody>
            <a:bodyPr wrap="square" lIns="0" tIns="0" rIns="0" bIns="0" rtlCol="0"/>
            <a:lstStyle/>
            <a:p>
              <a:endParaRPr/>
            </a:p>
          </p:txBody>
        </p:sp>
        <p:sp>
          <p:nvSpPr>
            <p:cNvPr id="45" name="object 53">
              <a:extLst>
                <a:ext uri="{FF2B5EF4-FFF2-40B4-BE49-F238E27FC236}">
                  <a16:creationId xmlns:a16="http://schemas.microsoft.com/office/drawing/2014/main" id="{F0E1FABD-943F-277B-1333-292CE199CD4C}"/>
                </a:ext>
              </a:extLst>
            </p:cNvPr>
            <p:cNvSpPr/>
            <p:nvPr/>
          </p:nvSpPr>
          <p:spPr>
            <a:xfrm>
              <a:off x="8671547" y="1287589"/>
              <a:ext cx="232410" cy="232410"/>
            </a:xfrm>
            <a:custGeom>
              <a:avLst/>
              <a:gdLst/>
              <a:ahLst/>
              <a:cxnLst/>
              <a:rect l="l" t="t" r="r" b="b"/>
              <a:pathLst>
                <a:path w="232409" h="232409">
                  <a:moveTo>
                    <a:pt x="232270" y="0"/>
                  </a:moveTo>
                  <a:lnTo>
                    <a:pt x="0" y="0"/>
                  </a:lnTo>
                  <a:lnTo>
                    <a:pt x="0" y="232295"/>
                  </a:lnTo>
                  <a:lnTo>
                    <a:pt x="232270" y="232295"/>
                  </a:lnTo>
                  <a:lnTo>
                    <a:pt x="232270" y="0"/>
                  </a:lnTo>
                  <a:close/>
                </a:path>
              </a:pathLst>
            </a:custGeom>
            <a:solidFill>
              <a:srgbClr val="EBAE8D"/>
            </a:solidFill>
          </p:spPr>
          <p:txBody>
            <a:bodyPr wrap="square" lIns="0" tIns="0" rIns="0" bIns="0" rtlCol="0"/>
            <a:lstStyle/>
            <a:p>
              <a:endParaRPr/>
            </a:p>
          </p:txBody>
        </p:sp>
        <p:sp>
          <p:nvSpPr>
            <p:cNvPr id="46" name="object 54">
              <a:extLst>
                <a:ext uri="{FF2B5EF4-FFF2-40B4-BE49-F238E27FC236}">
                  <a16:creationId xmlns:a16="http://schemas.microsoft.com/office/drawing/2014/main" id="{DBF07658-B417-FF20-67F0-5F8CE020832C}"/>
                </a:ext>
              </a:extLst>
            </p:cNvPr>
            <p:cNvSpPr/>
            <p:nvPr/>
          </p:nvSpPr>
          <p:spPr>
            <a:xfrm>
              <a:off x="413999" y="1753779"/>
              <a:ext cx="9936480" cy="350520"/>
            </a:xfrm>
            <a:custGeom>
              <a:avLst/>
              <a:gdLst/>
              <a:ahLst/>
              <a:cxnLst/>
              <a:rect l="l" t="t" r="r" b="b"/>
              <a:pathLst>
                <a:path w="9936480" h="350519">
                  <a:moveTo>
                    <a:pt x="0" y="0"/>
                  </a:moveTo>
                  <a:lnTo>
                    <a:pt x="7905953" y="0"/>
                  </a:lnTo>
                  <a:lnTo>
                    <a:pt x="7905953" y="125425"/>
                  </a:lnTo>
                  <a:lnTo>
                    <a:pt x="8136001" y="125425"/>
                  </a:lnTo>
                  <a:lnTo>
                    <a:pt x="8136001" y="349999"/>
                  </a:lnTo>
                  <a:lnTo>
                    <a:pt x="9306001" y="349999"/>
                  </a:lnTo>
                  <a:lnTo>
                    <a:pt x="9306001" y="0"/>
                  </a:lnTo>
                  <a:lnTo>
                    <a:pt x="9935997" y="0"/>
                  </a:lnTo>
                </a:path>
              </a:pathLst>
            </a:custGeom>
            <a:ln w="12700">
              <a:solidFill>
                <a:srgbClr val="CF470A"/>
              </a:solidFill>
            </a:ln>
          </p:spPr>
          <p:txBody>
            <a:bodyPr wrap="square" lIns="0" tIns="0" rIns="0" bIns="0" rtlCol="0"/>
            <a:lstStyle/>
            <a:p>
              <a:endParaRPr/>
            </a:p>
          </p:txBody>
        </p:sp>
        <p:sp>
          <p:nvSpPr>
            <p:cNvPr id="47" name="object 55">
              <a:extLst>
                <a:ext uri="{FF2B5EF4-FFF2-40B4-BE49-F238E27FC236}">
                  <a16:creationId xmlns:a16="http://schemas.microsoft.com/office/drawing/2014/main" id="{6E3B1DF9-432D-1345-1510-2C06D511143F}"/>
                </a:ext>
              </a:extLst>
            </p:cNvPr>
            <p:cNvSpPr/>
            <p:nvPr/>
          </p:nvSpPr>
          <p:spPr>
            <a:xfrm>
              <a:off x="5255983" y="1447723"/>
              <a:ext cx="279400" cy="78740"/>
            </a:xfrm>
            <a:custGeom>
              <a:avLst/>
              <a:gdLst/>
              <a:ahLst/>
              <a:cxnLst/>
              <a:rect l="l" t="t" r="r" b="b"/>
              <a:pathLst>
                <a:path w="279400" h="78740">
                  <a:moveTo>
                    <a:pt x="12458" y="685"/>
                  </a:moveTo>
                  <a:lnTo>
                    <a:pt x="11887" y="0"/>
                  </a:lnTo>
                  <a:lnTo>
                    <a:pt x="571" y="0"/>
                  </a:lnTo>
                  <a:lnTo>
                    <a:pt x="0" y="685"/>
                  </a:lnTo>
                  <a:lnTo>
                    <a:pt x="0" y="77711"/>
                  </a:lnTo>
                  <a:lnTo>
                    <a:pt x="571" y="78282"/>
                  </a:lnTo>
                  <a:lnTo>
                    <a:pt x="11887" y="78282"/>
                  </a:lnTo>
                  <a:lnTo>
                    <a:pt x="12458" y="77711"/>
                  </a:lnTo>
                  <a:lnTo>
                    <a:pt x="12458" y="77025"/>
                  </a:lnTo>
                  <a:lnTo>
                    <a:pt x="12458" y="685"/>
                  </a:lnTo>
                  <a:close/>
                </a:path>
                <a:path w="279400" h="78740">
                  <a:moveTo>
                    <a:pt x="108229" y="685"/>
                  </a:moveTo>
                  <a:lnTo>
                    <a:pt x="107543" y="0"/>
                  </a:lnTo>
                  <a:lnTo>
                    <a:pt x="96342" y="0"/>
                  </a:lnTo>
                  <a:lnTo>
                    <a:pt x="95656" y="685"/>
                  </a:lnTo>
                  <a:lnTo>
                    <a:pt x="95656" y="43535"/>
                  </a:lnTo>
                  <a:lnTo>
                    <a:pt x="95859" y="51409"/>
                  </a:lnTo>
                  <a:lnTo>
                    <a:pt x="96367" y="58661"/>
                  </a:lnTo>
                  <a:lnTo>
                    <a:pt x="97599" y="69596"/>
                  </a:lnTo>
                  <a:lnTo>
                    <a:pt x="96570" y="65138"/>
                  </a:lnTo>
                  <a:lnTo>
                    <a:pt x="93370" y="57137"/>
                  </a:lnTo>
                  <a:lnTo>
                    <a:pt x="62738" y="0"/>
                  </a:lnTo>
                  <a:lnTo>
                    <a:pt x="48120" y="0"/>
                  </a:lnTo>
                  <a:lnTo>
                    <a:pt x="47548" y="685"/>
                  </a:lnTo>
                  <a:lnTo>
                    <a:pt x="47548" y="77711"/>
                  </a:lnTo>
                  <a:lnTo>
                    <a:pt x="48120" y="78282"/>
                  </a:lnTo>
                  <a:lnTo>
                    <a:pt x="59436" y="78282"/>
                  </a:lnTo>
                  <a:lnTo>
                    <a:pt x="59994" y="39090"/>
                  </a:lnTo>
                  <a:lnTo>
                    <a:pt x="57950" y="12001"/>
                  </a:lnTo>
                  <a:lnTo>
                    <a:pt x="60350" y="19316"/>
                  </a:lnTo>
                  <a:lnTo>
                    <a:pt x="62966" y="25374"/>
                  </a:lnTo>
                  <a:lnTo>
                    <a:pt x="91198" y="77939"/>
                  </a:lnTo>
                  <a:lnTo>
                    <a:pt x="91884" y="78282"/>
                  </a:lnTo>
                  <a:lnTo>
                    <a:pt x="107543" y="78282"/>
                  </a:lnTo>
                  <a:lnTo>
                    <a:pt x="108229" y="77711"/>
                  </a:lnTo>
                  <a:lnTo>
                    <a:pt x="108229" y="77025"/>
                  </a:lnTo>
                  <a:lnTo>
                    <a:pt x="108229" y="685"/>
                  </a:lnTo>
                  <a:close/>
                </a:path>
                <a:path w="279400" h="78740">
                  <a:moveTo>
                    <a:pt x="155740" y="685"/>
                  </a:moveTo>
                  <a:lnTo>
                    <a:pt x="155168" y="0"/>
                  </a:lnTo>
                  <a:lnTo>
                    <a:pt x="143852" y="0"/>
                  </a:lnTo>
                  <a:lnTo>
                    <a:pt x="143294" y="685"/>
                  </a:lnTo>
                  <a:lnTo>
                    <a:pt x="143294" y="77711"/>
                  </a:lnTo>
                  <a:lnTo>
                    <a:pt x="143852" y="78282"/>
                  </a:lnTo>
                  <a:lnTo>
                    <a:pt x="155168" y="78282"/>
                  </a:lnTo>
                  <a:lnTo>
                    <a:pt x="155740" y="77711"/>
                  </a:lnTo>
                  <a:lnTo>
                    <a:pt x="155740" y="77025"/>
                  </a:lnTo>
                  <a:lnTo>
                    <a:pt x="155740" y="685"/>
                  </a:lnTo>
                  <a:close/>
                </a:path>
                <a:path w="279400" h="78740">
                  <a:moveTo>
                    <a:pt x="240538" y="685"/>
                  </a:moveTo>
                  <a:lnTo>
                    <a:pt x="239852" y="0"/>
                  </a:lnTo>
                  <a:lnTo>
                    <a:pt x="182372" y="0"/>
                  </a:lnTo>
                  <a:lnTo>
                    <a:pt x="181686" y="685"/>
                  </a:lnTo>
                  <a:lnTo>
                    <a:pt x="181686" y="10972"/>
                  </a:lnTo>
                  <a:lnTo>
                    <a:pt x="182372" y="11544"/>
                  </a:lnTo>
                  <a:lnTo>
                    <a:pt x="204876" y="11544"/>
                  </a:lnTo>
                  <a:lnTo>
                    <a:pt x="204876" y="77711"/>
                  </a:lnTo>
                  <a:lnTo>
                    <a:pt x="205562" y="78282"/>
                  </a:lnTo>
                  <a:lnTo>
                    <a:pt x="216763" y="78282"/>
                  </a:lnTo>
                  <a:lnTo>
                    <a:pt x="217335" y="77711"/>
                  </a:lnTo>
                  <a:lnTo>
                    <a:pt x="217335" y="11544"/>
                  </a:lnTo>
                  <a:lnTo>
                    <a:pt x="239852" y="11544"/>
                  </a:lnTo>
                  <a:lnTo>
                    <a:pt x="240538" y="10972"/>
                  </a:lnTo>
                  <a:lnTo>
                    <a:pt x="240538" y="10287"/>
                  </a:lnTo>
                  <a:lnTo>
                    <a:pt x="240538" y="685"/>
                  </a:lnTo>
                  <a:close/>
                </a:path>
                <a:path w="279400" h="78740">
                  <a:moveTo>
                    <a:pt x="278917" y="685"/>
                  </a:moveTo>
                  <a:lnTo>
                    <a:pt x="278345" y="0"/>
                  </a:lnTo>
                  <a:lnTo>
                    <a:pt x="267030" y="0"/>
                  </a:lnTo>
                  <a:lnTo>
                    <a:pt x="266458" y="685"/>
                  </a:lnTo>
                  <a:lnTo>
                    <a:pt x="266458" y="77711"/>
                  </a:lnTo>
                  <a:lnTo>
                    <a:pt x="267030" y="78282"/>
                  </a:lnTo>
                  <a:lnTo>
                    <a:pt x="278345" y="78282"/>
                  </a:lnTo>
                  <a:lnTo>
                    <a:pt x="278917" y="77711"/>
                  </a:lnTo>
                  <a:lnTo>
                    <a:pt x="278917" y="77025"/>
                  </a:lnTo>
                  <a:lnTo>
                    <a:pt x="278917" y="685"/>
                  </a:lnTo>
                  <a:close/>
                </a:path>
              </a:pathLst>
            </a:custGeom>
            <a:solidFill>
              <a:srgbClr val="231F20"/>
            </a:solidFill>
          </p:spPr>
          <p:txBody>
            <a:bodyPr wrap="square" lIns="0" tIns="0" rIns="0" bIns="0" rtlCol="0"/>
            <a:lstStyle/>
            <a:p>
              <a:endParaRPr/>
            </a:p>
          </p:txBody>
        </p:sp>
        <p:pic>
          <p:nvPicPr>
            <p:cNvPr id="48" name="object 56">
              <a:extLst>
                <a:ext uri="{FF2B5EF4-FFF2-40B4-BE49-F238E27FC236}">
                  <a16:creationId xmlns:a16="http://schemas.microsoft.com/office/drawing/2014/main" id="{F163A82D-6BD5-9BA7-278E-45F53E70C589}"/>
                </a:ext>
              </a:extLst>
            </p:cNvPr>
            <p:cNvPicPr/>
            <p:nvPr/>
          </p:nvPicPr>
          <p:blipFill>
            <a:blip r:embed="rId3" cstate="print"/>
            <a:stretch>
              <a:fillRect/>
            </a:stretch>
          </p:blipFill>
          <p:spPr>
            <a:xfrm>
              <a:off x="5562673" y="1447711"/>
              <a:ext cx="140893" cy="78286"/>
            </a:xfrm>
            <a:prstGeom prst="rect">
              <a:avLst/>
            </a:prstGeom>
          </p:spPr>
        </p:pic>
        <p:sp>
          <p:nvSpPr>
            <p:cNvPr id="49" name="object 57">
              <a:extLst>
                <a:ext uri="{FF2B5EF4-FFF2-40B4-BE49-F238E27FC236}">
                  <a16:creationId xmlns:a16="http://schemas.microsoft.com/office/drawing/2014/main" id="{1F7558DF-37EF-D56B-705D-4566F3DE44A1}"/>
                </a:ext>
              </a:extLst>
            </p:cNvPr>
            <p:cNvSpPr/>
            <p:nvPr/>
          </p:nvSpPr>
          <p:spPr>
            <a:xfrm>
              <a:off x="5729488" y="1447713"/>
              <a:ext cx="12700" cy="78740"/>
            </a:xfrm>
            <a:custGeom>
              <a:avLst/>
              <a:gdLst/>
              <a:ahLst/>
              <a:cxnLst/>
              <a:rect l="l" t="t" r="r" b="b"/>
              <a:pathLst>
                <a:path w="12700" h="78740">
                  <a:moveTo>
                    <a:pt x="11887" y="0"/>
                  </a:moveTo>
                  <a:lnTo>
                    <a:pt x="571" y="0"/>
                  </a:lnTo>
                  <a:lnTo>
                    <a:pt x="0" y="685"/>
                  </a:lnTo>
                  <a:lnTo>
                    <a:pt x="0" y="77711"/>
                  </a:lnTo>
                  <a:lnTo>
                    <a:pt x="571" y="78282"/>
                  </a:lnTo>
                  <a:lnTo>
                    <a:pt x="11887" y="78282"/>
                  </a:lnTo>
                  <a:lnTo>
                    <a:pt x="12458" y="77711"/>
                  </a:lnTo>
                  <a:lnTo>
                    <a:pt x="12458" y="77025"/>
                  </a:lnTo>
                  <a:lnTo>
                    <a:pt x="12458" y="685"/>
                  </a:lnTo>
                  <a:lnTo>
                    <a:pt x="11887" y="0"/>
                  </a:lnTo>
                  <a:close/>
                </a:path>
              </a:pathLst>
            </a:custGeom>
            <a:solidFill>
              <a:srgbClr val="231F20"/>
            </a:solidFill>
          </p:spPr>
          <p:txBody>
            <a:bodyPr wrap="square" lIns="0" tIns="0" rIns="0" bIns="0" rtlCol="0"/>
            <a:lstStyle/>
            <a:p>
              <a:endParaRPr/>
            </a:p>
          </p:txBody>
        </p:sp>
        <p:pic>
          <p:nvPicPr>
            <p:cNvPr id="50" name="object 58">
              <a:extLst>
                <a:ext uri="{FF2B5EF4-FFF2-40B4-BE49-F238E27FC236}">
                  <a16:creationId xmlns:a16="http://schemas.microsoft.com/office/drawing/2014/main" id="{10FE43F7-2F80-3BD8-7ACC-12CE89CAE3B7}"/>
                </a:ext>
              </a:extLst>
            </p:cNvPr>
            <p:cNvPicPr/>
            <p:nvPr/>
          </p:nvPicPr>
          <p:blipFill>
            <a:blip r:embed="rId4" cstate="print"/>
            <a:stretch>
              <a:fillRect/>
            </a:stretch>
          </p:blipFill>
          <p:spPr>
            <a:xfrm>
              <a:off x="5768346" y="1447713"/>
              <a:ext cx="67995" cy="78282"/>
            </a:xfrm>
            <a:prstGeom prst="rect">
              <a:avLst/>
            </a:prstGeom>
          </p:spPr>
        </p:pic>
        <p:sp>
          <p:nvSpPr>
            <p:cNvPr id="51" name="object 59">
              <a:extLst>
                <a:ext uri="{FF2B5EF4-FFF2-40B4-BE49-F238E27FC236}">
                  <a16:creationId xmlns:a16="http://schemas.microsoft.com/office/drawing/2014/main" id="{52F2EF38-40D7-602B-181D-F06FE2573AF0}"/>
                </a:ext>
              </a:extLst>
            </p:cNvPr>
            <p:cNvSpPr/>
            <p:nvPr/>
          </p:nvSpPr>
          <p:spPr>
            <a:xfrm>
              <a:off x="5923280" y="1482114"/>
              <a:ext cx="17780" cy="18415"/>
            </a:xfrm>
            <a:custGeom>
              <a:avLst/>
              <a:gdLst/>
              <a:ahLst/>
              <a:cxnLst/>
              <a:rect l="l" t="t" r="r" b="b"/>
              <a:pathLst>
                <a:path w="17779" h="18415">
                  <a:moveTo>
                    <a:pt x="14973" y="0"/>
                  </a:moveTo>
                  <a:lnTo>
                    <a:pt x="11772" y="0"/>
                  </a:lnTo>
                  <a:lnTo>
                    <a:pt x="2514" y="0"/>
                  </a:lnTo>
                  <a:lnTo>
                    <a:pt x="0" y="2514"/>
                  </a:lnTo>
                  <a:lnTo>
                    <a:pt x="0" y="15646"/>
                  </a:lnTo>
                  <a:lnTo>
                    <a:pt x="2514" y="18173"/>
                  </a:lnTo>
                  <a:lnTo>
                    <a:pt x="14973" y="18173"/>
                  </a:lnTo>
                  <a:lnTo>
                    <a:pt x="17487" y="15646"/>
                  </a:lnTo>
                  <a:lnTo>
                    <a:pt x="17487" y="2514"/>
                  </a:lnTo>
                  <a:lnTo>
                    <a:pt x="14973" y="0"/>
                  </a:lnTo>
                  <a:close/>
                </a:path>
              </a:pathLst>
            </a:custGeom>
            <a:solidFill>
              <a:srgbClr val="231F20"/>
            </a:solidFill>
          </p:spPr>
          <p:txBody>
            <a:bodyPr wrap="square" lIns="0" tIns="0" rIns="0" bIns="0" rtlCol="0"/>
            <a:lstStyle/>
            <a:p>
              <a:endParaRPr/>
            </a:p>
          </p:txBody>
        </p:sp>
        <p:pic>
          <p:nvPicPr>
            <p:cNvPr id="52" name="object 60">
              <a:extLst>
                <a:ext uri="{FF2B5EF4-FFF2-40B4-BE49-F238E27FC236}">
                  <a16:creationId xmlns:a16="http://schemas.microsoft.com/office/drawing/2014/main" id="{BFB52955-80EC-E544-AAAA-B8EA617C1990}"/>
                </a:ext>
              </a:extLst>
            </p:cNvPr>
            <p:cNvPicPr/>
            <p:nvPr/>
          </p:nvPicPr>
          <p:blipFill>
            <a:blip r:embed="rId5" cstate="print"/>
            <a:stretch>
              <a:fillRect/>
            </a:stretch>
          </p:blipFill>
          <p:spPr>
            <a:xfrm>
              <a:off x="6036523" y="1447711"/>
              <a:ext cx="232755" cy="78285"/>
            </a:xfrm>
            <a:prstGeom prst="rect">
              <a:avLst/>
            </a:prstGeom>
          </p:spPr>
        </p:pic>
        <p:sp>
          <p:nvSpPr>
            <p:cNvPr id="53" name="object 61">
              <a:extLst>
                <a:ext uri="{FF2B5EF4-FFF2-40B4-BE49-F238E27FC236}">
                  <a16:creationId xmlns:a16="http://schemas.microsoft.com/office/drawing/2014/main" id="{86C22717-55BC-A6E8-6FAB-29BE95F232D8}"/>
                </a:ext>
              </a:extLst>
            </p:cNvPr>
            <p:cNvSpPr/>
            <p:nvPr/>
          </p:nvSpPr>
          <p:spPr>
            <a:xfrm>
              <a:off x="6297358" y="1447710"/>
              <a:ext cx="742315" cy="78740"/>
            </a:xfrm>
            <a:custGeom>
              <a:avLst/>
              <a:gdLst/>
              <a:ahLst/>
              <a:cxnLst/>
              <a:rect l="l" t="t" r="r" b="b"/>
              <a:pathLst>
                <a:path w="742315" h="78740">
                  <a:moveTo>
                    <a:pt x="44462" y="67437"/>
                  </a:moveTo>
                  <a:lnTo>
                    <a:pt x="43776" y="66865"/>
                  </a:lnTo>
                  <a:lnTo>
                    <a:pt x="12458" y="66865"/>
                  </a:lnTo>
                  <a:lnTo>
                    <a:pt x="12458" y="698"/>
                  </a:lnTo>
                  <a:lnTo>
                    <a:pt x="11887" y="12"/>
                  </a:lnTo>
                  <a:lnTo>
                    <a:pt x="584" y="12"/>
                  </a:lnTo>
                  <a:lnTo>
                    <a:pt x="0" y="698"/>
                  </a:lnTo>
                  <a:lnTo>
                    <a:pt x="0" y="77724"/>
                  </a:lnTo>
                  <a:lnTo>
                    <a:pt x="584" y="78295"/>
                  </a:lnTo>
                  <a:lnTo>
                    <a:pt x="43776" y="78295"/>
                  </a:lnTo>
                  <a:lnTo>
                    <a:pt x="44462" y="77724"/>
                  </a:lnTo>
                  <a:lnTo>
                    <a:pt x="44462" y="77038"/>
                  </a:lnTo>
                  <a:lnTo>
                    <a:pt x="44462" y="67437"/>
                  </a:lnTo>
                  <a:close/>
                </a:path>
                <a:path w="742315" h="78740">
                  <a:moveTo>
                    <a:pt x="83997" y="698"/>
                  </a:moveTo>
                  <a:lnTo>
                    <a:pt x="83426" y="12"/>
                  </a:lnTo>
                  <a:lnTo>
                    <a:pt x="72110" y="12"/>
                  </a:lnTo>
                  <a:lnTo>
                    <a:pt x="71539" y="698"/>
                  </a:lnTo>
                  <a:lnTo>
                    <a:pt x="71539" y="77724"/>
                  </a:lnTo>
                  <a:lnTo>
                    <a:pt x="72110" y="78295"/>
                  </a:lnTo>
                  <a:lnTo>
                    <a:pt x="83426" y="78295"/>
                  </a:lnTo>
                  <a:lnTo>
                    <a:pt x="83997" y="77724"/>
                  </a:lnTo>
                  <a:lnTo>
                    <a:pt x="83997" y="77038"/>
                  </a:lnTo>
                  <a:lnTo>
                    <a:pt x="83997" y="698"/>
                  </a:lnTo>
                  <a:close/>
                </a:path>
                <a:path w="742315" h="78740">
                  <a:moveTo>
                    <a:pt x="168783" y="698"/>
                  </a:moveTo>
                  <a:lnTo>
                    <a:pt x="168097" y="12"/>
                  </a:lnTo>
                  <a:lnTo>
                    <a:pt x="110617" y="12"/>
                  </a:lnTo>
                  <a:lnTo>
                    <a:pt x="109931" y="698"/>
                  </a:lnTo>
                  <a:lnTo>
                    <a:pt x="109931" y="10985"/>
                  </a:lnTo>
                  <a:lnTo>
                    <a:pt x="110617" y="11557"/>
                  </a:lnTo>
                  <a:lnTo>
                    <a:pt x="133121" y="11557"/>
                  </a:lnTo>
                  <a:lnTo>
                    <a:pt x="133121" y="77724"/>
                  </a:lnTo>
                  <a:lnTo>
                    <a:pt x="133819" y="78295"/>
                  </a:lnTo>
                  <a:lnTo>
                    <a:pt x="145021" y="78295"/>
                  </a:lnTo>
                  <a:lnTo>
                    <a:pt x="145580" y="77724"/>
                  </a:lnTo>
                  <a:lnTo>
                    <a:pt x="145580" y="11557"/>
                  </a:lnTo>
                  <a:lnTo>
                    <a:pt x="168097" y="11557"/>
                  </a:lnTo>
                  <a:lnTo>
                    <a:pt x="168783" y="10985"/>
                  </a:lnTo>
                  <a:lnTo>
                    <a:pt x="168783" y="10299"/>
                  </a:lnTo>
                  <a:lnTo>
                    <a:pt x="168783" y="698"/>
                  </a:lnTo>
                  <a:close/>
                </a:path>
                <a:path w="742315" h="78740">
                  <a:moveTo>
                    <a:pt x="242938" y="698"/>
                  </a:moveTo>
                  <a:lnTo>
                    <a:pt x="242252" y="12"/>
                  </a:lnTo>
                  <a:lnTo>
                    <a:pt x="195275" y="12"/>
                  </a:lnTo>
                  <a:lnTo>
                    <a:pt x="194703" y="698"/>
                  </a:lnTo>
                  <a:lnTo>
                    <a:pt x="194703" y="77724"/>
                  </a:lnTo>
                  <a:lnTo>
                    <a:pt x="195275" y="78295"/>
                  </a:lnTo>
                  <a:lnTo>
                    <a:pt x="242354" y="78295"/>
                  </a:lnTo>
                  <a:lnTo>
                    <a:pt x="242938" y="77724"/>
                  </a:lnTo>
                  <a:lnTo>
                    <a:pt x="242938" y="77038"/>
                  </a:lnTo>
                  <a:lnTo>
                    <a:pt x="242938" y="68237"/>
                  </a:lnTo>
                  <a:lnTo>
                    <a:pt x="242354" y="67665"/>
                  </a:lnTo>
                  <a:lnTo>
                    <a:pt x="207162" y="67665"/>
                  </a:lnTo>
                  <a:lnTo>
                    <a:pt x="207162" y="42875"/>
                  </a:lnTo>
                  <a:lnTo>
                    <a:pt x="242252" y="42875"/>
                  </a:lnTo>
                  <a:lnTo>
                    <a:pt x="242938" y="42176"/>
                  </a:lnTo>
                  <a:lnTo>
                    <a:pt x="242938" y="32816"/>
                  </a:lnTo>
                  <a:lnTo>
                    <a:pt x="242252" y="32245"/>
                  </a:lnTo>
                  <a:lnTo>
                    <a:pt x="207162" y="32245"/>
                  </a:lnTo>
                  <a:lnTo>
                    <a:pt x="207162" y="10642"/>
                  </a:lnTo>
                  <a:lnTo>
                    <a:pt x="242252" y="10642"/>
                  </a:lnTo>
                  <a:lnTo>
                    <a:pt x="242938" y="10071"/>
                  </a:lnTo>
                  <a:lnTo>
                    <a:pt x="242938" y="698"/>
                  </a:lnTo>
                  <a:close/>
                </a:path>
                <a:path w="742315" h="78740">
                  <a:moveTo>
                    <a:pt x="327152" y="698"/>
                  </a:moveTo>
                  <a:lnTo>
                    <a:pt x="326466" y="12"/>
                  </a:lnTo>
                  <a:lnTo>
                    <a:pt x="268986" y="12"/>
                  </a:lnTo>
                  <a:lnTo>
                    <a:pt x="268300" y="698"/>
                  </a:lnTo>
                  <a:lnTo>
                    <a:pt x="268300" y="10985"/>
                  </a:lnTo>
                  <a:lnTo>
                    <a:pt x="268986" y="11557"/>
                  </a:lnTo>
                  <a:lnTo>
                    <a:pt x="291503" y="11557"/>
                  </a:lnTo>
                  <a:lnTo>
                    <a:pt x="291503" y="77724"/>
                  </a:lnTo>
                  <a:lnTo>
                    <a:pt x="292188" y="78295"/>
                  </a:lnTo>
                  <a:lnTo>
                    <a:pt x="303390" y="78295"/>
                  </a:lnTo>
                  <a:lnTo>
                    <a:pt x="303949" y="77724"/>
                  </a:lnTo>
                  <a:lnTo>
                    <a:pt x="303949" y="11557"/>
                  </a:lnTo>
                  <a:lnTo>
                    <a:pt x="326466" y="11557"/>
                  </a:lnTo>
                  <a:lnTo>
                    <a:pt x="327152" y="10985"/>
                  </a:lnTo>
                  <a:lnTo>
                    <a:pt x="327152" y="10299"/>
                  </a:lnTo>
                  <a:lnTo>
                    <a:pt x="327152" y="698"/>
                  </a:lnTo>
                  <a:close/>
                </a:path>
                <a:path w="742315" h="78740">
                  <a:moveTo>
                    <a:pt x="431126" y="36918"/>
                  </a:moveTo>
                  <a:lnTo>
                    <a:pt x="428612" y="34404"/>
                  </a:lnTo>
                  <a:lnTo>
                    <a:pt x="425411" y="34404"/>
                  </a:lnTo>
                  <a:lnTo>
                    <a:pt x="416153" y="34404"/>
                  </a:lnTo>
                  <a:lnTo>
                    <a:pt x="413639" y="36918"/>
                  </a:lnTo>
                  <a:lnTo>
                    <a:pt x="413639" y="50050"/>
                  </a:lnTo>
                  <a:lnTo>
                    <a:pt x="416153" y="52578"/>
                  </a:lnTo>
                  <a:lnTo>
                    <a:pt x="428612" y="52578"/>
                  </a:lnTo>
                  <a:lnTo>
                    <a:pt x="431126" y="50050"/>
                  </a:lnTo>
                  <a:lnTo>
                    <a:pt x="431126" y="36918"/>
                  </a:lnTo>
                  <a:close/>
                </a:path>
                <a:path w="742315" h="78740">
                  <a:moveTo>
                    <a:pt x="575094" y="698"/>
                  </a:moveTo>
                  <a:lnTo>
                    <a:pt x="574408" y="12"/>
                  </a:lnTo>
                  <a:lnTo>
                    <a:pt x="527443" y="12"/>
                  </a:lnTo>
                  <a:lnTo>
                    <a:pt x="526872" y="698"/>
                  </a:lnTo>
                  <a:lnTo>
                    <a:pt x="526872" y="77724"/>
                  </a:lnTo>
                  <a:lnTo>
                    <a:pt x="527443" y="78295"/>
                  </a:lnTo>
                  <a:lnTo>
                    <a:pt x="538759" y="78295"/>
                  </a:lnTo>
                  <a:lnTo>
                    <a:pt x="539330" y="77724"/>
                  </a:lnTo>
                  <a:lnTo>
                    <a:pt x="539330" y="77038"/>
                  </a:lnTo>
                  <a:lnTo>
                    <a:pt x="539330" y="44805"/>
                  </a:lnTo>
                  <a:lnTo>
                    <a:pt x="574408" y="44805"/>
                  </a:lnTo>
                  <a:lnTo>
                    <a:pt x="575094" y="44132"/>
                  </a:lnTo>
                  <a:lnTo>
                    <a:pt x="575094" y="34759"/>
                  </a:lnTo>
                  <a:lnTo>
                    <a:pt x="574408" y="34175"/>
                  </a:lnTo>
                  <a:lnTo>
                    <a:pt x="539330" y="34175"/>
                  </a:lnTo>
                  <a:lnTo>
                    <a:pt x="539330" y="10642"/>
                  </a:lnTo>
                  <a:lnTo>
                    <a:pt x="574408" y="10642"/>
                  </a:lnTo>
                  <a:lnTo>
                    <a:pt x="575094" y="10071"/>
                  </a:lnTo>
                  <a:lnTo>
                    <a:pt x="575094" y="698"/>
                  </a:lnTo>
                  <a:close/>
                </a:path>
                <a:path w="742315" h="78740">
                  <a:moveTo>
                    <a:pt x="662508" y="77825"/>
                  </a:moveTo>
                  <a:lnTo>
                    <a:pt x="662457" y="77025"/>
                  </a:lnTo>
                  <a:lnTo>
                    <a:pt x="662292" y="76682"/>
                  </a:lnTo>
                  <a:lnTo>
                    <a:pt x="645109" y="47205"/>
                  </a:lnTo>
                  <a:lnTo>
                    <a:pt x="644448" y="46062"/>
                  </a:lnTo>
                  <a:lnTo>
                    <a:pt x="661708" y="25374"/>
                  </a:lnTo>
                  <a:lnTo>
                    <a:pt x="661708" y="21602"/>
                  </a:lnTo>
                  <a:lnTo>
                    <a:pt x="660095" y="12446"/>
                  </a:lnTo>
                  <a:lnTo>
                    <a:pt x="658850" y="10629"/>
                  </a:lnTo>
                  <a:lnTo>
                    <a:pt x="655472" y="5664"/>
                  </a:lnTo>
                  <a:lnTo>
                    <a:pt x="649249" y="2082"/>
                  </a:lnTo>
                  <a:lnTo>
                    <a:pt x="649249" y="15201"/>
                  </a:lnTo>
                  <a:lnTo>
                    <a:pt x="649249" y="32232"/>
                  </a:lnTo>
                  <a:lnTo>
                    <a:pt x="643432" y="36461"/>
                  </a:lnTo>
                  <a:lnTo>
                    <a:pt x="617029" y="36461"/>
                  </a:lnTo>
                  <a:lnTo>
                    <a:pt x="617029" y="10629"/>
                  </a:lnTo>
                  <a:lnTo>
                    <a:pt x="644804" y="10629"/>
                  </a:lnTo>
                  <a:lnTo>
                    <a:pt x="649249" y="15201"/>
                  </a:lnTo>
                  <a:lnTo>
                    <a:pt x="649249" y="2082"/>
                  </a:lnTo>
                  <a:lnTo>
                    <a:pt x="648157" y="1447"/>
                  </a:lnTo>
                  <a:lnTo>
                    <a:pt x="638505" y="0"/>
                  </a:lnTo>
                  <a:lnTo>
                    <a:pt x="605142" y="0"/>
                  </a:lnTo>
                  <a:lnTo>
                    <a:pt x="604570" y="698"/>
                  </a:lnTo>
                  <a:lnTo>
                    <a:pt x="604685" y="77825"/>
                  </a:lnTo>
                  <a:lnTo>
                    <a:pt x="605142" y="78282"/>
                  </a:lnTo>
                  <a:lnTo>
                    <a:pt x="616458" y="78282"/>
                  </a:lnTo>
                  <a:lnTo>
                    <a:pt x="616915" y="77825"/>
                  </a:lnTo>
                  <a:lnTo>
                    <a:pt x="617029" y="47205"/>
                  </a:lnTo>
                  <a:lnTo>
                    <a:pt x="632002" y="47205"/>
                  </a:lnTo>
                  <a:lnTo>
                    <a:pt x="648385" y="77139"/>
                  </a:lnTo>
                  <a:lnTo>
                    <a:pt x="648677" y="77711"/>
                  </a:lnTo>
                  <a:lnTo>
                    <a:pt x="649478" y="78282"/>
                  </a:lnTo>
                  <a:lnTo>
                    <a:pt x="662165" y="78282"/>
                  </a:lnTo>
                  <a:lnTo>
                    <a:pt x="662508" y="77825"/>
                  </a:lnTo>
                  <a:close/>
                </a:path>
                <a:path w="742315" h="78740">
                  <a:moveTo>
                    <a:pt x="741807" y="698"/>
                  </a:moveTo>
                  <a:lnTo>
                    <a:pt x="741121" y="12"/>
                  </a:lnTo>
                  <a:lnTo>
                    <a:pt x="694156" y="12"/>
                  </a:lnTo>
                  <a:lnTo>
                    <a:pt x="693572" y="698"/>
                  </a:lnTo>
                  <a:lnTo>
                    <a:pt x="693572" y="77724"/>
                  </a:lnTo>
                  <a:lnTo>
                    <a:pt x="694156" y="78295"/>
                  </a:lnTo>
                  <a:lnTo>
                    <a:pt x="741235" y="78295"/>
                  </a:lnTo>
                  <a:lnTo>
                    <a:pt x="741807" y="77724"/>
                  </a:lnTo>
                  <a:lnTo>
                    <a:pt x="741807" y="77038"/>
                  </a:lnTo>
                  <a:lnTo>
                    <a:pt x="741807" y="68237"/>
                  </a:lnTo>
                  <a:lnTo>
                    <a:pt x="741235" y="67665"/>
                  </a:lnTo>
                  <a:lnTo>
                    <a:pt x="706031" y="67665"/>
                  </a:lnTo>
                  <a:lnTo>
                    <a:pt x="706031" y="42875"/>
                  </a:lnTo>
                  <a:lnTo>
                    <a:pt x="741121" y="42875"/>
                  </a:lnTo>
                  <a:lnTo>
                    <a:pt x="741807" y="42176"/>
                  </a:lnTo>
                  <a:lnTo>
                    <a:pt x="741807" y="32816"/>
                  </a:lnTo>
                  <a:lnTo>
                    <a:pt x="741121" y="32245"/>
                  </a:lnTo>
                  <a:lnTo>
                    <a:pt x="706031" y="32245"/>
                  </a:lnTo>
                  <a:lnTo>
                    <a:pt x="706031" y="10642"/>
                  </a:lnTo>
                  <a:lnTo>
                    <a:pt x="741121" y="10642"/>
                  </a:lnTo>
                  <a:lnTo>
                    <a:pt x="741807" y="10071"/>
                  </a:lnTo>
                  <a:lnTo>
                    <a:pt x="741807" y="698"/>
                  </a:lnTo>
                  <a:close/>
                </a:path>
              </a:pathLst>
            </a:custGeom>
            <a:solidFill>
              <a:srgbClr val="231F20"/>
            </a:solidFill>
          </p:spPr>
          <p:txBody>
            <a:bodyPr wrap="square" lIns="0" tIns="0" rIns="0" bIns="0" rtlCol="0"/>
            <a:lstStyle/>
            <a:p>
              <a:endParaRPr/>
            </a:p>
          </p:txBody>
        </p:sp>
        <p:pic>
          <p:nvPicPr>
            <p:cNvPr id="54" name="object 62">
              <a:extLst>
                <a:ext uri="{FF2B5EF4-FFF2-40B4-BE49-F238E27FC236}">
                  <a16:creationId xmlns:a16="http://schemas.microsoft.com/office/drawing/2014/main" id="{F8674820-8B54-1FED-0E85-C5AC17F539AE}"/>
                </a:ext>
              </a:extLst>
            </p:cNvPr>
            <p:cNvPicPr/>
            <p:nvPr/>
          </p:nvPicPr>
          <p:blipFill>
            <a:blip r:embed="rId6" cstate="print"/>
            <a:stretch>
              <a:fillRect/>
            </a:stretch>
          </p:blipFill>
          <p:spPr>
            <a:xfrm>
              <a:off x="7066806" y="1447713"/>
              <a:ext cx="83426" cy="78282"/>
            </a:xfrm>
            <a:prstGeom prst="rect">
              <a:avLst/>
            </a:prstGeom>
          </p:spPr>
        </p:pic>
        <p:sp>
          <p:nvSpPr>
            <p:cNvPr id="55" name="object 63">
              <a:extLst>
                <a:ext uri="{FF2B5EF4-FFF2-40B4-BE49-F238E27FC236}">
                  <a16:creationId xmlns:a16="http://schemas.microsoft.com/office/drawing/2014/main" id="{144DC71C-9F8D-4C86-9149-F1636A5D0447}"/>
                </a:ext>
              </a:extLst>
            </p:cNvPr>
            <p:cNvSpPr/>
            <p:nvPr/>
          </p:nvSpPr>
          <p:spPr>
            <a:xfrm>
              <a:off x="7172147" y="1447710"/>
              <a:ext cx="191770" cy="78740"/>
            </a:xfrm>
            <a:custGeom>
              <a:avLst/>
              <a:gdLst/>
              <a:ahLst/>
              <a:cxnLst/>
              <a:rect l="l" t="t" r="r" b="b"/>
              <a:pathLst>
                <a:path w="191770" h="78740">
                  <a:moveTo>
                    <a:pt x="58851" y="698"/>
                  </a:moveTo>
                  <a:lnTo>
                    <a:pt x="58166" y="12"/>
                  </a:lnTo>
                  <a:lnTo>
                    <a:pt x="685" y="12"/>
                  </a:lnTo>
                  <a:lnTo>
                    <a:pt x="0" y="698"/>
                  </a:lnTo>
                  <a:lnTo>
                    <a:pt x="0" y="10985"/>
                  </a:lnTo>
                  <a:lnTo>
                    <a:pt x="685" y="11557"/>
                  </a:lnTo>
                  <a:lnTo>
                    <a:pt x="23190" y="11557"/>
                  </a:lnTo>
                  <a:lnTo>
                    <a:pt x="23190" y="77724"/>
                  </a:lnTo>
                  <a:lnTo>
                    <a:pt x="23888" y="78295"/>
                  </a:lnTo>
                  <a:lnTo>
                    <a:pt x="35090" y="78295"/>
                  </a:lnTo>
                  <a:lnTo>
                    <a:pt x="35648" y="77724"/>
                  </a:lnTo>
                  <a:lnTo>
                    <a:pt x="35648" y="11557"/>
                  </a:lnTo>
                  <a:lnTo>
                    <a:pt x="58166" y="11557"/>
                  </a:lnTo>
                  <a:lnTo>
                    <a:pt x="58851" y="10985"/>
                  </a:lnTo>
                  <a:lnTo>
                    <a:pt x="58851" y="10299"/>
                  </a:lnTo>
                  <a:lnTo>
                    <a:pt x="58851" y="698"/>
                  </a:lnTo>
                  <a:close/>
                </a:path>
                <a:path w="191770" h="78740">
                  <a:moveTo>
                    <a:pt x="97243" y="698"/>
                  </a:moveTo>
                  <a:lnTo>
                    <a:pt x="96672" y="12"/>
                  </a:lnTo>
                  <a:lnTo>
                    <a:pt x="85356" y="12"/>
                  </a:lnTo>
                  <a:lnTo>
                    <a:pt x="84785" y="698"/>
                  </a:lnTo>
                  <a:lnTo>
                    <a:pt x="84785" y="77724"/>
                  </a:lnTo>
                  <a:lnTo>
                    <a:pt x="85356" y="78295"/>
                  </a:lnTo>
                  <a:lnTo>
                    <a:pt x="96672" y="78295"/>
                  </a:lnTo>
                  <a:lnTo>
                    <a:pt x="97243" y="77724"/>
                  </a:lnTo>
                  <a:lnTo>
                    <a:pt x="97243" y="77038"/>
                  </a:lnTo>
                  <a:lnTo>
                    <a:pt x="97243" y="698"/>
                  </a:lnTo>
                  <a:close/>
                </a:path>
                <a:path w="191770" h="78740">
                  <a:moveTo>
                    <a:pt x="191287" y="24688"/>
                  </a:moveTo>
                  <a:lnTo>
                    <a:pt x="189496" y="14274"/>
                  </a:lnTo>
                  <a:lnTo>
                    <a:pt x="187096" y="10642"/>
                  </a:lnTo>
                  <a:lnTo>
                    <a:pt x="184365" y="6515"/>
                  </a:lnTo>
                  <a:lnTo>
                    <a:pt x="178828" y="3225"/>
                  </a:lnTo>
                  <a:lnTo>
                    <a:pt x="178828" y="15544"/>
                  </a:lnTo>
                  <a:lnTo>
                    <a:pt x="178828" y="62750"/>
                  </a:lnTo>
                  <a:lnTo>
                    <a:pt x="172542" y="67652"/>
                  </a:lnTo>
                  <a:lnTo>
                    <a:pt x="144780" y="67652"/>
                  </a:lnTo>
                  <a:lnTo>
                    <a:pt x="144780" y="10642"/>
                  </a:lnTo>
                  <a:lnTo>
                    <a:pt x="172542" y="10642"/>
                  </a:lnTo>
                  <a:lnTo>
                    <a:pt x="178828" y="15544"/>
                  </a:lnTo>
                  <a:lnTo>
                    <a:pt x="178828" y="3225"/>
                  </a:lnTo>
                  <a:lnTo>
                    <a:pt x="176237" y="1676"/>
                  </a:lnTo>
                  <a:lnTo>
                    <a:pt x="165455" y="0"/>
                  </a:lnTo>
                  <a:lnTo>
                    <a:pt x="132892" y="0"/>
                  </a:lnTo>
                  <a:lnTo>
                    <a:pt x="132321" y="698"/>
                  </a:lnTo>
                  <a:lnTo>
                    <a:pt x="132321" y="77724"/>
                  </a:lnTo>
                  <a:lnTo>
                    <a:pt x="132892" y="78282"/>
                  </a:lnTo>
                  <a:lnTo>
                    <a:pt x="165455" y="78282"/>
                  </a:lnTo>
                  <a:lnTo>
                    <a:pt x="191287" y="53606"/>
                  </a:lnTo>
                  <a:lnTo>
                    <a:pt x="191287" y="24688"/>
                  </a:lnTo>
                  <a:close/>
                </a:path>
              </a:pathLst>
            </a:custGeom>
            <a:solidFill>
              <a:srgbClr val="231F20"/>
            </a:solidFill>
          </p:spPr>
          <p:txBody>
            <a:bodyPr wrap="square" lIns="0" tIns="0" rIns="0" bIns="0" rtlCol="0"/>
            <a:lstStyle/>
            <a:p>
              <a:endParaRPr/>
            </a:p>
          </p:txBody>
        </p:sp>
      </p:grpSp>
    </p:spTree>
    <p:extLst>
      <p:ext uri="{BB962C8B-B14F-4D97-AF65-F5344CB8AC3E}">
        <p14:creationId xmlns:p14="http://schemas.microsoft.com/office/powerpoint/2010/main" val="17400922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D4804E-316C-40CC-9C0B-22CE9D85FDEC}"/>
              </a:ext>
            </a:extLst>
          </p:cNvPr>
          <p:cNvSpPr>
            <a:spLocks noGrp="1"/>
          </p:cNvSpPr>
          <p:nvPr>
            <p:ph type="title"/>
          </p:nvPr>
        </p:nvSpPr>
        <p:spPr>
          <a:xfrm>
            <a:off x="570807" y="-126378"/>
            <a:ext cx="10515600" cy="1325563"/>
          </a:xfrm>
        </p:spPr>
        <p:txBody>
          <a:bodyPr>
            <a:normAutofit/>
          </a:bodyPr>
          <a:lstStyle/>
          <a:p>
            <a:r>
              <a:rPr lang="en-US" sz="2800" b="1" dirty="0" err="1"/>
              <a:t>Hestehovedet</a:t>
            </a:r>
            <a:endParaRPr lang="da-DK" sz="2800" b="1" dirty="0"/>
          </a:p>
        </p:txBody>
      </p:sp>
      <p:sp>
        <p:nvSpPr>
          <p:cNvPr id="3" name="Pladsholder til indhold 2">
            <a:extLst>
              <a:ext uri="{FF2B5EF4-FFF2-40B4-BE49-F238E27FC236}">
                <a16:creationId xmlns:a16="http://schemas.microsoft.com/office/drawing/2014/main" id="{77602BAE-8A89-479C-B88B-2393617760A6}"/>
              </a:ext>
            </a:extLst>
          </p:cNvPr>
          <p:cNvSpPr>
            <a:spLocks noGrp="1"/>
          </p:cNvSpPr>
          <p:nvPr>
            <p:ph idx="1"/>
          </p:nvPr>
        </p:nvSpPr>
        <p:spPr/>
        <p:txBody>
          <a:bodyPr>
            <a:normAutofit/>
          </a:bodyPr>
          <a:lstStyle/>
          <a:p>
            <a:r>
              <a:rPr lang="en-US" sz="2000" dirty="0" err="1"/>
              <a:t>Næste</a:t>
            </a:r>
            <a:r>
              <a:rPr lang="en-US" sz="2000" dirty="0"/>
              <a:t> </a:t>
            </a:r>
            <a:r>
              <a:rPr lang="en-US" sz="2000" dirty="0" err="1"/>
              <a:t>skridt</a:t>
            </a:r>
            <a:endParaRPr lang="en-US" sz="2000" dirty="0"/>
          </a:p>
          <a:p>
            <a:pPr marL="457200" indent="-457200">
              <a:buFont typeface="+mj-lt"/>
              <a:buAutoNum type="arabicPeriod"/>
            </a:pPr>
            <a:r>
              <a:rPr lang="en-US" sz="2000" dirty="0"/>
              <a:t>	</a:t>
            </a:r>
            <a:r>
              <a:rPr lang="en-US" sz="2000" dirty="0" err="1"/>
              <a:t>Etablere</a:t>
            </a:r>
            <a:r>
              <a:rPr lang="en-US" sz="2000" dirty="0"/>
              <a:t> </a:t>
            </a:r>
            <a:r>
              <a:rPr lang="en-US" sz="2000" dirty="0" err="1"/>
              <a:t>vandsportcenter</a:t>
            </a:r>
            <a:r>
              <a:rPr lang="en-US" sz="2000" dirty="0"/>
              <a:t> </a:t>
            </a:r>
            <a:r>
              <a:rPr lang="en-US" sz="2000" dirty="0" err="1"/>
              <a:t>inden</a:t>
            </a:r>
            <a:r>
              <a:rPr lang="en-US" sz="2000" dirty="0"/>
              <a:t> </a:t>
            </a:r>
            <a:r>
              <a:rPr lang="en-US" sz="2000" dirty="0" err="1"/>
              <a:t>påsken</a:t>
            </a:r>
            <a:r>
              <a:rPr lang="en-US" sz="2000" dirty="0"/>
              <a:t> 2024</a:t>
            </a:r>
          </a:p>
          <a:p>
            <a:pPr marL="457200" indent="-457200">
              <a:buFont typeface="+mj-lt"/>
              <a:buAutoNum type="arabicPeriod"/>
            </a:pPr>
            <a:r>
              <a:rPr lang="en-US" sz="2000" dirty="0"/>
              <a:t>	Se på om der er </a:t>
            </a:r>
            <a:r>
              <a:rPr lang="en-US" sz="2000" dirty="0" err="1"/>
              <a:t>andre</a:t>
            </a:r>
            <a:r>
              <a:rPr lang="en-US" sz="2000" dirty="0"/>
              <a:t> </a:t>
            </a:r>
            <a:r>
              <a:rPr lang="en-US" sz="2000" dirty="0" err="1"/>
              <a:t>mulige</a:t>
            </a:r>
            <a:r>
              <a:rPr lang="en-US" sz="2000" dirty="0"/>
              <a:t> </a:t>
            </a:r>
            <a:r>
              <a:rPr lang="en-US" sz="2000" dirty="0" err="1"/>
              <a:t>tiltag</a:t>
            </a:r>
            <a:r>
              <a:rPr lang="en-US" sz="2000" dirty="0"/>
              <a:t> der </a:t>
            </a:r>
            <a:r>
              <a:rPr lang="en-US" sz="2000" dirty="0" err="1"/>
              <a:t>kan</a:t>
            </a:r>
            <a:r>
              <a:rPr lang="en-US" sz="2000" dirty="0"/>
              <a:t> laves på </a:t>
            </a:r>
            <a:r>
              <a:rPr lang="en-US" sz="2000" dirty="0" err="1"/>
              <a:t>Hestehovedet</a:t>
            </a:r>
            <a:endParaRPr lang="en-US" sz="2000" dirty="0"/>
          </a:p>
          <a:p>
            <a:pPr marL="457200" indent="-457200">
              <a:buFont typeface="+mj-lt"/>
              <a:buAutoNum type="arabicPeriod"/>
            </a:pPr>
            <a:r>
              <a:rPr lang="en-US" sz="2000" dirty="0"/>
              <a:t>	Etc.</a:t>
            </a:r>
          </a:p>
          <a:p>
            <a:endParaRPr lang="en-US" sz="2000" dirty="0"/>
          </a:p>
        </p:txBody>
      </p:sp>
      <p:grpSp>
        <p:nvGrpSpPr>
          <p:cNvPr id="4" name="object 14">
            <a:extLst>
              <a:ext uri="{FF2B5EF4-FFF2-40B4-BE49-F238E27FC236}">
                <a16:creationId xmlns:a16="http://schemas.microsoft.com/office/drawing/2014/main" id="{DAF547B8-3C5C-A1D2-26C8-DE85A59B3970}"/>
              </a:ext>
            </a:extLst>
          </p:cNvPr>
          <p:cNvGrpSpPr/>
          <p:nvPr/>
        </p:nvGrpSpPr>
        <p:grpSpPr>
          <a:xfrm>
            <a:off x="2745658" y="128264"/>
            <a:ext cx="9936480" cy="1108645"/>
            <a:chOff x="413999" y="995654"/>
            <a:chExt cx="9936480" cy="1108645"/>
          </a:xfrm>
        </p:grpSpPr>
        <p:sp>
          <p:nvSpPr>
            <p:cNvPr id="5" name="object 15">
              <a:extLst>
                <a:ext uri="{FF2B5EF4-FFF2-40B4-BE49-F238E27FC236}">
                  <a16:creationId xmlns:a16="http://schemas.microsoft.com/office/drawing/2014/main" id="{F7D2AF46-BE79-175E-A2B6-A4494F1B4D8A}"/>
                </a:ext>
              </a:extLst>
            </p:cNvPr>
            <p:cNvSpPr/>
            <p:nvPr/>
          </p:nvSpPr>
          <p:spPr>
            <a:xfrm>
              <a:off x="8552256" y="1752193"/>
              <a:ext cx="471170" cy="119380"/>
            </a:xfrm>
            <a:custGeom>
              <a:avLst/>
              <a:gdLst/>
              <a:ahLst/>
              <a:cxnLst/>
              <a:rect l="l" t="t" r="r" b="b"/>
              <a:pathLst>
                <a:path w="471170" h="119380">
                  <a:moveTo>
                    <a:pt x="119278" y="0"/>
                  </a:moveTo>
                  <a:lnTo>
                    <a:pt x="0" y="0"/>
                  </a:lnTo>
                  <a:lnTo>
                    <a:pt x="0" y="119291"/>
                  </a:lnTo>
                  <a:lnTo>
                    <a:pt x="119278" y="119291"/>
                  </a:lnTo>
                  <a:lnTo>
                    <a:pt x="119278" y="0"/>
                  </a:lnTo>
                  <a:close/>
                </a:path>
                <a:path w="471170" h="119380">
                  <a:moveTo>
                    <a:pt x="470852" y="12"/>
                  </a:moveTo>
                  <a:lnTo>
                    <a:pt x="351548" y="12"/>
                  </a:lnTo>
                  <a:lnTo>
                    <a:pt x="351548" y="119291"/>
                  </a:lnTo>
                  <a:lnTo>
                    <a:pt x="470852" y="119291"/>
                  </a:lnTo>
                  <a:lnTo>
                    <a:pt x="470852" y="12"/>
                  </a:lnTo>
                  <a:close/>
                </a:path>
              </a:pathLst>
            </a:custGeom>
            <a:solidFill>
              <a:srgbClr val="FFFFFF"/>
            </a:solidFill>
          </p:spPr>
          <p:txBody>
            <a:bodyPr wrap="square" lIns="0" tIns="0" rIns="0" bIns="0" rtlCol="0"/>
            <a:lstStyle/>
            <a:p>
              <a:endParaRPr/>
            </a:p>
          </p:txBody>
        </p:sp>
        <p:sp>
          <p:nvSpPr>
            <p:cNvPr id="6" name="object 16">
              <a:extLst>
                <a:ext uri="{FF2B5EF4-FFF2-40B4-BE49-F238E27FC236}">
                  <a16:creationId xmlns:a16="http://schemas.microsoft.com/office/drawing/2014/main" id="{21C81A6D-F063-34FD-386F-9634098B9CC3}"/>
                </a:ext>
              </a:extLst>
            </p:cNvPr>
            <p:cNvSpPr/>
            <p:nvPr/>
          </p:nvSpPr>
          <p:spPr>
            <a:xfrm>
              <a:off x="8319960" y="1811838"/>
              <a:ext cx="471170" cy="0"/>
            </a:xfrm>
            <a:custGeom>
              <a:avLst/>
              <a:gdLst/>
              <a:ahLst/>
              <a:cxnLst/>
              <a:rect l="l" t="t" r="r" b="b"/>
              <a:pathLst>
                <a:path w="471170">
                  <a:moveTo>
                    <a:pt x="0" y="0"/>
                  </a:moveTo>
                  <a:lnTo>
                    <a:pt x="470877" y="0"/>
                  </a:lnTo>
                </a:path>
              </a:pathLst>
            </a:custGeom>
            <a:ln w="119292">
              <a:solidFill>
                <a:srgbClr val="FFFFFF"/>
              </a:solidFill>
            </a:ln>
          </p:spPr>
          <p:txBody>
            <a:bodyPr wrap="square" lIns="0" tIns="0" rIns="0" bIns="0" rtlCol="0"/>
            <a:lstStyle/>
            <a:p>
              <a:endParaRPr/>
            </a:p>
          </p:txBody>
        </p:sp>
        <p:sp>
          <p:nvSpPr>
            <p:cNvPr id="7" name="object 17">
              <a:extLst>
                <a:ext uri="{FF2B5EF4-FFF2-40B4-BE49-F238E27FC236}">
                  <a16:creationId xmlns:a16="http://schemas.microsoft.com/office/drawing/2014/main" id="{E012C98A-42EC-0DE8-1571-E4B2FA4F988E}"/>
                </a:ext>
              </a:extLst>
            </p:cNvPr>
            <p:cNvSpPr/>
            <p:nvPr/>
          </p:nvSpPr>
          <p:spPr>
            <a:xfrm>
              <a:off x="9195759" y="1752192"/>
              <a:ext cx="0" cy="119380"/>
            </a:xfrm>
            <a:custGeom>
              <a:avLst/>
              <a:gdLst/>
              <a:ahLst/>
              <a:cxnLst/>
              <a:rect l="l" t="t" r="r" b="b"/>
              <a:pathLst>
                <a:path h="119380">
                  <a:moveTo>
                    <a:pt x="0" y="0"/>
                  </a:moveTo>
                  <a:lnTo>
                    <a:pt x="0" y="119292"/>
                  </a:lnTo>
                </a:path>
              </a:pathLst>
            </a:custGeom>
            <a:ln w="119291">
              <a:solidFill>
                <a:srgbClr val="FFFFFF"/>
              </a:solidFill>
            </a:ln>
          </p:spPr>
          <p:txBody>
            <a:bodyPr wrap="square" lIns="0" tIns="0" rIns="0" bIns="0" rtlCol="0"/>
            <a:lstStyle/>
            <a:p>
              <a:endParaRPr/>
            </a:p>
          </p:txBody>
        </p:sp>
        <p:sp>
          <p:nvSpPr>
            <p:cNvPr id="8" name="object 18">
              <a:extLst>
                <a:ext uri="{FF2B5EF4-FFF2-40B4-BE49-F238E27FC236}">
                  <a16:creationId xmlns:a16="http://schemas.microsoft.com/office/drawing/2014/main" id="{828ECE9F-915A-926C-96E2-E86CF4C23D39}"/>
                </a:ext>
              </a:extLst>
            </p:cNvPr>
            <p:cNvSpPr/>
            <p:nvPr/>
          </p:nvSpPr>
          <p:spPr>
            <a:xfrm>
              <a:off x="9016822" y="1632902"/>
              <a:ext cx="471170" cy="351790"/>
            </a:xfrm>
            <a:custGeom>
              <a:avLst/>
              <a:gdLst/>
              <a:ahLst/>
              <a:cxnLst/>
              <a:rect l="l" t="t" r="r" b="b"/>
              <a:pathLst>
                <a:path w="471170" h="351789">
                  <a:moveTo>
                    <a:pt x="119278" y="0"/>
                  </a:moveTo>
                  <a:lnTo>
                    <a:pt x="0" y="0"/>
                  </a:lnTo>
                  <a:lnTo>
                    <a:pt x="0" y="119291"/>
                  </a:lnTo>
                  <a:lnTo>
                    <a:pt x="119278" y="119291"/>
                  </a:lnTo>
                  <a:lnTo>
                    <a:pt x="119278" y="0"/>
                  </a:lnTo>
                  <a:close/>
                </a:path>
                <a:path w="471170" h="351789">
                  <a:moveTo>
                    <a:pt x="351586" y="119291"/>
                  </a:moveTo>
                  <a:lnTo>
                    <a:pt x="119291" y="119291"/>
                  </a:lnTo>
                  <a:lnTo>
                    <a:pt x="119291" y="235445"/>
                  </a:lnTo>
                  <a:lnTo>
                    <a:pt x="119291" y="238594"/>
                  </a:lnTo>
                  <a:lnTo>
                    <a:pt x="119291" y="351586"/>
                  </a:lnTo>
                  <a:lnTo>
                    <a:pt x="351586" y="351586"/>
                  </a:lnTo>
                  <a:lnTo>
                    <a:pt x="351586" y="238594"/>
                  </a:lnTo>
                  <a:lnTo>
                    <a:pt x="351586" y="235445"/>
                  </a:lnTo>
                  <a:lnTo>
                    <a:pt x="351586" y="119291"/>
                  </a:lnTo>
                  <a:close/>
                </a:path>
                <a:path w="471170" h="351789">
                  <a:moveTo>
                    <a:pt x="470877" y="12"/>
                  </a:moveTo>
                  <a:lnTo>
                    <a:pt x="351586" y="12"/>
                  </a:lnTo>
                  <a:lnTo>
                    <a:pt x="351586" y="119291"/>
                  </a:lnTo>
                  <a:lnTo>
                    <a:pt x="470877" y="119291"/>
                  </a:lnTo>
                  <a:lnTo>
                    <a:pt x="470877" y="12"/>
                  </a:lnTo>
                  <a:close/>
                </a:path>
              </a:pathLst>
            </a:custGeom>
            <a:solidFill>
              <a:srgbClr val="FFFFFF"/>
            </a:solidFill>
          </p:spPr>
          <p:txBody>
            <a:bodyPr wrap="square" lIns="0" tIns="0" rIns="0" bIns="0" rtlCol="0"/>
            <a:lstStyle/>
            <a:p>
              <a:endParaRPr/>
            </a:p>
          </p:txBody>
        </p:sp>
        <p:sp>
          <p:nvSpPr>
            <p:cNvPr id="9" name="object 19">
              <a:extLst>
                <a:ext uri="{FF2B5EF4-FFF2-40B4-BE49-F238E27FC236}">
                  <a16:creationId xmlns:a16="http://schemas.microsoft.com/office/drawing/2014/main" id="{36AFCE5E-72D7-F998-5DD4-247C6E7F91DF}"/>
                </a:ext>
              </a:extLst>
            </p:cNvPr>
            <p:cNvSpPr/>
            <p:nvPr/>
          </p:nvSpPr>
          <p:spPr>
            <a:xfrm>
              <a:off x="9136113" y="1956237"/>
              <a:ext cx="351790" cy="0"/>
            </a:xfrm>
            <a:custGeom>
              <a:avLst/>
              <a:gdLst/>
              <a:ahLst/>
              <a:cxnLst/>
              <a:rect l="l" t="t" r="r" b="b"/>
              <a:pathLst>
                <a:path w="351790">
                  <a:moveTo>
                    <a:pt x="0" y="0"/>
                  </a:moveTo>
                  <a:lnTo>
                    <a:pt x="351589" y="0"/>
                  </a:lnTo>
                </a:path>
              </a:pathLst>
            </a:custGeom>
            <a:ln w="56502">
              <a:solidFill>
                <a:srgbClr val="FFFFFF"/>
              </a:solidFill>
            </a:ln>
          </p:spPr>
          <p:txBody>
            <a:bodyPr wrap="square" lIns="0" tIns="0" rIns="0" bIns="0" rtlCol="0"/>
            <a:lstStyle/>
            <a:p>
              <a:endParaRPr/>
            </a:p>
          </p:txBody>
        </p:sp>
        <p:sp>
          <p:nvSpPr>
            <p:cNvPr id="10" name="object 20">
              <a:extLst>
                <a:ext uri="{FF2B5EF4-FFF2-40B4-BE49-F238E27FC236}">
                  <a16:creationId xmlns:a16="http://schemas.microsoft.com/office/drawing/2014/main" id="{6EFD1FF2-3870-8DE5-6D8D-0A8C514E8B34}"/>
                </a:ext>
              </a:extLst>
            </p:cNvPr>
            <p:cNvSpPr/>
            <p:nvPr/>
          </p:nvSpPr>
          <p:spPr>
            <a:xfrm>
              <a:off x="9016824" y="2014311"/>
              <a:ext cx="471170" cy="0"/>
            </a:xfrm>
            <a:custGeom>
              <a:avLst/>
              <a:gdLst/>
              <a:ahLst/>
              <a:cxnLst/>
              <a:rect l="l" t="t" r="r" b="b"/>
              <a:pathLst>
                <a:path w="471170">
                  <a:moveTo>
                    <a:pt x="0" y="0"/>
                  </a:moveTo>
                  <a:lnTo>
                    <a:pt x="470877" y="0"/>
                  </a:lnTo>
                </a:path>
              </a:pathLst>
            </a:custGeom>
            <a:ln w="56502">
              <a:solidFill>
                <a:srgbClr val="FFFFFF"/>
              </a:solidFill>
            </a:ln>
          </p:spPr>
          <p:txBody>
            <a:bodyPr wrap="square" lIns="0" tIns="0" rIns="0" bIns="0" rtlCol="0"/>
            <a:lstStyle/>
            <a:p>
              <a:endParaRPr/>
            </a:p>
          </p:txBody>
        </p:sp>
        <p:sp>
          <p:nvSpPr>
            <p:cNvPr id="11" name="object 21">
              <a:extLst>
                <a:ext uri="{FF2B5EF4-FFF2-40B4-BE49-F238E27FC236}">
                  <a16:creationId xmlns:a16="http://schemas.microsoft.com/office/drawing/2014/main" id="{5DEE65C1-8C54-08A2-A30B-DA7EA496179D}"/>
                </a:ext>
              </a:extLst>
            </p:cNvPr>
            <p:cNvSpPr/>
            <p:nvPr/>
          </p:nvSpPr>
          <p:spPr>
            <a:xfrm>
              <a:off x="9249117" y="1692548"/>
              <a:ext cx="471170" cy="0"/>
            </a:xfrm>
            <a:custGeom>
              <a:avLst/>
              <a:gdLst/>
              <a:ahLst/>
              <a:cxnLst/>
              <a:rect l="l" t="t" r="r" b="b"/>
              <a:pathLst>
                <a:path w="471170">
                  <a:moveTo>
                    <a:pt x="0" y="0"/>
                  </a:moveTo>
                  <a:lnTo>
                    <a:pt x="470877" y="0"/>
                  </a:lnTo>
                </a:path>
              </a:pathLst>
            </a:custGeom>
            <a:ln w="119291">
              <a:solidFill>
                <a:srgbClr val="FFFFFF"/>
              </a:solidFill>
            </a:ln>
          </p:spPr>
          <p:txBody>
            <a:bodyPr wrap="square" lIns="0" tIns="0" rIns="0" bIns="0" rtlCol="0"/>
            <a:lstStyle/>
            <a:p>
              <a:endParaRPr/>
            </a:p>
          </p:txBody>
        </p:sp>
        <p:sp>
          <p:nvSpPr>
            <p:cNvPr id="12" name="object 22">
              <a:extLst>
                <a:ext uri="{FF2B5EF4-FFF2-40B4-BE49-F238E27FC236}">
                  <a16:creationId xmlns:a16="http://schemas.microsoft.com/office/drawing/2014/main" id="{3C18C9F0-F75A-2B0E-D3B1-D8DA1E20C341}"/>
                </a:ext>
              </a:extLst>
            </p:cNvPr>
            <p:cNvSpPr/>
            <p:nvPr/>
          </p:nvSpPr>
          <p:spPr>
            <a:xfrm>
              <a:off x="9249117" y="1926414"/>
              <a:ext cx="471170" cy="0"/>
            </a:xfrm>
            <a:custGeom>
              <a:avLst/>
              <a:gdLst/>
              <a:ahLst/>
              <a:cxnLst/>
              <a:rect l="l" t="t" r="r" b="b"/>
              <a:pathLst>
                <a:path w="471170">
                  <a:moveTo>
                    <a:pt x="0" y="0"/>
                  </a:moveTo>
                  <a:lnTo>
                    <a:pt x="119291" y="0"/>
                  </a:lnTo>
                </a:path>
                <a:path w="471170">
                  <a:moveTo>
                    <a:pt x="351586" y="0"/>
                  </a:moveTo>
                  <a:lnTo>
                    <a:pt x="470877" y="0"/>
                  </a:lnTo>
                </a:path>
              </a:pathLst>
            </a:custGeom>
            <a:ln w="116146">
              <a:solidFill>
                <a:srgbClr val="FFFFFF"/>
              </a:solidFill>
            </a:ln>
          </p:spPr>
          <p:txBody>
            <a:bodyPr wrap="square" lIns="0" tIns="0" rIns="0" bIns="0" rtlCol="0"/>
            <a:lstStyle/>
            <a:p>
              <a:endParaRPr/>
            </a:p>
          </p:txBody>
        </p:sp>
        <p:sp>
          <p:nvSpPr>
            <p:cNvPr id="13" name="object 23">
              <a:extLst>
                <a:ext uri="{FF2B5EF4-FFF2-40B4-BE49-F238E27FC236}">
                  <a16:creationId xmlns:a16="http://schemas.microsoft.com/office/drawing/2014/main" id="{6D7F1B00-FD11-73D7-A53B-39115FA4C022}"/>
                </a:ext>
              </a:extLst>
            </p:cNvPr>
            <p:cNvSpPr/>
            <p:nvPr/>
          </p:nvSpPr>
          <p:spPr>
            <a:xfrm>
              <a:off x="8784514" y="1632902"/>
              <a:ext cx="935990" cy="410209"/>
            </a:xfrm>
            <a:custGeom>
              <a:avLst/>
              <a:gdLst/>
              <a:ahLst/>
              <a:cxnLst/>
              <a:rect l="l" t="t" r="r" b="b"/>
              <a:pathLst>
                <a:path w="935990" h="410210">
                  <a:moveTo>
                    <a:pt x="119303" y="0"/>
                  </a:moveTo>
                  <a:lnTo>
                    <a:pt x="0" y="0"/>
                  </a:lnTo>
                  <a:lnTo>
                    <a:pt x="0" y="119291"/>
                  </a:lnTo>
                  <a:lnTo>
                    <a:pt x="119303" y="119291"/>
                  </a:lnTo>
                  <a:lnTo>
                    <a:pt x="119303" y="0"/>
                  </a:lnTo>
                  <a:close/>
                </a:path>
                <a:path w="935990" h="410210">
                  <a:moveTo>
                    <a:pt x="935482" y="353161"/>
                  </a:moveTo>
                  <a:lnTo>
                    <a:pt x="464591" y="353161"/>
                  </a:lnTo>
                  <a:lnTo>
                    <a:pt x="464591" y="409663"/>
                  </a:lnTo>
                  <a:lnTo>
                    <a:pt x="935482" y="409663"/>
                  </a:lnTo>
                  <a:lnTo>
                    <a:pt x="935482" y="353161"/>
                  </a:lnTo>
                  <a:close/>
                </a:path>
                <a:path w="935990" h="410210">
                  <a:moveTo>
                    <a:pt x="935482" y="295084"/>
                  </a:moveTo>
                  <a:lnTo>
                    <a:pt x="464591" y="295084"/>
                  </a:lnTo>
                  <a:lnTo>
                    <a:pt x="464591" y="351599"/>
                  </a:lnTo>
                  <a:lnTo>
                    <a:pt x="935482" y="351599"/>
                  </a:lnTo>
                  <a:lnTo>
                    <a:pt x="935482" y="295084"/>
                  </a:lnTo>
                  <a:close/>
                </a:path>
              </a:pathLst>
            </a:custGeom>
            <a:solidFill>
              <a:srgbClr val="FFFFFF"/>
            </a:solidFill>
          </p:spPr>
          <p:txBody>
            <a:bodyPr wrap="square" lIns="0" tIns="0" rIns="0" bIns="0" rtlCol="0"/>
            <a:lstStyle/>
            <a:p>
              <a:endParaRPr/>
            </a:p>
          </p:txBody>
        </p:sp>
        <p:sp>
          <p:nvSpPr>
            <p:cNvPr id="14" name="object 24">
              <a:extLst>
                <a:ext uri="{FF2B5EF4-FFF2-40B4-BE49-F238E27FC236}">
                  <a16:creationId xmlns:a16="http://schemas.microsoft.com/office/drawing/2014/main" id="{1F234953-6C7A-07B4-C914-7F651B8F7123}"/>
                </a:ext>
              </a:extLst>
            </p:cNvPr>
            <p:cNvSpPr/>
            <p:nvPr/>
          </p:nvSpPr>
          <p:spPr>
            <a:xfrm>
              <a:off x="9136113" y="1926414"/>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15" name="object 25">
              <a:extLst>
                <a:ext uri="{FF2B5EF4-FFF2-40B4-BE49-F238E27FC236}">
                  <a16:creationId xmlns:a16="http://schemas.microsoft.com/office/drawing/2014/main" id="{910CB89B-D517-3843-504B-F40D76C7AC32}"/>
                </a:ext>
              </a:extLst>
            </p:cNvPr>
            <p:cNvSpPr/>
            <p:nvPr/>
          </p:nvSpPr>
          <p:spPr>
            <a:xfrm>
              <a:off x="8784526" y="1956237"/>
              <a:ext cx="471170" cy="58419"/>
            </a:xfrm>
            <a:custGeom>
              <a:avLst/>
              <a:gdLst/>
              <a:ahLst/>
              <a:cxnLst/>
              <a:rect l="l" t="t" r="r" b="b"/>
              <a:pathLst>
                <a:path w="471170" h="58419">
                  <a:moveTo>
                    <a:pt x="119287" y="0"/>
                  </a:moveTo>
                  <a:lnTo>
                    <a:pt x="470877" y="0"/>
                  </a:lnTo>
                </a:path>
                <a:path w="471170" h="58419">
                  <a:moveTo>
                    <a:pt x="0" y="58073"/>
                  </a:moveTo>
                  <a:lnTo>
                    <a:pt x="470877" y="58073"/>
                  </a:lnTo>
                </a:path>
              </a:pathLst>
            </a:custGeom>
            <a:ln w="56501">
              <a:solidFill>
                <a:srgbClr val="FFFFFF"/>
              </a:solidFill>
            </a:ln>
          </p:spPr>
          <p:txBody>
            <a:bodyPr wrap="square" lIns="0" tIns="0" rIns="0" bIns="0" rtlCol="0"/>
            <a:lstStyle/>
            <a:p>
              <a:endParaRPr/>
            </a:p>
          </p:txBody>
        </p:sp>
        <p:sp>
          <p:nvSpPr>
            <p:cNvPr id="16" name="object 26">
              <a:extLst>
                <a:ext uri="{FF2B5EF4-FFF2-40B4-BE49-F238E27FC236}">
                  <a16:creationId xmlns:a16="http://schemas.microsoft.com/office/drawing/2014/main" id="{FBB08B1B-3B69-9505-FAA8-F2B1691FBF65}"/>
                </a:ext>
              </a:extLst>
            </p:cNvPr>
            <p:cNvSpPr/>
            <p:nvPr/>
          </p:nvSpPr>
          <p:spPr>
            <a:xfrm>
              <a:off x="8671547" y="1692547"/>
              <a:ext cx="232410" cy="0"/>
            </a:xfrm>
            <a:custGeom>
              <a:avLst/>
              <a:gdLst/>
              <a:ahLst/>
              <a:cxnLst/>
              <a:rect l="l" t="t" r="r" b="b"/>
              <a:pathLst>
                <a:path w="232409">
                  <a:moveTo>
                    <a:pt x="0" y="0"/>
                  </a:moveTo>
                  <a:lnTo>
                    <a:pt x="232270" y="0"/>
                  </a:lnTo>
                </a:path>
              </a:pathLst>
            </a:custGeom>
            <a:ln w="119292">
              <a:solidFill>
                <a:srgbClr val="FFFFFF"/>
              </a:solidFill>
            </a:ln>
          </p:spPr>
          <p:txBody>
            <a:bodyPr wrap="square" lIns="0" tIns="0" rIns="0" bIns="0" rtlCol="0"/>
            <a:lstStyle/>
            <a:p>
              <a:endParaRPr/>
            </a:p>
          </p:txBody>
        </p:sp>
        <p:sp>
          <p:nvSpPr>
            <p:cNvPr id="17" name="object 27">
              <a:extLst>
                <a:ext uri="{FF2B5EF4-FFF2-40B4-BE49-F238E27FC236}">
                  <a16:creationId xmlns:a16="http://schemas.microsoft.com/office/drawing/2014/main" id="{D9CEDDFE-4180-BAA6-202E-2BD8AFA6A740}"/>
                </a:ext>
              </a:extLst>
            </p:cNvPr>
            <p:cNvSpPr/>
            <p:nvPr/>
          </p:nvSpPr>
          <p:spPr>
            <a:xfrm>
              <a:off x="8552244" y="1868347"/>
              <a:ext cx="471170" cy="174625"/>
            </a:xfrm>
            <a:custGeom>
              <a:avLst/>
              <a:gdLst/>
              <a:ahLst/>
              <a:cxnLst/>
              <a:rect l="l" t="t" r="r" b="b"/>
              <a:pathLst>
                <a:path w="471170" h="174625">
                  <a:moveTo>
                    <a:pt x="470852" y="117716"/>
                  </a:moveTo>
                  <a:lnTo>
                    <a:pt x="0" y="117716"/>
                  </a:lnTo>
                  <a:lnTo>
                    <a:pt x="0" y="174218"/>
                  </a:lnTo>
                  <a:lnTo>
                    <a:pt x="470852" y="174218"/>
                  </a:lnTo>
                  <a:lnTo>
                    <a:pt x="470852" y="117716"/>
                  </a:lnTo>
                  <a:close/>
                </a:path>
                <a:path w="471170" h="174625">
                  <a:moveTo>
                    <a:pt x="470852" y="0"/>
                  </a:moveTo>
                  <a:lnTo>
                    <a:pt x="351561" y="0"/>
                  </a:lnTo>
                  <a:lnTo>
                    <a:pt x="351561" y="59639"/>
                  </a:lnTo>
                  <a:lnTo>
                    <a:pt x="119291" y="59639"/>
                  </a:lnTo>
                  <a:lnTo>
                    <a:pt x="119291" y="0"/>
                  </a:lnTo>
                  <a:lnTo>
                    <a:pt x="0" y="0"/>
                  </a:lnTo>
                  <a:lnTo>
                    <a:pt x="0" y="59639"/>
                  </a:lnTo>
                  <a:lnTo>
                    <a:pt x="0" y="116141"/>
                  </a:lnTo>
                  <a:lnTo>
                    <a:pt x="119291" y="116141"/>
                  </a:lnTo>
                  <a:lnTo>
                    <a:pt x="351561" y="116141"/>
                  </a:lnTo>
                  <a:lnTo>
                    <a:pt x="470852" y="116141"/>
                  </a:lnTo>
                  <a:lnTo>
                    <a:pt x="470852" y="59639"/>
                  </a:lnTo>
                  <a:lnTo>
                    <a:pt x="470852" y="0"/>
                  </a:lnTo>
                  <a:close/>
                </a:path>
              </a:pathLst>
            </a:custGeom>
            <a:solidFill>
              <a:srgbClr val="FFFFFF"/>
            </a:solidFill>
          </p:spPr>
          <p:txBody>
            <a:bodyPr wrap="square" lIns="0" tIns="0" rIns="0" bIns="0" rtlCol="0"/>
            <a:lstStyle/>
            <a:p>
              <a:endParaRPr/>
            </a:p>
          </p:txBody>
        </p:sp>
        <p:sp>
          <p:nvSpPr>
            <p:cNvPr id="18" name="object 28">
              <a:extLst>
                <a:ext uri="{FF2B5EF4-FFF2-40B4-BE49-F238E27FC236}">
                  <a16:creationId xmlns:a16="http://schemas.microsoft.com/office/drawing/2014/main" id="{F3F528EA-366C-2EC0-000E-16C3C8B40E44}"/>
                </a:ext>
              </a:extLst>
            </p:cNvPr>
            <p:cNvSpPr/>
            <p:nvPr/>
          </p:nvSpPr>
          <p:spPr>
            <a:xfrm>
              <a:off x="8319960" y="1518319"/>
              <a:ext cx="1167765" cy="59690"/>
            </a:xfrm>
            <a:custGeom>
              <a:avLst/>
              <a:gdLst/>
              <a:ahLst/>
              <a:cxnLst/>
              <a:rect l="l" t="t" r="r" b="b"/>
              <a:pathLst>
                <a:path w="1167765" h="59690">
                  <a:moveTo>
                    <a:pt x="583857" y="0"/>
                  </a:moveTo>
                  <a:lnTo>
                    <a:pt x="703148" y="0"/>
                  </a:lnTo>
                </a:path>
                <a:path w="1167765" h="59690">
                  <a:moveTo>
                    <a:pt x="232295" y="59646"/>
                  </a:moveTo>
                  <a:lnTo>
                    <a:pt x="703148" y="59646"/>
                  </a:lnTo>
                </a:path>
                <a:path w="1167765" h="59690">
                  <a:moveTo>
                    <a:pt x="0" y="59646"/>
                  </a:moveTo>
                  <a:lnTo>
                    <a:pt x="470877" y="59646"/>
                  </a:lnTo>
                </a:path>
                <a:path w="1167765" h="59690">
                  <a:moveTo>
                    <a:pt x="464566" y="59646"/>
                  </a:moveTo>
                  <a:lnTo>
                    <a:pt x="935443" y="59646"/>
                  </a:lnTo>
                </a:path>
                <a:path w="1167765" h="59690">
                  <a:moveTo>
                    <a:pt x="696861" y="59646"/>
                  </a:moveTo>
                  <a:lnTo>
                    <a:pt x="1167739" y="59646"/>
                  </a:lnTo>
                </a:path>
                <a:path w="1167765" h="59690">
                  <a:moveTo>
                    <a:pt x="816152" y="0"/>
                  </a:moveTo>
                  <a:lnTo>
                    <a:pt x="935443" y="0"/>
                  </a:lnTo>
                </a:path>
                <a:path w="1167765" h="59690">
                  <a:moveTo>
                    <a:pt x="816152" y="0"/>
                  </a:moveTo>
                  <a:lnTo>
                    <a:pt x="1167739" y="0"/>
                  </a:lnTo>
                </a:path>
              </a:pathLst>
            </a:custGeom>
            <a:ln w="3175">
              <a:solidFill>
                <a:srgbClr val="FFFFFF"/>
              </a:solidFill>
            </a:ln>
          </p:spPr>
          <p:txBody>
            <a:bodyPr wrap="square" lIns="0" tIns="0" rIns="0" bIns="0" rtlCol="0"/>
            <a:lstStyle/>
            <a:p>
              <a:endParaRPr/>
            </a:p>
          </p:txBody>
        </p:sp>
        <p:sp>
          <p:nvSpPr>
            <p:cNvPr id="19" name="object 29">
              <a:extLst>
                <a:ext uri="{FF2B5EF4-FFF2-40B4-BE49-F238E27FC236}">
                  <a16:creationId xmlns:a16="http://schemas.microsoft.com/office/drawing/2014/main" id="{A5FCB027-CFC2-7374-F91A-27EA20630228}"/>
                </a:ext>
              </a:extLst>
            </p:cNvPr>
            <p:cNvSpPr/>
            <p:nvPr/>
          </p:nvSpPr>
          <p:spPr>
            <a:xfrm>
              <a:off x="9016810" y="1519897"/>
              <a:ext cx="471170" cy="119380"/>
            </a:xfrm>
            <a:custGeom>
              <a:avLst/>
              <a:gdLst/>
              <a:ahLst/>
              <a:cxnLst/>
              <a:rect l="l" t="t" r="r" b="b"/>
              <a:pathLst>
                <a:path w="471170" h="119380">
                  <a:moveTo>
                    <a:pt x="119291" y="0"/>
                  </a:moveTo>
                  <a:lnTo>
                    <a:pt x="0" y="0"/>
                  </a:lnTo>
                  <a:lnTo>
                    <a:pt x="0" y="119278"/>
                  </a:lnTo>
                  <a:lnTo>
                    <a:pt x="119291" y="119278"/>
                  </a:lnTo>
                  <a:lnTo>
                    <a:pt x="119291" y="0"/>
                  </a:lnTo>
                  <a:close/>
                </a:path>
                <a:path w="471170" h="119380">
                  <a:moveTo>
                    <a:pt x="470890" y="0"/>
                  </a:moveTo>
                  <a:lnTo>
                    <a:pt x="351599" y="0"/>
                  </a:lnTo>
                  <a:lnTo>
                    <a:pt x="351599" y="119278"/>
                  </a:lnTo>
                  <a:lnTo>
                    <a:pt x="470890" y="119278"/>
                  </a:lnTo>
                  <a:lnTo>
                    <a:pt x="470890" y="0"/>
                  </a:lnTo>
                  <a:close/>
                </a:path>
              </a:pathLst>
            </a:custGeom>
            <a:solidFill>
              <a:srgbClr val="FFFFFF"/>
            </a:solidFill>
          </p:spPr>
          <p:txBody>
            <a:bodyPr wrap="square" lIns="0" tIns="0" rIns="0" bIns="0" rtlCol="0"/>
            <a:lstStyle/>
            <a:p>
              <a:endParaRPr/>
            </a:p>
          </p:txBody>
        </p:sp>
        <p:sp>
          <p:nvSpPr>
            <p:cNvPr id="20" name="object 30">
              <a:extLst>
                <a:ext uri="{FF2B5EF4-FFF2-40B4-BE49-F238E27FC236}">
                  <a16:creationId xmlns:a16="http://schemas.microsoft.com/office/drawing/2014/main" id="{90654776-4E34-3403-79E9-691093AD06B4}"/>
                </a:ext>
              </a:extLst>
            </p:cNvPr>
            <p:cNvSpPr/>
            <p:nvPr/>
          </p:nvSpPr>
          <p:spPr>
            <a:xfrm>
              <a:off x="8319960" y="1518319"/>
              <a:ext cx="471170" cy="0"/>
            </a:xfrm>
            <a:custGeom>
              <a:avLst/>
              <a:gdLst/>
              <a:ahLst/>
              <a:cxnLst/>
              <a:rect l="l" t="t" r="r" b="b"/>
              <a:pathLst>
                <a:path w="471170">
                  <a:moveTo>
                    <a:pt x="232295" y="0"/>
                  </a:moveTo>
                  <a:lnTo>
                    <a:pt x="351586" y="0"/>
                  </a:lnTo>
                </a:path>
                <a:path w="471170">
                  <a:moveTo>
                    <a:pt x="0" y="0"/>
                  </a:moveTo>
                  <a:lnTo>
                    <a:pt x="470877" y="0"/>
                  </a:lnTo>
                </a:path>
              </a:pathLst>
            </a:custGeom>
            <a:ln w="3175">
              <a:solidFill>
                <a:srgbClr val="FFFFFF"/>
              </a:solidFill>
            </a:ln>
          </p:spPr>
          <p:txBody>
            <a:bodyPr wrap="square" lIns="0" tIns="0" rIns="0" bIns="0" rtlCol="0"/>
            <a:lstStyle/>
            <a:p>
              <a:endParaRPr/>
            </a:p>
          </p:txBody>
        </p:sp>
        <p:sp>
          <p:nvSpPr>
            <p:cNvPr id="21" name="object 31">
              <a:extLst>
                <a:ext uri="{FF2B5EF4-FFF2-40B4-BE49-F238E27FC236}">
                  <a16:creationId xmlns:a16="http://schemas.microsoft.com/office/drawing/2014/main" id="{D01ED55D-1D19-F7F5-99EB-72E2FEAF00C2}"/>
                </a:ext>
              </a:extLst>
            </p:cNvPr>
            <p:cNvSpPr/>
            <p:nvPr/>
          </p:nvSpPr>
          <p:spPr>
            <a:xfrm>
              <a:off x="8671547" y="1519897"/>
              <a:ext cx="232410" cy="119380"/>
            </a:xfrm>
            <a:custGeom>
              <a:avLst/>
              <a:gdLst/>
              <a:ahLst/>
              <a:cxnLst/>
              <a:rect l="l" t="t" r="r" b="b"/>
              <a:pathLst>
                <a:path w="232409" h="119380">
                  <a:moveTo>
                    <a:pt x="232270" y="0"/>
                  </a:moveTo>
                  <a:lnTo>
                    <a:pt x="112966" y="0"/>
                  </a:lnTo>
                  <a:lnTo>
                    <a:pt x="0" y="0"/>
                  </a:lnTo>
                  <a:lnTo>
                    <a:pt x="0" y="119278"/>
                  </a:lnTo>
                  <a:lnTo>
                    <a:pt x="112966" y="119278"/>
                  </a:lnTo>
                  <a:lnTo>
                    <a:pt x="232270" y="119278"/>
                  </a:lnTo>
                  <a:lnTo>
                    <a:pt x="232270" y="0"/>
                  </a:lnTo>
                  <a:close/>
                </a:path>
              </a:pathLst>
            </a:custGeom>
            <a:solidFill>
              <a:srgbClr val="FFFFFF"/>
            </a:solidFill>
          </p:spPr>
          <p:txBody>
            <a:bodyPr wrap="square" lIns="0" tIns="0" rIns="0" bIns="0" rtlCol="0"/>
            <a:lstStyle/>
            <a:p>
              <a:endParaRPr/>
            </a:p>
          </p:txBody>
        </p:sp>
        <p:sp>
          <p:nvSpPr>
            <p:cNvPr id="22" name="object 32">
              <a:extLst>
                <a:ext uri="{FF2B5EF4-FFF2-40B4-BE49-F238E27FC236}">
                  <a16:creationId xmlns:a16="http://schemas.microsoft.com/office/drawing/2014/main" id="{F69FE0E6-57DF-9F43-00FC-3715AC7049EE}"/>
                </a:ext>
              </a:extLst>
            </p:cNvPr>
            <p:cNvSpPr/>
            <p:nvPr/>
          </p:nvSpPr>
          <p:spPr>
            <a:xfrm>
              <a:off x="8671547" y="1519897"/>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73C167"/>
            </a:solidFill>
          </p:spPr>
          <p:txBody>
            <a:bodyPr wrap="square" lIns="0" tIns="0" rIns="0" bIns="0" rtlCol="0"/>
            <a:lstStyle/>
            <a:p>
              <a:endParaRPr/>
            </a:p>
          </p:txBody>
        </p:sp>
        <p:sp>
          <p:nvSpPr>
            <p:cNvPr id="23" name="object 33">
              <a:extLst>
                <a:ext uri="{FF2B5EF4-FFF2-40B4-BE49-F238E27FC236}">
                  <a16:creationId xmlns:a16="http://schemas.microsoft.com/office/drawing/2014/main" id="{52D49A73-BEAB-C7CF-2297-EBC7015C9EF2}"/>
                </a:ext>
              </a:extLst>
            </p:cNvPr>
            <p:cNvSpPr/>
            <p:nvPr/>
          </p:nvSpPr>
          <p:spPr>
            <a:xfrm>
              <a:off x="8439251"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3B649"/>
            </a:solidFill>
          </p:spPr>
          <p:txBody>
            <a:bodyPr wrap="square" lIns="0" tIns="0" rIns="0" bIns="0" rtlCol="0"/>
            <a:lstStyle/>
            <a:p>
              <a:endParaRPr/>
            </a:p>
          </p:txBody>
        </p:sp>
        <p:sp>
          <p:nvSpPr>
            <p:cNvPr id="24" name="object 34">
              <a:extLst>
                <a:ext uri="{FF2B5EF4-FFF2-40B4-BE49-F238E27FC236}">
                  <a16:creationId xmlns:a16="http://schemas.microsoft.com/office/drawing/2014/main" id="{525D964A-E4A1-0B44-B385-98DFD5A56050}"/>
                </a:ext>
              </a:extLst>
            </p:cNvPr>
            <p:cNvSpPr/>
            <p:nvPr/>
          </p:nvSpPr>
          <p:spPr>
            <a:xfrm>
              <a:off x="8903817"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95CE8B"/>
            </a:solidFill>
          </p:spPr>
          <p:txBody>
            <a:bodyPr wrap="square" lIns="0" tIns="0" rIns="0" bIns="0" rtlCol="0"/>
            <a:lstStyle/>
            <a:p>
              <a:endParaRPr/>
            </a:p>
          </p:txBody>
        </p:sp>
        <p:sp>
          <p:nvSpPr>
            <p:cNvPr id="25" name="object 35">
              <a:extLst>
                <a:ext uri="{FF2B5EF4-FFF2-40B4-BE49-F238E27FC236}">
                  <a16:creationId xmlns:a16="http://schemas.microsoft.com/office/drawing/2014/main" id="{6C6BB4DF-8C07-1AE0-A4D0-78CAE371B8CA}"/>
                </a:ext>
              </a:extLst>
            </p:cNvPr>
            <p:cNvSpPr/>
            <p:nvPr/>
          </p:nvSpPr>
          <p:spPr>
            <a:xfrm>
              <a:off x="9136113"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B8DDAE"/>
            </a:solidFill>
          </p:spPr>
          <p:txBody>
            <a:bodyPr wrap="square" lIns="0" tIns="0" rIns="0" bIns="0" rtlCol="0"/>
            <a:lstStyle/>
            <a:p>
              <a:endParaRPr/>
            </a:p>
          </p:txBody>
        </p:sp>
        <p:sp>
          <p:nvSpPr>
            <p:cNvPr id="26" name="object 36">
              <a:extLst>
                <a:ext uri="{FF2B5EF4-FFF2-40B4-BE49-F238E27FC236}">
                  <a16:creationId xmlns:a16="http://schemas.microsoft.com/office/drawing/2014/main" id="{71F99645-7F54-6493-4737-A34C61E767EC}"/>
                </a:ext>
              </a:extLst>
            </p:cNvPr>
            <p:cNvSpPr/>
            <p:nvPr/>
          </p:nvSpPr>
          <p:spPr>
            <a:xfrm>
              <a:off x="9136116"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26C8F"/>
            </a:solidFill>
          </p:spPr>
          <p:txBody>
            <a:bodyPr wrap="square" lIns="0" tIns="0" rIns="0" bIns="0" rtlCol="0"/>
            <a:lstStyle/>
            <a:p>
              <a:endParaRPr/>
            </a:p>
          </p:txBody>
        </p:sp>
        <p:sp>
          <p:nvSpPr>
            <p:cNvPr id="27" name="object 37">
              <a:extLst>
                <a:ext uri="{FF2B5EF4-FFF2-40B4-BE49-F238E27FC236}">
                  <a16:creationId xmlns:a16="http://schemas.microsoft.com/office/drawing/2014/main" id="{BEAB3825-0E93-34C4-6347-6FDCD8404F9D}"/>
                </a:ext>
              </a:extLst>
            </p:cNvPr>
            <p:cNvSpPr/>
            <p:nvPr/>
          </p:nvSpPr>
          <p:spPr>
            <a:xfrm>
              <a:off x="9368408" y="1752193"/>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00577E"/>
            </a:solidFill>
          </p:spPr>
          <p:txBody>
            <a:bodyPr wrap="square" lIns="0" tIns="0" rIns="0" bIns="0" rtlCol="0"/>
            <a:lstStyle/>
            <a:p>
              <a:endParaRPr/>
            </a:p>
          </p:txBody>
        </p:sp>
        <p:sp>
          <p:nvSpPr>
            <p:cNvPr id="28" name="object 38">
              <a:extLst>
                <a:ext uri="{FF2B5EF4-FFF2-40B4-BE49-F238E27FC236}">
                  <a16:creationId xmlns:a16="http://schemas.microsoft.com/office/drawing/2014/main" id="{F8CC5F77-9163-B010-C790-3DCA1093DC3B}"/>
                </a:ext>
              </a:extLst>
            </p:cNvPr>
            <p:cNvSpPr/>
            <p:nvPr/>
          </p:nvSpPr>
          <p:spPr>
            <a:xfrm>
              <a:off x="8903817"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6B85A3"/>
            </a:solidFill>
          </p:spPr>
          <p:txBody>
            <a:bodyPr wrap="square" lIns="0" tIns="0" rIns="0" bIns="0" rtlCol="0"/>
            <a:lstStyle/>
            <a:p>
              <a:endParaRPr/>
            </a:p>
          </p:txBody>
        </p:sp>
        <p:sp>
          <p:nvSpPr>
            <p:cNvPr id="29" name="object 39">
              <a:extLst>
                <a:ext uri="{FF2B5EF4-FFF2-40B4-BE49-F238E27FC236}">
                  <a16:creationId xmlns:a16="http://schemas.microsoft.com/office/drawing/2014/main" id="{0A85965F-8F40-9FB9-78FD-B3B9DA3A0523}"/>
                </a:ext>
              </a:extLst>
            </p:cNvPr>
            <p:cNvSpPr/>
            <p:nvPr/>
          </p:nvSpPr>
          <p:spPr>
            <a:xfrm>
              <a:off x="8671543" y="1752192"/>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95A5BC"/>
            </a:solidFill>
          </p:spPr>
          <p:txBody>
            <a:bodyPr wrap="square" lIns="0" tIns="0" rIns="0" bIns="0" rtlCol="0"/>
            <a:lstStyle/>
            <a:p>
              <a:endParaRPr/>
            </a:p>
          </p:txBody>
        </p:sp>
        <p:sp>
          <p:nvSpPr>
            <p:cNvPr id="30" name="object 40">
              <a:extLst>
                <a:ext uri="{FF2B5EF4-FFF2-40B4-BE49-F238E27FC236}">
                  <a16:creationId xmlns:a16="http://schemas.microsoft.com/office/drawing/2014/main" id="{582FB463-7583-A504-4C0F-CF2C7D84BF5C}"/>
                </a:ext>
              </a:extLst>
            </p:cNvPr>
            <p:cNvSpPr/>
            <p:nvPr/>
          </p:nvSpPr>
          <p:spPr>
            <a:xfrm>
              <a:off x="9136113" y="1345663"/>
              <a:ext cx="351790" cy="0"/>
            </a:xfrm>
            <a:custGeom>
              <a:avLst/>
              <a:gdLst/>
              <a:ahLst/>
              <a:cxnLst/>
              <a:rect l="l" t="t" r="r" b="b"/>
              <a:pathLst>
                <a:path w="351790">
                  <a:moveTo>
                    <a:pt x="0" y="0"/>
                  </a:moveTo>
                  <a:lnTo>
                    <a:pt x="351586" y="0"/>
                  </a:lnTo>
                </a:path>
              </a:pathLst>
            </a:custGeom>
            <a:ln w="116147">
              <a:solidFill>
                <a:srgbClr val="FFFFFF"/>
              </a:solidFill>
            </a:ln>
          </p:spPr>
          <p:txBody>
            <a:bodyPr wrap="square" lIns="0" tIns="0" rIns="0" bIns="0" rtlCol="0"/>
            <a:lstStyle/>
            <a:p>
              <a:endParaRPr/>
            </a:p>
          </p:txBody>
        </p:sp>
        <p:sp>
          <p:nvSpPr>
            <p:cNvPr id="31" name="object 41">
              <a:extLst>
                <a:ext uri="{FF2B5EF4-FFF2-40B4-BE49-F238E27FC236}">
                  <a16:creationId xmlns:a16="http://schemas.microsoft.com/office/drawing/2014/main" id="{324EBE3B-93E2-59B8-473E-5C8BD4C8460D}"/>
                </a:ext>
              </a:extLst>
            </p:cNvPr>
            <p:cNvSpPr/>
            <p:nvPr/>
          </p:nvSpPr>
          <p:spPr>
            <a:xfrm>
              <a:off x="9016810" y="1227949"/>
              <a:ext cx="471170" cy="118110"/>
            </a:xfrm>
            <a:custGeom>
              <a:avLst/>
              <a:gdLst/>
              <a:ahLst/>
              <a:cxnLst/>
              <a:rect l="l" t="t" r="r" b="b"/>
              <a:pathLst>
                <a:path w="471170" h="118109">
                  <a:moveTo>
                    <a:pt x="470890" y="0"/>
                  </a:moveTo>
                  <a:lnTo>
                    <a:pt x="0" y="0"/>
                  </a:lnTo>
                  <a:lnTo>
                    <a:pt x="0" y="29819"/>
                  </a:lnTo>
                  <a:lnTo>
                    <a:pt x="0" y="59651"/>
                  </a:lnTo>
                  <a:lnTo>
                    <a:pt x="0" y="87896"/>
                  </a:lnTo>
                  <a:lnTo>
                    <a:pt x="0" y="117716"/>
                  </a:lnTo>
                  <a:lnTo>
                    <a:pt x="470890" y="117716"/>
                  </a:lnTo>
                  <a:lnTo>
                    <a:pt x="470890" y="87896"/>
                  </a:lnTo>
                  <a:lnTo>
                    <a:pt x="470890" y="59651"/>
                  </a:lnTo>
                  <a:lnTo>
                    <a:pt x="470890" y="29819"/>
                  </a:lnTo>
                  <a:lnTo>
                    <a:pt x="470890" y="0"/>
                  </a:lnTo>
                  <a:close/>
                </a:path>
              </a:pathLst>
            </a:custGeom>
            <a:solidFill>
              <a:srgbClr val="FFFFFF"/>
            </a:solidFill>
          </p:spPr>
          <p:txBody>
            <a:bodyPr wrap="square" lIns="0" tIns="0" rIns="0" bIns="0" rtlCol="0"/>
            <a:lstStyle/>
            <a:p>
              <a:endParaRPr/>
            </a:p>
          </p:txBody>
        </p:sp>
        <p:sp>
          <p:nvSpPr>
            <p:cNvPr id="32" name="object 42">
              <a:extLst>
                <a:ext uri="{FF2B5EF4-FFF2-40B4-BE49-F238E27FC236}">
                  <a16:creationId xmlns:a16="http://schemas.microsoft.com/office/drawing/2014/main" id="{EDFE2C80-D5F8-25ED-B766-E73BCC54266D}"/>
                </a:ext>
              </a:extLst>
            </p:cNvPr>
            <p:cNvSpPr/>
            <p:nvPr/>
          </p:nvSpPr>
          <p:spPr>
            <a:xfrm>
              <a:off x="9136113" y="1347235"/>
              <a:ext cx="351790" cy="0"/>
            </a:xfrm>
            <a:custGeom>
              <a:avLst/>
              <a:gdLst/>
              <a:ahLst/>
              <a:cxnLst/>
              <a:rect l="l" t="t" r="r" b="b"/>
              <a:pathLst>
                <a:path w="351790">
                  <a:moveTo>
                    <a:pt x="0" y="0"/>
                  </a:moveTo>
                  <a:lnTo>
                    <a:pt x="351586" y="0"/>
                  </a:lnTo>
                </a:path>
              </a:pathLst>
            </a:custGeom>
            <a:ln w="119291">
              <a:solidFill>
                <a:srgbClr val="FFFFFF"/>
              </a:solidFill>
            </a:ln>
          </p:spPr>
          <p:txBody>
            <a:bodyPr wrap="square" lIns="0" tIns="0" rIns="0" bIns="0" rtlCol="0"/>
            <a:lstStyle/>
            <a:p>
              <a:endParaRPr/>
            </a:p>
          </p:txBody>
        </p:sp>
        <p:sp>
          <p:nvSpPr>
            <p:cNvPr id="33" name="object 43">
              <a:extLst>
                <a:ext uri="{FF2B5EF4-FFF2-40B4-BE49-F238E27FC236}">
                  <a16:creationId xmlns:a16="http://schemas.microsoft.com/office/drawing/2014/main" id="{A61A333D-9B31-D2AD-A8FE-88CC4D6EBF30}"/>
                </a:ext>
              </a:extLst>
            </p:cNvPr>
            <p:cNvSpPr/>
            <p:nvPr/>
          </p:nvSpPr>
          <p:spPr>
            <a:xfrm>
              <a:off x="9136113" y="1345663"/>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34" name="object 44">
              <a:extLst>
                <a:ext uri="{FF2B5EF4-FFF2-40B4-BE49-F238E27FC236}">
                  <a16:creationId xmlns:a16="http://schemas.microsoft.com/office/drawing/2014/main" id="{2B540698-6456-BE1C-9BDC-1184A38A76D8}"/>
                </a:ext>
              </a:extLst>
            </p:cNvPr>
            <p:cNvSpPr/>
            <p:nvPr/>
          </p:nvSpPr>
          <p:spPr>
            <a:xfrm>
              <a:off x="8784526" y="1227950"/>
              <a:ext cx="471170" cy="59690"/>
            </a:xfrm>
            <a:custGeom>
              <a:avLst/>
              <a:gdLst/>
              <a:ahLst/>
              <a:cxnLst/>
              <a:rect l="l" t="t" r="r" b="b"/>
              <a:pathLst>
                <a:path w="471170" h="59690">
                  <a:moveTo>
                    <a:pt x="0" y="59639"/>
                  </a:moveTo>
                  <a:lnTo>
                    <a:pt x="470877" y="59639"/>
                  </a:lnTo>
                  <a:lnTo>
                    <a:pt x="470877" y="0"/>
                  </a:lnTo>
                  <a:lnTo>
                    <a:pt x="0" y="0"/>
                  </a:lnTo>
                  <a:lnTo>
                    <a:pt x="0" y="59639"/>
                  </a:lnTo>
                  <a:close/>
                </a:path>
              </a:pathLst>
            </a:custGeom>
            <a:solidFill>
              <a:srgbClr val="FFFFFF"/>
            </a:solidFill>
          </p:spPr>
          <p:txBody>
            <a:bodyPr wrap="square" lIns="0" tIns="0" rIns="0" bIns="0" rtlCol="0"/>
            <a:lstStyle/>
            <a:p>
              <a:endParaRPr/>
            </a:p>
          </p:txBody>
        </p:sp>
        <p:sp>
          <p:nvSpPr>
            <p:cNvPr id="35" name="object 45">
              <a:extLst>
                <a:ext uri="{FF2B5EF4-FFF2-40B4-BE49-F238E27FC236}">
                  <a16:creationId xmlns:a16="http://schemas.microsoft.com/office/drawing/2014/main" id="{F948CCEF-360F-ECC5-4834-9F43048408AF}"/>
                </a:ext>
              </a:extLst>
            </p:cNvPr>
            <p:cNvSpPr/>
            <p:nvPr/>
          </p:nvSpPr>
          <p:spPr>
            <a:xfrm>
              <a:off x="8903817" y="1316626"/>
              <a:ext cx="351790" cy="0"/>
            </a:xfrm>
            <a:custGeom>
              <a:avLst/>
              <a:gdLst/>
              <a:ahLst/>
              <a:cxnLst/>
              <a:rect l="l" t="t" r="r" b="b"/>
              <a:pathLst>
                <a:path w="351790">
                  <a:moveTo>
                    <a:pt x="0" y="0"/>
                  </a:moveTo>
                  <a:lnTo>
                    <a:pt x="351586" y="0"/>
                  </a:lnTo>
                </a:path>
              </a:pathLst>
            </a:custGeom>
            <a:ln w="58073">
              <a:solidFill>
                <a:srgbClr val="FFFFFF"/>
              </a:solidFill>
            </a:ln>
          </p:spPr>
          <p:txBody>
            <a:bodyPr wrap="square" lIns="0" tIns="0" rIns="0" bIns="0" rtlCol="0"/>
            <a:lstStyle/>
            <a:p>
              <a:endParaRPr/>
            </a:p>
          </p:txBody>
        </p:sp>
        <p:sp>
          <p:nvSpPr>
            <p:cNvPr id="36" name="object 46">
              <a:extLst>
                <a:ext uri="{FF2B5EF4-FFF2-40B4-BE49-F238E27FC236}">
                  <a16:creationId xmlns:a16="http://schemas.microsoft.com/office/drawing/2014/main" id="{7F7D5A3D-3F2F-1779-4995-96DEECCAD55C}"/>
                </a:ext>
              </a:extLst>
            </p:cNvPr>
            <p:cNvSpPr/>
            <p:nvPr/>
          </p:nvSpPr>
          <p:spPr>
            <a:xfrm>
              <a:off x="8784514" y="1258556"/>
              <a:ext cx="471170" cy="57785"/>
            </a:xfrm>
            <a:custGeom>
              <a:avLst/>
              <a:gdLst/>
              <a:ahLst/>
              <a:cxnLst/>
              <a:rect l="l" t="t" r="r" b="b"/>
              <a:pathLst>
                <a:path w="471170" h="57784">
                  <a:moveTo>
                    <a:pt x="470890" y="29032"/>
                  </a:moveTo>
                  <a:lnTo>
                    <a:pt x="0" y="29032"/>
                  </a:lnTo>
                  <a:lnTo>
                    <a:pt x="0" y="57289"/>
                  </a:lnTo>
                  <a:lnTo>
                    <a:pt x="470890" y="57289"/>
                  </a:lnTo>
                  <a:lnTo>
                    <a:pt x="470890" y="29032"/>
                  </a:lnTo>
                  <a:close/>
                </a:path>
                <a:path w="471170" h="57784">
                  <a:moveTo>
                    <a:pt x="470890" y="0"/>
                  </a:moveTo>
                  <a:lnTo>
                    <a:pt x="0" y="0"/>
                  </a:lnTo>
                  <a:lnTo>
                    <a:pt x="0" y="28257"/>
                  </a:lnTo>
                  <a:lnTo>
                    <a:pt x="470890" y="28257"/>
                  </a:lnTo>
                  <a:lnTo>
                    <a:pt x="470890" y="0"/>
                  </a:lnTo>
                  <a:close/>
                </a:path>
              </a:pathLst>
            </a:custGeom>
            <a:solidFill>
              <a:srgbClr val="FFFFFF"/>
            </a:solidFill>
          </p:spPr>
          <p:txBody>
            <a:bodyPr wrap="square" lIns="0" tIns="0" rIns="0" bIns="0" rtlCol="0"/>
            <a:lstStyle/>
            <a:p>
              <a:endParaRPr/>
            </a:p>
          </p:txBody>
        </p:sp>
        <p:sp>
          <p:nvSpPr>
            <p:cNvPr id="37" name="object 47">
              <a:extLst>
                <a:ext uri="{FF2B5EF4-FFF2-40B4-BE49-F238E27FC236}">
                  <a16:creationId xmlns:a16="http://schemas.microsoft.com/office/drawing/2014/main" id="{C23E7C54-CF3F-16F3-C2CB-F06290E1F038}"/>
                </a:ext>
              </a:extLst>
            </p:cNvPr>
            <p:cNvSpPr/>
            <p:nvPr/>
          </p:nvSpPr>
          <p:spPr>
            <a:xfrm>
              <a:off x="8552256" y="1345663"/>
              <a:ext cx="471170" cy="0"/>
            </a:xfrm>
            <a:custGeom>
              <a:avLst/>
              <a:gdLst/>
              <a:ahLst/>
              <a:cxnLst/>
              <a:rect l="l" t="t" r="r" b="b"/>
              <a:pathLst>
                <a:path w="471170">
                  <a:moveTo>
                    <a:pt x="351561" y="0"/>
                  </a:moveTo>
                  <a:lnTo>
                    <a:pt x="470852" y="0"/>
                  </a:lnTo>
                </a:path>
                <a:path w="471170">
                  <a:moveTo>
                    <a:pt x="0" y="0"/>
                  </a:moveTo>
                  <a:lnTo>
                    <a:pt x="119291" y="0"/>
                  </a:lnTo>
                </a:path>
              </a:pathLst>
            </a:custGeom>
            <a:ln w="116147">
              <a:solidFill>
                <a:srgbClr val="FFFFFF"/>
              </a:solidFill>
            </a:ln>
          </p:spPr>
          <p:txBody>
            <a:bodyPr wrap="square" lIns="0" tIns="0" rIns="0" bIns="0" rtlCol="0"/>
            <a:lstStyle/>
            <a:p>
              <a:endParaRPr/>
            </a:p>
          </p:txBody>
        </p:sp>
        <p:sp>
          <p:nvSpPr>
            <p:cNvPr id="38" name="object 48">
              <a:extLst>
                <a:ext uri="{FF2B5EF4-FFF2-40B4-BE49-F238E27FC236}">
                  <a16:creationId xmlns:a16="http://schemas.microsoft.com/office/drawing/2014/main" id="{37DC6293-5C09-5680-45B2-6813449F6E0D}"/>
                </a:ext>
              </a:extLst>
            </p:cNvPr>
            <p:cNvSpPr/>
            <p:nvPr/>
          </p:nvSpPr>
          <p:spPr>
            <a:xfrm>
              <a:off x="8552256" y="1229524"/>
              <a:ext cx="471170" cy="114935"/>
            </a:xfrm>
            <a:custGeom>
              <a:avLst/>
              <a:gdLst/>
              <a:ahLst/>
              <a:cxnLst/>
              <a:rect l="l" t="t" r="r" b="b"/>
              <a:pathLst>
                <a:path w="471170" h="114934">
                  <a:moveTo>
                    <a:pt x="470852" y="58077"/>
                  </a:moveTo>
                  <a:lnTo>
                    <a:pt x="0" y="58077"/>
                  </a:lnTo>
                  <a:lnTo>
                    <a:pt x="0" y="114579"/>
                  </a:lnTo>
                  <a:lnTo>
                    <a:pt x="470852" y="114579"/>
                  </a:lnTo>
                  <a:lnTo>
                    <a:pt x="470852" y="58077"/>
                  </a:lnTo>
                  <a:close/>
                </a:path>
                <a:path w="471170" h="114934">
                  <a:moveTo>
                    <a:pt x="470852" y="0"/>
                  </a:moveTo>
                  <a:lnTo>
                    <a:pt x="0" y="0"/>
                  </a:lnTo>
                  <a:lnTo>
                    <a:pt x="0" y="56502"/>
                  </a:lnTo>
                  <a:lnTo>
                    <a:pt x="470852" y="56502"/>
                  </a:lnTo>
                  <a:lnTo>
                    <a:pt x="470852" y="0"/>
                  </a:lnTo>
                  <a:close/>
                </a:path>
              </a:pathLst>
            </a:custGeom>
            <a:solidFill>
              <a:srgbClr val="FFFFFF"/>
            </a:solidFill>
          </p:spPr>
          <p:txBody>
            <a:bodyPr wrap="square" lIns="0" tIns="0" rIns="0" bIns="0" rtlCol="0"/>
            <a:lstStyle/>
            <a:p>
              <a:endParaRPr/>
            </a:p>
          </p:txBody>
        </p:sp>
        <p:sp>
          <p:nvSpPr>
            <p:cNvPr id="39" name="object 49">
              <a:extLst>
                <a:ext uri="{FF2B5EF4-FFF2-40B4-BE49-F238E27FC236}">
                  <a16:creationId xmlns:a16="http://schemas.microsoft.com/office/drawing/2014/main" id="{5D4DA491-08FD-DB03-DB98-A9FDBAA59E14}"/>
                </a:ext>
              </a:extLst>
            </p:cNvPr>
            <p:cNvSpPr/>
            <p:nvPr/>
          </p:nvSpPr>
          <p:spPr>
            <a:xfrm>
              <a:off x="9136113"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DB6F3D"/>
            </a:solidFill>
          </p:spPr>
          <p:txBody>
            <a:bodyPr wrap="square" lIns="0" tIns="0" rIns="0" bIns="0" rtlCol="0"/>
            <a:lstStyle/>
            <a:p>
              <a:endParaRPr/>
            </a:p>
          </p:txBody>
        </p:sp>
        <p:sp>
          <p:nvSpPr>
            <p:cNvPr id="40" name="object 50">
              <a:extLst>
                <a:ext uri="{FF2B5EF4-FFF2-40B4-BE49-F238E27FC236}">
                  <a16:creationId xmlns:a16="http://schemas.microsoft.com/office/drawing/2014/main" id="{CBCFD229-44E7-5618-365B-669741105B56}"/>
                </a:ext>
              </a:extLst>
            </p:cNvPr>
            <p:cNvSpPr/>
            <p:nvPr/>
          </p:nvSpPr>
          <p:spPr>
            <a:xfrm>
              <a:off x="9016822" y="995654"/>
              <a:ext cx="471170" cy="175895"/>
            </a:xfrm>
            <a:custGeom>
              <a:avLst/>
              <a:gdLst/>
              <a:ahLst/>
              <a:cxnLst/>
              <a:rect l="l" t="t" r="r" b="b"/>
              <a:pathLst>
                <a:path w="471170" h="175894">
                  <a:moveTo>
                    <a:pt x="470877" y="0"/>
                  </a:moveTo>
                  <a:lnTo>
                    <a:pt x="0" y="0"/>
                  </a:lnTo>
                  <a:lnTo>
                    <a:pt x="0" y="59639"/>
                  </a:lnTo>
                  <a:lnTo>
                    <a:pt x="0" y="116141"/>
                  </a:lnTo>
                  <a:lnTo>
                    <a:pt x="0" y="175793"/>
                  </a:lnTo>
                  <a:lnTo>
                    <a:pt x="470877" y="175793"/>
                  </a:lnTo>
                  <a:lnTo>
                    <a:pt x="470877" y="116141"/>
                  </a:lnTo>
                  <a:lnTo>
                    <a:pt x="470877" y="59639"/>
                  </a:lnTo>
                  <a:lnTo>
                    <a:pt x="470877" y="0"/>
                  </a:lnTo>
                  <a:close/>
                </a:path>
              </a:pathLst>
            </a:custGeom>
            <a:solidFill>
              <a:srgbClr val="FFFFFF"/>
            </a:solidFill>
          </p:spPr>
          <p:txBody>
            <a:bodyPr wrap="square" lIns="0" tIns="0" rIns="0" bIns="0" rtlCol="0"/>
            <a:lstStyle/>
            <a:p>
              <a:endParaRPr/>
            </a:p>
          </p:txBody>
        </p:sp>
        <p:sp>
          <p:nvSpPr>
            <p:cNvPr id="41" name="object 51">
              <a:extLst>
                <a:ext uri="{FF2B5EF4-FFF2-40B4-BE49-F238E27FC236}">
                  <a16:creationId xmlns:a16="http://schemas.microsoft.com/office/drawing/2014/main" id="{DDCCAAF1-F689-2D5F-6359-41E8FFC83752}"/>
                </a:ext>
              </a:extLst>
            </p:cNvPr>
            <p:cNvSpPr/>
            <p:nvPr/>
          </p:nvSpPr>
          <p:spPr>
            <a:xfrm>
              <a:off x="9136113" y="1055293"/>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CF470A"/>
            </a:solidFill>
          </p:spPr>
          <p:txBody>
            <a:bodyPr wrap="square" lIns="0" tIns="0" rIns="0" bIns="0" rtlCol="0"/>
            <a:lstStyle/>
            <a:p>
              <a:endParaRPr/>
            </a:p>
          </p:txBody>
        </p:sp>
        <p:sp>
          <p:nvSpPr>
            <p:cNvPr id="42" name="object 52">
              <a:extLst>
                <a:ext uri="{FF2B5EF4-FFF2-40B4-BE49-F238E27FC236}">
                  <a16:creationId xmlns:a16="http://schemas.microsoft.com/office/drawing/2014/main" id="{225DD7B7-8E21-F30F-D94B-F20D322915A4}"/>
                </a:ext>
              </a:extLst>
            </p:cNvPr>
            <p:cNvSpPr/>
            <p:nvPr/>
          </p:nvSpPr>
          <p:spPr>
            <a:xfrm>
              <a:off x="8903817"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E48E64"/>
            </a:solidFill>
          </p:spPr>
          <p:txBody>
            <a:bodyPr wrap="square" lIns="0" tIns="0" rIns="0" bIns="0" rtlCol="0"/>
            <a:lstStyle/>
            <a:p>
              <a:endParaRPr/>
            </a:p>
          </p:txBody>
        </p:sp>
        <p:sp>
          <p:nvSpPr>
            <p:cNvPr id="43" name="object 53">
              <a:extLst>
                <a:ext uri="{FF2B5EF4-FFF2-40B4-BE49-F238E27FC236}">
                  <a16:creationId xmlns:a16="http://schemas.microsoft.com/office/drawing/2014/main" id="{62C96820-8407-DF81-4365-28B18E76B09E}"/>
                </a:ext>
              </a:extLst>
            </p:cNvPr>
            <p:cNvSpPr/>
            <p:nvPr/>
          </p:nvSpPr>
          <p:spPr>
            <a:xfrm>
              <a:off x="8671547" y="1287589"/>
              <a:ext cx="232410" cy="232410"/>
            </a:xfrm>
            <a:custGeom>
              <a:avLst/>
              <a:gdLst/>
              <a:ahLst/>
              <a:cxnLst/>
              <a:rect l="l" t="t" r="r" b="b"/>
              <a:pathLst>
                <a:path w="232409" h="232409">
                  <a:moveTo>
                    <a:pt x="232270" y="0"/>
                  </a:moveTo>
                  <a:lnTo>
                    <a:pt x="0" y="0"/>
                  </a:lnTo>
                  <a:lnTo>
                    <a:pt x="0" y="232295"/>
                  </a:lnTo>
                  <a:lnTo>
                    <a:pt x="232270" y="232295"/>
                  </a:lnTo>
                  <a:lnTo>
                    <a:pt x="232270" y="0"/>
                  </a:lnTo>
                  <a:close/>
                </a:path>
              </a:pathLst>
            </a:custGeom>
            <a:solidFill>
              <a:srgbClr val="EBAE8D"/>
            </a:solidFill>
          </p:spPr>
          <p:txBody>
            <a:bodyPr wrap="square" lIns="0" tIns="0" rIns="0" bIns="0" rtlCol="0"/>
            <a:lstStyle/>
            <a:p>
              <a:endParaRPr/>
            </a:p>
          </p:txBody>
        </p:sp>
        <p:sp>
          <p:nvSpPr>
            <p:cNvPr id="44" name="object 54">
              <a:extLst>
                <a:ext uri="{FF2B5EF4-FFF2-40B4-BE49-F238E27FC236}">
                  <a16:creationId xmlns:a16="http://schemas.microsoft.com/office/drawing/2014/main" id="{99D0B079-BDE7-8145-37DB-F5D5228CF1B5}"/>
                </a:ext>
              </a:extLst>
            </p:cNvPr>
            <p:cNvSpPr/>
            <p:nvPr/>
          </p:nvSpPr>
          <p:spPr>
            <a:xfrm>
              <a:off x="413999" y="1753779"/>
              <a:ext cx="9936480" cy="350520"/>
            </a:xfrm>
            <a:custGeom>
              <a:avLst/>
              <a:gdLst/>
              <a:ahLst/>
              <a:cxnLst/>
              <a:rect l="l" t="t" r="r" b="b"/>
              <a:pathLst>
                <a:path w="9936480" h="350519">
                  <a:moveTo>
                    <a:pt x="0" y="0"/>
                  </a:moveTo>
                  <a:lnTo>
                    <a:pt x="7905953" y="0"/>
                  </a:lnTo>
                  <a:lnTo>
                    <a:pt x="7905953" y="125425"/>
                  </a:lnTo>
                  <a:lnTo>
                    <a:pt x="8136001" y="125425"/>
                  </a:lnTo>
                  <a:lnTo>
                    <a:pt x="8136001" y="349999"/>
                  </a:lnTo>
                  <a:lnTo>
                    <a:pt x="9306001" y="349999"/>
                  </a:lnTo>
                  <a:lnTo>
                    <a:pt x="9306001" y="0"/>
                  </a:lnTo>
                  <a:lnTo>
                    <a:pt x="9935997" y="0"/>
                  </a:lnTo>
                </a:path>
              </a:pathLst>
            </a:custGeom>
            <a:ln w="12700">
              <a:solidFill>
                <a:srgbClr val="CF470A"/>
              </a:solidFill>
            </a:ln>
          </p:spPr>
          <p:txBody>
            <a:bodyPr wrap="square" lIns="0" tIns="0" rIns="0" bIns="0" rtlCol="0"/>
            <a:lstStyle/>
            <a:p>
              <a:endParaRPr/>
            </a:p>
          </p:txBody>
        </p:sp>
        <p:sp>
          <p:nvSpPr>
            <p:cNvPr id="45" name="object 55">
              <a:extLst>
                <a:ext uri="{FF2B5EF4-FFF2-40B4-BE49-F238E27FC236}">
                  <a16:creationId xmlns:a16="http://schemas.microsoft.com/office/drawing/2014/main" id="{C55D0843-25E3-295A-D7D1-0F97FE9B12F1}"/>
                </a:ext>
              </a:extLst>
            </p:cNvPr>
            <p:cNvSpPr/>
            <p:nvPr/>
          </p:nvSpPr>
          <p:spPr>
            <a:xfrm>
              <a:off x="5255983" y="1447723"/>
              <a:ext cx="279400" cy="78740"/>
            </a:xfrm>
            <a:custGeom>
              <a:avLst/>
              <a:gdLst/>
              <a:ahLst/>
              <a:cxnLst/>
              <a:rect l="l" t="t" r="r" b="b"/>
              <a:pathLst>
                <a:path w="279400" h="78740">
                  <a:moveTo>
                    <a:pt x="12458" y="685"/>
                  </a:moveTo>
                  <a:lnTo>
                    <a:pt x="11887" y="0"/>
                  </a:lnTo>
                  <a:lnTo>
                    <a:pt x="571" y="0"/>
                  </a:lnTo>
                  <a:lnTo>
                    <a:pt x="0" y="685"/>
                  </a:lnTo>
                  <a:lnTo>
                    <a:pt x="0" y="77711"/>
                  </a:lnTo>
                  <a:lnTo>
                    <a:pt x="571" y="78282"/>
                  </a:lnTo>
                  <a:lnTo>
                    <a:pt x="11887" y="78282"/>
                  </a:lnTo>
                  <a:lnTo>
                    <a:pt x="12458" y="77711"/>
                  </a:lnTo>
                  <a:lnTo>
                    <a:pt x="12458" y="77025"/>
                  </a:lnTo>
                  <a:lnTo>
                    <a:pt x="12458" y="685"/>
                  </a:lnTo>
                  <a:close/>
                </a:path>
                <a:path w="279400" h="78740">
                  <a:moveTo>
                    <a:pt x="108229" y="685"/>
                  </a:moveTo>
                  <a:lnTo>
                    <a:pt x="107543" y="0"/>
                  </a:lnTo>
                  <a:lnTo>
                    <a:pt x="96342" y="0"/>
                  </a:lnTo>
                  <a:lnTo>
                    <a:pt x="95656" y="685"/>
                  </a:lnTo>
                  <a:lnTo>
                    <a:pt x="95656" y="43535"/>
                  </a:lnTo>
                  <a:lnTo>
                    <a:pt x="95859" y="51409"/>
                  </a:lnTo>
                  <a:lnTo>
                    <a:pt x="96367" y="58661"/>
                  </a:lnTo>
                  <a:lnTo>
                    <a:pt x="97599" y="69596"/>
                  </a:lnTo>
                  <a:lnTo>
                    <a:pt x="96570" y="65138"/>
                  </a:lnTo>
                  <a:lnTo>
                    <a:pt x="93370" y="57137"/>
                  </a:lnTo>
                  <a:lnTo>
                    <a:pt x="62738" y="0"/>
                  </a:lnTo>
                  <a:lnTo>
                    <a:pt x="48120" y="0"/>
                  </a:lnTo>
                  <a:lnTo>
                    <a:pt x="47548" y="685"/>
                  </a:lnTo>
                  <a:lnTo>
                    <a:pt x="47548" y="77711"/>
                  </a:lnTo>
                  <a:lnTo>
                    <a:pt x="48120" y="78282"/>
                  </a:lnTo>
                  <a:lnTo>
                    <a:pt x="59436" y="78282"/>
                  </a:lnTo>
                  <a:lnTo>
                    <a:pt x="59994" y="39090"/>
                  </a:lnTo>
                  <a:lnTo>
                    <a:pt x="57950" y="12001"/>
                  </a:lnTo>
                  <a:lnTo>
                    <a:pt x="60350" y="19316"/>
                  </a:lnTo>
                  <a:lnTo>
                    <a:pt x="62966" y="25374"/>
                  </a:lnTo>
                  <a:lnTo>
                    <a:pt x="91198" y="77939"/>
                  </a:lnTo>
                  <a:lnTo>
                    <a:pt x="91884" y="78282"/>
                  </a:lnTo>
                  <a:lnTo>
                    <a:pt x="107543" y="78282"/>
                  </a:lnTo>
                  <a:lnTo>
                    <a:pt x="108229" y="77711"/>
                  </a:lnTo>
                  <a:lnTo>
                    <a:pt x="108229" y="77025"/>
                  </a:lnTo>
                  <a:lnTo>
                    <a:pt x="108229" y="685"/>
                  </a:lnTo>
                  <a:close/>
                </a:path>
                <a:path w="279400" h="78740">
                  <a:moveTo>
                    <a:pt x="155740" y="685"/>
                  </a:moveTo>
                  <a:lnTo>
                    <a:pt x="155168" y="0"/>
                  </a:lnTo>
                  <a:lnTo>
                    <a:pt x="143852" y="0"/>
                  </a:lnTo>
                  <a:lnTo>
                    <a:pt x="143294" y="685"/>
                  </a:lnTo>
                  <a:lnTo>
                    <a:pt x="143294" y="77711"/>
                  </a:lnTo>
                  <a:lnTo>
                    <a:pt x="143852" y="78282"/>
                  </a:lnTo>
                  <a:lnTo>
                    <a:pt x="155168" y="78282"/>
                  </a:lnTo>
                  <a:lnTo>
                    <a:pt x="155740" y="77711"/>
                  </a:lnTo>
                  <a:lnTo>
                    <a:pt x="155740" y="77025"/>
                  </a:lnTo>
                  <a:lnTo>
                    <a:pt x="155740" y="685"/>
                  </a:lnTo>
                  <a:close/>
                </a:path>
                <a:path w="279400" h="78740">
                  <a:moveTo>
                    <a:pt x="240538" y="685"/>
                  </a:moveTo>
                  <a:lnTo>
                    <a:pt x="239852" y="0"/>
                  </a:lnTo>
                  <a:lnTo>
                    <a:pt x="182372" y="0"/>
                  </a:lnTo>
                  <a:lnTo>
                    <a:pt x="181686" y="685"/>
                  </a:lnTo>
                  <a:lnTo>
                    <a:pt x="181686" y="10972"/>
                  </a:lnTo>
                  <a:lnTo>
                    <a:pt x="182372" y="11544"/>
                  </a:lnTo>
                  <a:lnTo>
                    <a:pt x="204876" y="11544"/>
                  </a:lnTo>
                  <a:lnTo>
                    <a:pt x="204876" y="77711"/>
                  </a:lnTo>
                  <a:lnTo>
                    <a:pt x="205562" y="78282"/>
                  </a:lnTo>
                  <a:lnTo>
                    <a:pt x="216763" y="78282"/>
                  </a:lnTo>
                  <a:lnTo>
                    <a:pt x="217335" y="77711"/>
                  </a:lnTo>
                  <a:lnTo>
                    <a:pt x="217335" y="11544"/>
                  </a:lnTo>
                  <a:lnTo>
                    <a:pt x="239852" y="11544"/>
                  </a:lnTo>
                  <a:lnTo>
                    <a:pt x="240538" y="10972"/>
                  </a:lnTo>
                  <a:lnTo>
                    <a:pt x="240538" y="10287"/>
                  </a:lnTo>
                  <a:lnTo>
                    <a:pt x="240538" y="685"/>
                  </a:lnTo>
                  <a:close/>
                </a:path>
                <a:path w="279400" h="78740">
                  <a:moveTo>
                    <a:pt x="278917" y="685"/>
                  </a:moveTo>
                  <a:lnTo>
                    <a:pt x="278345" y="0"/>
                  </a:lnTo>
                  <a:lnTo>
                    <a:pt x="267030" y="0"/>
                  </a:lnTo>
                  <a:lnTo>
                    <a:pt x="266458" y="685"/>
                  </a:lnTo>
                  <a:lnTo>
                    <a:pt x="266458" y="77711"/>
                  </a:lnTo>
                  <a:lnTo>
                    <a:pt x="267030" y="78282"/>
                  </a:lnTo>
                  <a:lnTo>
                    <a:pt x="278345" y="78282"/>
                  </a:lnTo>
                  <a:lnTo>
                    <a:pt x="278917" y="77711"/>
                  </a:lnTo>
                  <a:lnTo>
                    <a:pt x="278917" y="77025"/>
                  </a:lnTo>
                  <a:lnTo>
                    <a:pt x="278917" y="685"/>
                  </a:lnTo>
                  <a:close/>
                </a:path>
              </a:pathLst>
            </a:custGeom>
            <a:solidFill>
              <a:srgbClr val="231F20"/>
            </a:solidFill>
          </p:spPr>
          <p:txBody>
            <a:bodyPr wrap="square" lIns="0" tIns="0" rIns="0" bIns="0" rtlCol="0"/>
            <a:lstStyle/>
            <a:p>
              <a:endParaRPr/>
            </a:p>
          </p:txBody>
        </p:sp>
        <p:pic>
          <p:nvPicPr>
            <p:cNvPr id="46" name="object 56">
              <a:extLst>
                <a:ext uri="{FF2B5EF4-FFF2-40B4-BE49-F238E27FC236}">
                  <a16:creationId xmlns:a16="http://schemas.microsoft.com/office/drawing/2014/main" id="{4E1718F0-CF20-37D5-7F8C-CCCAEE57D5ED}"/>
                </a:ext>
              </a:extLst>
            </p:cNvPr>
            <p:cNvPicPr/>
            <p:nvPr/>
          </p:nvPicPr>
          <p:blipFill>
            <a:blip r:embed="rId2" cstate="print"/>
            <a:stretch>
              <a:fillRect/>
            </a:stretch>
          </p:blipFill>
          <p:spPr>
            <a:xfrm>
              <a:off x="5562673" y="1447711"/>
              <a:ext cx="140893" cy="78286"/>
            </a:xfrm>
            <a:prstGeom prst="rect">
              <a:avLst/>
            </a:prstGeom>
          </p:spPr>
        </p:pic>
        <p:sp>
          <p:nvSpPr>
            <p:cNvPr id="47" name="object 57">
              <a:extLst>
                <a:ext uri="{FF2B5EF4-FFF2-40B4-BE49-F238E27FC236}">
                  <a16:creationId xmlns:a16="http://schemas.microsoft.com/office/drawing/2014/main" id="{8188D26B-41CE-2251-0C26-B8C927C75169}"/>
                </a:ext>
              </a:extLst>
            </p:cNvPr>
            <p:cNvSpPr/>
            <p:nvPr/>
          </p:nvSpPr>
          <p:spPr>
            <a:xfrm>
              <a:off x="5729488" y="1447713"/>
              <a:ext cx="12700" cy="78740"/>
            </a:xfrm>
            <a:custGeom>
              <a:avLst/>
              <a:gdLst/>
              <a:ahLst/>
              <a:cxnLst/>
              <a:rect l="l" t="t" r="r" b="b"/>
              <a:pathLst>
                <a:path w="12700" h="78740">
                  <a:moveTo>
                    <a:pt x="11887" y="0"/>
                  </a:moveTo>
                  <a:lnTo>
                    <a:pt x="571" y="0"/>
                  </a:lnTo>
                  <a:lnTo>
                    <a:pt x="0" y="685"/>
                  </a:lnTo>
                  <a:lnTo>
                    <a:pt x="0" y="77711"/>
                  </a:lnTo>
                  <a:lnTo>
                    <a:pt x="571" y="78282"/>
                  </a:lnTo>
                  <a:lnTo>
                    <a:pt x="11887" y="78282"/>
                  </a:lnTo>
                  <a:lnTo>
                    <a:pt x="12458" y="77711"/>
                  </a:lnTo>
                  <a:lnTo>
                    <a:pt x="12458" y="77025"/>
                  </a:lnTo>
                  <a:lnTo>
                    <a:pt x="12458" y="685"/>
                  </a:lnTo>
                  <a:lnTo>
                    <a:pt x="11887" y="0"/>
                  </a:lnTo>
                  <a:close/>
                </a:path>
              </a:pathLst>
            </a:custGeom>
            <a:solidFill>
              <a:srgbClr val="231F20"/>
            </a:solidFill>
          </p:spPr>
          <p:txBody>
            <a:bodyPr wrap="square" lIns="0" tIns="0" rIns="0" bIns="0" rtlCol="0"/>
            <a:lstStyle/>
            <a:p>
              <a:endParaRPr/>
            </a:p>
          </p:txBody>
        </p:sp>
        <p:pic>
          <p:nvPicPr>
            <p:cNvPr id="48" name="object 58">
              <a:extLst>
                <a:ext uri="{FF2B5EF4-FFF2-40B4-BE49-F238E27FC236}">
                  <a16:creationId xmlns:a16="http://schemas.microsoft.com/office/drawing/2014/main" id="{134D0CA1-BED3-91EC-9E76-7809F9F13217}"/>
                </a:ext>
              </a:extLst>
            </p:cNvPr>
            <p:cNvPicPr/>
            <p:nvPr/>
          </p:nvPicPr>
          <p:blipFill>
            <a:blip r:embed="rId3" cstate="print"/>
            <a:stretch>
              <a:fillRect/>
            </a:stretch>
          </p:blipFill>
          <p:spPr>
            <a:xfrm>
              <a:off x="5768346" y="1447713"/>
              <a:ext cx="67995" cy="78282"/>
            </a:xfrm>
            <a:prstGeom prst="rect">
              <a:avLst/>
            </a:prstGeom>
          </p:spPr>
        </p:pic>
        <p:sp>
          <p:nvSpPr>
            <p:cNvPr id="49" name="object 59">
              <a:extLst>
                <a:ext uri="{FF2B5EF4-FFF2-40B4-BE49-F238E27FC236}">
                  <a16:creationId xmlns:a16="http://schemas.microsoft.com/office/drawing/2014/main" id="{5D0449EF-A1AA-393A-27B5-54189559B2F2}"/>
                </a:ext>
              </a:extLst>
            </p:cNvPr>
            <p:cNvSpPr/>
            <p:nvPr/>
          </p:nvSpPr>
          <p:spPr>
            <a:xfrm>
              <a:off x="5923280" y="1482114"/>
              <a:ext cx="17780" cy="18415"/>
            </a:xfrm>
            <a:custGeom>
              <a:avLst/>
              <a:gdLst/>
              <a:ahLst/>
              <a:cxnLst/>
              <a:rect l="l" t="t" r="r" b="b"/>
              <a:pathLst>
                <a:path w="17779" h="18415">
                  <a:moveTo>
                    <a:pt x="14973" y="0"/>
                  </a:moveTo>
                  <a:lnTo>
                    <a:pt x="11772" y="0"/>
                  </a:lnTo>
                  <a:lnTo>
                    <a:pt x="2514" y="0"/>
                  </a:lnTo>
                  <a:lnTo>
                    <a:pt x="0" y="2514"/>
                  </a:lnTo>
                  <a:lnTo>
                    <a:pt x="0" y="15646"/>
                  </a:lnTo>
                  <a:lnTo>
                    <a:pt x="2514" y="18173"/>
                  </a:lnTo>
                  <a:lnTo>
                    <a:pt x="14973" y="18173"/>
                  </a:lnTo>
                  <a:lnTo>
                    <a:pt x="17487" y="15646"/>
                  </a:lnTo>
                  <a:lnTo>
                    <a:pt x="17487" y="2514"/>
                  </a:lnTo>
                  <a:lnTo>
                    <a:pt x="14973" y="0"/>
                  </a:lnTo>
                  <a:close/>
                </a:path>
              </a:pathLst>
            </a:custGeom>
            <a:solidFill>
              <a:srgbClr val="231F20"/>
            </a:solidFill>
          </p:spPr>
          <p:txBody>
            <a:bodyPr wrap="square" lIns="0" tIns="0" rIns="0" bIns="0" rtlCol="0"/>
            <a:lstStyle/>
            <a:p>
              <a:endParaRPr/>
            </a:p>
          </p:txBody>
        </p:sp>
        <p:pic>
          <p:nvPicPr>
            <p:cNvPr id="50" name="object 60">
              <a:extLst>
                <a:ext uri="{FF2B5EF4-FFF2-40B4-BE49-F238E27FC236}">
                  <a16:creationId xmlns:a16="http://schemas.microsoft.com/office/drawing/2014/main" id="{ECD75351-A9D1-0A09-8B39-FE8B8784B0D5}"/>
                </a:ext>
              </a:extLst>
            </p:cNvPr>
            <p:cNvPicPr/>
            <p:nvPr/>
          </p:nvPicPr>
          <p:blipFill>
            <a:blip r:embed="rId4" cstate="print"/>
            <a:stretch>
              <a:fillRect/>
            </a:stretch>
          </p:blipFill>
          <p:spPr>
            <a:xfrm>
              <a:off x="6036523" y="1447711"/>
              <a:ext cx="232755" cy="78285"/>
            </a:xfrm>
            <a:prstGeom prst="rect">
              <a:avLst/>
            </a:prstGeom>
          </p:spPr>
        </p:pic>
        <p:sp>
          <p:nvSpPr>
            <p:cNvPr id="51" name="object 61">
              <a:extLst>
                <a:ext uri="{FF2B5EF4-FFF2-40B4-BE49-F238E27FC236}">
                  <a16:creationId xmlns:a16="http://schemas.microsoft.com/office/drawing/2014/main" id="{D1BBC02F-D810-1FC0-D3EA-530E7D80346B}"/>
                </a:ext>
              </a:extLst>
            </p:cNvPr>
            <p:cNvSpPr/>
            <p:nvPr/>
          </p:nvSpPr>
          <p:spPr>
            <a:xfrm>
              <a:off x="6297358" y="1447710"/>
              <a:ext cx="742315" cy="78740"/>
            </a:xfrm>
            <a:custGeom>
              <a:avLst/>
              <a:gdLst/>
              <a:ahLst/>
              <a:cxnLst/>
              <a:rect l="l" t="t" r="r" b="b"/>
              <a:pathLst>
                <a:path w="742315" h="78740">
                  <a:moveTo>
                    <a:pt x="44462" y="67437"/>
                  </a:moveTo>
                  <a:lnTo>
                    <a:pt x="43776" y="66865"/>
                  </a:lnTo>
                  <a:lnTo>
                    <a:pt x="12458" y="66865"/>
                  </a:lnTo>
                  <a:lnTo>
                    <a:pt x="12458" y="698"/>
                  </a:lnTo>
                  <a:lnTo>
                    <a:pt x="11887" y="12"/>
                  </a:lnTo>
                  <a:lnTo>
                    <a:pt x="584" y="12"/>
                  </a:lnTo>
                  <a:lnTo>
                    <a:pt x="0" y="698"/>
                  </a:lnTo>
                  <a:lnTo>
                    <a:pt x="0" y="77724"/>
                  </a:lnTo>
                  <a:lnTo>
                    <a:pt x="584" y="78295"/>
                  </a:lnTo>
                  <a:lnTo>
                    <a:pt x="43776" y="78295"/>
                  </a:lnTo>
                  <a:lnTo>
                    <a:pt x="44462" y="77724"/>
                  </a:lnTo>
                  <a:lnTo>
                    <a:pt x="44462" y="77038"/>
                  </a:lnTo>
                  <a:lnTo>
                    <a:pt x="44462" y="67437"/>
                  </a:lnTo>
                  <a:close/>
                </a:path>
                <a:path w="742315" h="78740">
                  <a:moveTo>
                    <a:pt x="83997" y="698"/>
                  </a:moveTo>
                  <a:lnTo>
                    <a:pt x="83426" y="12"/>
                  </a:lnTo>
                  <a:lnTo>
                    <a:pt x="72110" y="12"/>
                  </a:lnTo>
                  <a:lnTo>
                    <a:pt x="71539" y="698"/>
                  </a:lnTo>
                  <a:lnTo>
                    <a:pt x="71539" y="77724"/>
                  </a:lnTo>
                  <a:lnTo>
                    <a:pt x="72110" y="78295"/>
                  </a:lnTo>
                  <a:lnTo>
                    <a:pt x="83426" y="78295"/>
                  </a:lnTo>
                  <a:lnTo>
                    <a:pt x="83997" y="77724"/>
                  </a:lnTo>
                  <a:lnTo>
                    <a:pt x="83997" y="77038"/>
                  </a:lnTo>
                  <a:lnTo>
                    <a:pt x="83997" y="698"/>
                  </a:lnTo>
                  <a:close/>
                </a:path>
                <a:path w="742315" h="78740">
                  <a:moveTo>
                    <a:pt x="168783" y="698"/>
                  </a:moveTo>
                  <a:lnTo>
                    <a:pt x="168097" y="12"/>
                  </a:lnTo>
                  <a:lnTo>
                    <a:pt x="110617" y="12"/>
                  </a:lnTo>
                  <a:lnTo>
                    <a:pt x="109931" y="698"/>
                  </a:lnTo>
                  <a:lnTo>
                    <a:pt x="109931" y="10985"/>
                  </a:lnTo>
                  <a:lnTo>
                    <a:pt x="110617" y="11557"/>
                  </a:lnTo>
                  <a:lnTo>
                    <a:pt x="133121" y="11557"/>
                  </a:lnTo>
                  <a:lnTo>
                    <a:pt x="133121" y="77724"/>
                  </a:lnTo>
                  <a:lnTo>
                    <a:pt x="133819" y="78295"/>
                  </a:lnTo>
                  <a:lnTo>
                    <a:pt x="145021" y="78295"/>
                  </a:lnTo>
                  <a:lnTo>
                    <a:pt x="145580" y="77724"/>
                  </a:lnTo>
                  <a:lnTo>
                    <a:pt x="145580" y="11557"/>
                  </a:lnTo>
                  <a:lnTo>
                    <a:pt x="168097" y="11557"/>
                  </a:lnTo>
                  <a:lnTo>
                    <a:pt x="168783" y="10985"/>
                  </a:lnTo>
                  <a:lnTo>
                    <a:pt x="168783" y="10299"/>
                  </a:lnTo>
                  <a:lnTo>
                    <a:pt x="168783" y="698"/>
                  </a:lnTo>
                  <a:close/>
                </a:path>
                <a:path w="742315" h="78740">
                  <a:moveTo>
                    <a:pt x="242938" y="698"/>
                  </a:moveTo>
                  <a:lnTo>
                    <a:pt x="242252" y="12"/>
                  </a:lnTo>
                  <a:lnTo>
                    <a:pt x="195275" y="12"/>
                  </a:lnTo>
                  <a:lnTo>
                    <a:pt x="194703" y="698"/>
                  </a:lnTo>
                  <a:lnTo>
                    <a:pt x="194703" y="77724"/>
                  </a:lnTo>
                  <a:lnTo>
                    <a:pt x="195275" y="78295"/>
                  </a:lnTo>
                  <a:lnTo>
                    <a:pt x="242354" y="78295"/>
                  </a:lnTo>
                  <a:lnTo>
                    <a:pt x="242938" y="77724"/>
                  </a:lnTo>
                  <a:lnTo>
                    <a:pt x="242938" y="77038"/>
                  </a:lnTo>
                  <a:lnTo>
                    <a:pt x="242938" y="68237"/>
                  </a:lnTo>
                  <a:lnTo>
                    <a:pt x="242354" y="67665"/>
                  </a:lnTo>
                  <a:lnTo>
                    <a:pt x="207162" y="67665"/>
                  </a:lnTo>
                  <a:lnTo>
                    <a:pt x="207162" y="42875"/>
                  </a:lnTo>
                  <a:lnTo>
                    <a:pt x="242252" y="42875"/>
                  </a:lnTo>
                  <a:lnTo>
                    <a:pt x="242938" y="42176"/>
                  </a:lnTo>
                  <a:lnTo>
                    <a:pt x="242938" y="32816"/>
                  </a:lnTo>
                  <a:lnTo>
                    <a:pt x="242252" y="32245"/>
                  </a:lnTo>
                  <a:lnTo>
                    <a:pt x="207162" y="32245"/>
                  </a:lnTo>
                  <a:lnTo>
                    <a:pt x="207162" y="10642"/>
                  </a:lnTo>
                  <a:lnTo>
                    <a:pt x="242252" y="10642"/>
                  </a:lnTo>
                  <a:lnTo>
                    <a:pt x="242938" y="10071"/>
                  </a:lnTo>
                  <a:lnTo>
                    <a:pt x="242938" y="698"/>
                  </a:lnTo>
                  <a:close/>
                </a:path>
                <a:path w="742315" h="78740">
                  <a:moveTo>
                    <a:pt x="327152" y="698"/>
                  </a:moveTo>
                  <a:lnTo>
                    <a:pt x="326466" y="12"/>
                  </a:lnTo>
                  <a:lnTo>
                    <a:pt x="268986" y="12"/>
                  </a:lnTo>
                  <a:lnTo>
                    <a:pt x="268300" y="698"/>
                  </a:lnTo>
                  <a:lnTo>
                    <a:pt x="268300" y="10985"/>
                  </a:lnTo>
                  <a:lnTo>
                    <a:pt x="268986" y="11557"/>
                  </a:lnTo>
                  <a:lnTo>
                    <a:pt x="291503" y="11557"/>
                  </a:lnTo>
                  <a:lnTo>
                    <a:pt x="291503" y="77724"/>
                  </a:lnTo>
                  <a:lnTo>
                    <a:pt x="292188" y="78295"/>
                  </a:lnTo>
                  <a:lnTo>
                    <a:pt x="303390" y="78295"/>
                  </a:lnTo>
                  <a:lnTo>
                    <a:pt x="303949" y="77724"/>
                  </a:lnTo>
                  <a:lnTo>
                    <a:pt x="303949" y="11557"/>
                  </a:lnTo>
                  <a:lnTo>
                    <a:pt x="326466" y="11557"/>
                  </a:lnTo>
                  <a:lnTo>
                    <a:pt x="327152" y="10985"/>
                  </a:lnTo>
                  <a:lnTo>
                    <a:pt x="327152" y="10299"/>
                  </a:lnTo>
                  <a:lnTo>
                    <a:pt x="327152" y="698"/>
                  </a:lnTo>
                  <a:close/>
                </a:path>
                <a:path w="742315" h="78740">
                  <a:moveTo>
                    <a:pt x="431126" y="36918"/>
                  </a:moveTo>
                  <a:lnTo>
                    <a:pt x="428612" y="34404"/>
                  </a:lnTo>
                  <a:lnTo>
                    <a:pt x="425411" y="34404"/>
                  </a:lnTo>
                  <a:lnTo>
                    <a:pt x="416153" y="34404"/>
                  </a:lnTo>
                  <a:lnTo>
                    <a:pt x="413639" y="36918"/>
                  </a:lnTo>
                  <a:lnTo>
                    <a:pt x="413639" y="50050"/>
                  </a:lnTo>
                  <a:lnTo>
                    <a:pt x="416153" y="52578"/>
                  </a:lnTo>
                  <a:lnTo>
                    <a:pt x="428612" y="52578"/>
                  </a:lnTo>
                  <a:lnTo>
                    <a:pt x="431126" y="50050"/>
                  </a:lnTo>
                  <a:lnTo>
                    <a:pt x="431126" y="36918"/>
                  </a:lnTo>
                  <a:close/>
                </a:path>
                <a:path w="742315" h="78740">
                  <a:moveTo>
                    <a:pt x="575094" y="698"/>
                  </a:moveTo>
                  <a:lnTo>
                    <a:pt x="574408" y="12"/>
                  </a:lnTo>
                  <a:lnTo>
                    <a:pt x="527443" y="12"/>
                  </a:lnTo>
                  <a:lnTo>
                    <a:pt x="526872" y="698"/>
                  </a:lnTo>
                  <a:lnTo>
                    <a:pt x="526872" y="77724"/>
                  </a:lnTo>
                  <a:lnTo>
                    <a:pt x="527443" y="78295"/>
                  </a:lnTo>
                  <a:lnTo>
                    <a:pt x="538759" y="78295"/>
                  </a:lnTo>
                  <a:lnTo>
                    <a:pt x="539330" y="77724"/>
                  </a:lnTo>
                  <a:lnTo>
                    <a:pt x="539330" y="77038"/>
                  </a:lnTo>
                  <a:lnTo>
                    <a:pt x="539330" y="44805"/>
                  </a:lnTo>
                  <a:lnTo>
                    <a:pt x="574408" y="44805"/>
                  </a:lnTo>
                  <a:lnTo>
                    <a:pt x="575094" y="44132"/>
                  </a:lnTo>
                  <a:lnTo>
                    <a:pt x="575094" y="34759"/>
                  </a:lnTo>
                  <a:lnTo>
                    <a:pt x="574408" y="34175"/>
                  </a:lnTo>
                  <a:lnTo>
                    <a:pt x="539330" y="34175"/>
                  </a:lnTo>
                  <a:lnTo>
                    <a:pt x="539330" y="10642"/>
                  </a:lnTo>
                  <a:lnTo>
                    <a:pt x="574408" y="10642"/>
                  </a:lnTo>
                  <a:lnTo>
                    <a:pt x="575094" y="10071"/>
                  </a:lnTo>
                  <a:lnTo>
                    <a:pt x="575094" y="698"/>
                  </a:lnTo>
                  <a:close/>
                </a:path>
                <a:path w="742315" h="78740">
                  <a:moveTo>
                    <a:pt x="662508" y="77825"/>
                  </a:moveTo>
                  <a:lnTo>
                    <a:pt x="662457" y="77025"/>
                  </a:lnTo>
                  <a:lnTo>
                    <a:pt x="662292" y="76682"/>
                  </a:lnTo>
                  <a:lnTo>
                    <a:pt x="645109" y="47205"/>
                  </a:lnTo>
                  <a:lnTo>
                    <a:pt x="644448" y="46062"/>
                  </a:lnTo>
                  <a:lnTo>
                    <a:pt x="661708" y="25374"/>
                  </a:lnTo>
                  <a:lnTo>
                    <a:pt x="661708" y="21602"/>
                  </a:lnTo>
                  <a:lnTo>
                    <a:pt x="660095" y="12446"/>
                  </a:lnTo>
                  <a:lnTo>
                    <a:pt x="658850" y="10629"/>
                  </a:lnTo>
                  <a:lnTo>
                    <a:pt x="655472" y="5664"/>
                  </a:lnTo>
                  <a:lnTo>
                    <a:pt x="649249" y="2082"/>
                  </a:lnTo>
                  <a:lnTo>
                    <a:pt x="649249" y="15201"/>
                  </a:lnTo>
                  <a:lnTo>
                    <a:pt x="649249" y="32232"/>
                  </a:lnTo>
                  <a:lnTo>
                    <a:pt x="643432" y="36461"/>
                  </a:lnTo>
                  <a:lnTo>
                    <a:pt x="617029" y="36461"/>
                  </a:lnTo>
                  <a:lnTo>
                    <a:pt x="617029" y="10629"/>
                  </a:lnTo>
                  <a:lnTo>
                    <a:pt x="644804" y="10629"/>
                  </a:lnTo>
                  <a:lnTo>
                    <a:pt x="649249" y="15201"/>
                  </a:lnTo>
                  <a:lnTo>
                    <a:pt x="649249" y="2082"/>
                  </a:lnTo>
                  <a:lnTo>
                    <a:pt x="648157" y="1447"/>
                  </a:lnTo>
                  <a:lnTo>
                    <a:pt x="638505" y="0"/>
                  </a:lnTo>
                  <a:lnTo>
                    <a:pt x="605142" y="0"/>
                  </a:lnTo>
                  <a:lnTo>
                    <a:pt x="604570" y="698"/>
                  </a:lnTo>
                  <a:lnTo>
                    <a:pt x="604685" y="77825"/>
                  </a:lnTo>
                  <a:lnTo>
                    <a:pt x="605142" y="78282"/>
                  </a:lnTo>
                  <a:lnTo>
                    <a:pt x="616458" y="78282"/>
                  </a:lnTo>
                  <a:lnTo>
                    <a:pt x="616915" y="77825"/>
                  </a:lnTo>
                  <a:lnTo>
                    <a:pt x="617029" y="47205"/>
                  </a:lnTo>
                  <a:lnTo>
                    <a:pt x="632002" y="47205"/>
                  </a:lnTo>
                  <a:lnTo>
                    <a:pt x="648385" y="77139"/>
                  </a:lnTo>
                  <a:lnTo>
                    <a:pt x="648677" y="77711"/>
                  </a:lnTo>
                  <a:lnTo>
                    <a:pt x="649478" y="78282"/>
                  </a:lnTo>
                  <a:lnTo>
                    <a:pt x="662165" y="78282"/>
                  </a:lnTo>
                  <a:lnTo>
                    <a:pt x="662508" y="77825"/>
                  </a:lnTo>
                  <a:close/>
                </a:path>
                <a:path w="742315" h="78740">
                  <a:moveTo>
                    <a:pt x="741807" y="698"/>
                  </a:moveTo>
                  <a:lnTo>
                    <a:pt x="741121" y="12"/>
                  </a:lnTo>
                  <a:lnTo>
                    <a:pt x="694156" y="12"/>
                  </a:lnTo>
                  <a:lnTo>
                    <a:pt x="693572" y="698"/>
                  </a:lnTo>
                  <a:lnTo>
                    <a:pt x="693572" y="77724"/>
                  </a:lnTo>
                  <a:lnTo>
                    <a:pt x="694156" y="78295"/>
                  </a:lnTo>
                  <a:lnTo>
                    <a:pt x="741235" y="78295"/>
                  </a:lnTo>
                  <a:lnTo>
                    <a:pt x="741807" y="77724"/>
                  </a:lnTo>
                  <a:lnTo>
                    <a:pt x="741807" y="77038"/>
                  </a:lnTo>
                  <a:lnTo>
                    <a:pt x="741807" y="68237"/>
                  </a:lnTo>
                  <a:lnTo>
                    <a:pt x="741235" y="67665"/>
                  </a:lnTo>
                  <a:lnTo>
                    <a:pt x="706031" y="67665"/>
                  </a:lnTo>
                  <a:lnTo>
                    <a:pt x="706031" y="42875"/>
                  </a:lnTo>
                  <a:lnTo>
                    <a:pt x="741121" y="42875"/>
                  </a:lnTo>
                  <a:lnTo>
                    <a:pt x="741807" y="42176"/>
                  </a:lnTo>
                  <a:lnTo>
                    <a:pt x="741807" y="32816"/>
                  </a:lnTo>
                  <a:lnTo>
                    <a:pt x="741121" y="32245"/>
                  </a:lnTo>
                  <a:lnTo>
                    <a:pt x="706031" y="32245"/>
                  </a:lnTo>
                  <a:lnTo>
                    <a:pt x="706031" y="10642"/>
                  </a:lnTo>
                  <a:lnTo>
                    <a:pt x="741121" y="10642"/>
                  </a:lnTo>
                  <a:lnTo>
                    <a:pt x="741807" y="10071"/>
                  </a:lnTo>
                  <a:lnTo>
                    <a:pt x="741807" y="698"/>
                  </a:lnTo>
                  <a:close/>
                </a:path>
              </a:pathLst>
            </a:custGeom>
            <a:solidFill>
              <a:srgbClr val="231F20"/>
            </a:solidFill>
          </p:spPr>
          <p:txBody>
            <a:bodyPr wrap="square" lIns="0" tIns="0" rIns="0" bIns="0" rtlCol="0"/>
            <a:lstStyle/>
            <a:p>
              <a:endParaRPr/>
            </a:p>
          </p:txBody>
        </p:sp>
        <p:pic>
          <p:nvPicPr>
            <p:cNvPr id="52" name="object 62">
              <a:extLst>
                <a:ext uri="{FF2B5EF4-FFF2-40B4-BE49-F238E27FC236}">
                  <a16:creationId xmlns:a16="http://schemas.microsoft.com/office/drawing/2014/main" id="{F6B28273-9A8E-5954-D007-73694D75BFC6}"/>
                </a:ext>
              </a:extLst>
            </p:cNvPr>
            <p:cNvPicPr/>
            <p:nvPr/>
          </p:nvPicPr>
          <p:blipFill>
            <a:blip r:embed="rId5" cstate="print"/>
            <a:stretch>
              <a:fillRect/>
            </a:stretch>
          </p:blipFill>
          <p:spPr>
            <a:xfrm>
              <a:off x="7066806" y="1447713"/>
              <a:ext cx="83426" cy="78282"/>
            </a:xfrm>
            <a:prstGeom prst="rect">
              <a:avLst/>
            </a:prstGeom>
          </p:spPr>
        </p:pic>
        <p:sp>
          <p:nvSpPr>
            <p:cNvPr id="53" name="object 63">
              <a:extLst>
                <a:ext uri="{FF2B5EF4-FFF2-40B4-BE49-F238E27FC236}">
                  <a16:creationId xmlns:a16="http://schemas.microsoft.com/office/drawing/2014/main" id="{5AA65A99-9E3B-9A6E-0B52-268F2F5E5579}"/>
                </a:ext>
              </a:extLst>
            </p:cNvPr>
            <p:cNvSpPr/>
            <p:nvPr/>
          </p:nvSpPr>
          <p:spPr>
            <a:xfrm>
              <a:off x="7172147" y="1447710"/>
              <a:ext cx="191770" cy="78740"/>
            </a:xfrm>
            <a:custGeom>
              <a:avLst/>
              <a:gdLst/>
              <a:ahLst/>
              <a:cxnLst/>
              <a:rect l="l" t="t" r="r" b="b"/>
              <a:pathLst>
                <a:path w="191770" h="78740">
                  <a:moveTo>
                    <a:pt x="58851" y="698"/>
                  </a:moveTo>
                  <a:lnTo>
                    <a:pt x="58166" y="12"/>
                  </a:lnTo>
                  <a:lnTo>
                    <a:pt x="685" y="12"/>
                  </a:lnTo>
                  <a:lnTo>
                    <a:pt x="0" y="698"/>
                  </a:lnTo>
                  <a:lnTo>
                    <a:pt x="0" y="10985"/>
                  </a:lnTo>
                  <a:lnTo>
                    <a:pt x="685" y="11557"/>
                  </a:lnTo>
                  <a:lnTo>
                    <a:pt x="23190" y="11557"/>
                  </a:lnTo>
                  <a:lnTo>
                    <a:pt x="23190" y="77724"/>
                  </a:lnTo>
                  <a:lnTo>
                    <a:pt x="23888" y="78295"/>
                  </a:lnTo>
                  <a:lnTo>
                    <a:pt x="35090" y="78295"/>
                  </a:lnTo>
                  <a:lnTo>
                    <a:pt x="35648" y="77724"/>
                  </a:lnTo>
                  <a:lnTo>
                    <a:pt x="35648" y="11557"/>
                  </a:lnTo>
                  <a:lnTo>
                    <a:pt x="58166" y="11557"/>
                  </a:lnTo>
                  <a:lnTo>
                    <a:pt x="58851" y="10985"/>
                  </a:lnTo>
                  <a:lnTo>
                    <a:pt x="58851" y="10299"/>
                  </a:lnTo>
                  <a:lnTo>
                    <a:pt x="58851" y="698"/>
                  </a:lnTo>
                  <a:close/>
                </a:path>
                <a:path w="191770" h="78740">
                  <a:moveTo>
                    <a:pt x="97243" y="698"/>
                  </a:moveTo>
                  <a:lnTo>
                    <a:pt x="96672" y="12"/>
                  </a:lnTo>
                  <a:lnTo>
                    <a:pt x="85356" y="12"/>
                  </a:lnTo>
                  <a:lnTo>
                    <a:pt x="84785" y="698"/>
                  </a:lnTo>
                  <a:lnTo>
                    <a:pt x="84785" y="77724"/>
                  </a:lnTo>
                  <a:lnTo>
                    <a:pt x="85356" y="78295"/>
                  </a:lnTo>
                  <a:lnTo>
                    <a:pt x="96672" y="78295"/>
                  </a:lnTo>
                  <a:lnTo>
                    <a:pt x="97243" y="77724"/>
                  </a:lnTo>
                  <a:lnTo>
                    <a:pt x="97243" y="77038"/>
                  </a:lnTo>
                  <a:lnTo>
                    <a:pt x="97243" y="698"/>
                  </a:lnTo>
                  <a:close/>
                </a:path>
                <a:path w="191770" h="78740">
                  <a:moveTo>
                    <a:pt x="191287" y="24688"/>
                  </a:moveTo>
                  <a:lnTo>
                    <a:pt x="189496" y="14274"/>
                  </a:lnTo>
                  <a:lnTo>
                    <a:pt x="187096" y="10642"/>
                  </a:lnTo>
                  <a:lnTo>
                    <a:pt x="184365" y="6515"/>
                  </a:lnTo>
                  <a:lnTo>
                    <a:pt x="178828" y="3225"/>
                  </a:lnTo>
                  <a:lnTo>
                    <a:pt x="178828" y="15544"/>
                  </a:lnTo>
                  <a:lnTo>
                    <a:pt x="178828" y="62750"/>
                  </a:lnTo>
                  <a:lnTo>
                    <a:pt x="172542" y="67652"/>
                  </a:lnTo>
                  <a:lnTo>
                    <a:pt x="144780" y="67652"/>
                  </a:lnTo>
                  <a:lnTo>
                    <a:pt x="144780" y="10642"/>
                  </a:lnTo>
                  <a:lnTo>
                    <a:pt x="172542" y="10642"/>
                  </a:lnTo>
                  <a:lnTo>
                    <a:pt x="178828" y="15544"/>
                  </a:lnTo>
                  <a:lnTo>
                    <a:pt x="178828" y="3225"/>
                  </a:lnTo>
                  <a:lnTo>
                    <a:pt x="176237" y="1676"/>
                  </a:lnTo>
                  <a:lnTo>
                    <a:pt x="165455" y="0"/>
                  </a:lnTo>
                  <a:lnTo>
                    <a:pt x="132892" y="0"/>
                  </a:lnTo>
                  <a:lnTo>
                    <a:pt x="132321" y="698"/>
                  </a:lnTo>
                  <a:lnTo>
                    <a:pt x="132321" y="77724"/>
                  </a:lnTo>
                  <a:lnTo>
                    <a:pt x="132892" y="78282"/>
                  </a:lnTo>
                  <a:lnTo>
                    <a:pt x="165455" y="78282"/>
                  </a:lnTo>
                  <a:lnTo>
                    <a:pt x="191287" y="53606"/>
                  </a:lnTo>
                  <a:lnTo>
                    <a:pt x="191287" y="24688"/>
                  </a:lnTo>
                  <a:close/>
                </a:path>
              </a:pathLst>
            </a:custGeom>
            <a:solidFill>
              <a:srgbClr val="231F20"/>
            </a:solidFill>
          </p:spPr>
          <p:txBody>
            <a:bodyPr wrap="square" lIns="0" tIns="0" rIns="0" bIns="0" rtlCol="0"/>
            <a:lstStyle/>
            <a:p>
              <a:endParaRPr/>
            </a:p>
          </p:txBody>
        </p:sp>
      </p:grpSp>
    </p:spTree>
    <p:extLst>
      <p:ext uri="{BB962C8B-B14F-4D97-AF65-F5344CB8AC3E}">
        <p14:creationId xmlns:p14="http://schemas.microsoft.com/office/powerpoint/2010/main" val="24141308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D4804E-316C-40CC-9C0B-22CE9D85FDEC}"/>
              </a:ext>
            </a:extLst>
          </p:cNvPr>
          <p:cNvSpPr>
            <a:spLocks noGrp="1"/>
          </p:cNvSpPr>
          <p:nvPr>
            <p:ph type="title"/>
          </p:nvPr>
        </p:nvSpPr>
        <p:spPr>
          <a:xfrm>
            <a:off x="570807" y="-126378"/>
            <a:ext cx="10515600" cy="1325563"/>
          </a:xfrm>
        </p:spPr>
        <p:txBody>
          <a:bodyPr>
            <a:normAutofit/>
          </a:bodyPr>
          <a:lstStyle/>
          <a:p>
            <a:r>
              <a:rPr lang="da-DK" sz="2800" b="1" dirty="0"/>
              <a:t>Formidling</a:t>
            </a:r>
          </a:p>
        </p:txBody>
      </p:sp>
      <p:sp>
        <p:nvSpPr>
          <p:cNvPr id="3" name="Pladsholder til indhold 2">
            <a:extLst>
              <a:ext uri="{FF2B5EF4-FFF2-40B4-BE49-F238E27FC236}">
                <a16:creationId xmlns:a16="http://schemas.microsoft.com/office/drawing/2014/main" id="{77602BAE-8A89-479C-B88B-2393617760A6}"/>
              </a:ext>
            </a:extLst>
          </p:cNvPr>
          <p:cNvSpPr>
            <a:spLocks noGrp="1"/>
          </p:cNvSpPr>
          <p:nvPr>
            <p:ph idx="1"/>
          </p:nvPr>
        </p:nvSpPr>
        <p:spPr/>
        <p:txBody>
          <a:bodyPr>
            <a:normAutofit/>
          </a:bodyPr>
          <a:lstStyle/>
          <a:p>
            <a:pPr marL="0" indent="0">
              <a:buNone/>
            </a:pPr>
            <a:endParaRPr lang="en-US" sz="2000" dirty="0"/>
          </a:p>
          <a:p>
            <a:endParaRPr lang="en-US" sz="2000" dirty="0"/>
          </a:p>
        </p:txBody>
      </p:sp>
      <p:grpSp>
        <p:nvGrpSpPr>
          <p:cNvPr id="4" name="object 14">
            <a:extLst>
              <a:ext uri="{FF2B5EF4-FFF2-40B4-BE49-F238E27FC236}">
                <a16:creationId xmlns:a16="http://schemas.microsoft.com/office/drawing/2014/main" id="{DAF547B8-3C5C-A1D2-26C8-DE85A59B3970}"/>
              </a:ext>
            </a:extLst>
          </p:cNvPr>
          <p:cNvGrpSpPr/>
          <p:nvPr/>
        </p:nvGrpSpPr>
        <p:grpSpPr>
          <a:xfrm>
            <a:off x="2745658" y="128264"/>
            <a:ext cx="9936480" cy="1108645"/>
            <a:chOff x="413999" y="995654"/>
            <a:chExt cx="9936480" cy="1108645"/>
          </a:xfrm>
        </p:grpSpPr>
        <p:sp>
          <p:nvSpPr>
            <p:cNvPr id="5" name="object 15">
              <a:extLst>
                <a:ext uri="{FF2B5EF4-FFF2-40B4-BE49-F238E27FC236}">
                  <a16:creationId xmlns:a16="http://schemas.microsoft.com/office/drawing/2014/main" id="{F7D2AF46-BE79-175E-A2B6-A4494F1B4D8A}"/>
                </a:ext>
              </a:extLst>
            </p:cNvPr>
            <p:cNvSpPr/>
            <p:nvPr/>
          </p:nvSpPr>
          <p:spPr>
            <a:xfrm>
              <a:off x="8552256" y="1752193"/>
              <a:ext cx="471170" cy="119380"/>
            </a:xfrm>
            <a:custGeom>
              <a:avLst/>
              <a:gdLst/>
              <a:ahLst/>
              <a:cxnLst/>
              <a:rect l="l" t="t" r="r" b="b"/>
              <a:pathLst>
                <a:path w="471170" h="119380">
                  <a:moveTo>
                    <a:pt x="119278" y="0"/>
                  </a:moveTo>
                  <a:lnTo>
                    <a:pt x="0" y="0"/>
                  </a:lnTo>
                  <a:lnTo>
                    <a:pt x="0" y="119291"/>
                  </a:lnTo>
                  <a:lnTo>
                    <a:pt x="119278" y="119291"/>
                  </a:lnTo>
                  <a:lnTo>
                    <a:pt x="119278" y="0"/>
                  </a:lnTo>
                  <a:close/>
                </a:path>
                <a:path w="471170" h="119380">
                  <a:moveTo>
                    <a:pt x="470852" y="12"/>
                  </a:moveTo>
                  <a:lnTo>
                    <a:pt x="351548" y="12"/>
                  </a:lnTo>
                  <a:lnTo>
                    <a:pt x="351548" y="119291"/>
                  </a:lnTo>
                  <a:lnTo>
                    <a:pt x="470852" y="119291"/>
                  </a:lnTo>
                  <a:lnTo>
                    <a:pt x="470852" y="12"/>
                  </a:lnTo>
                  <a:close/>
                </a:path>
              </a:pathLst>
            </a:custGeom>
            <a:solidFill>
              <a:srgbClr val="FFFFFF"/>
            </a:solidFill>
          </p:spPr>
          <p:txBody>
            <a:bodyPr wrap="square" lIns="0" tIns="0" rIns="0" bIns="0" rtlCol="0"/>
            <a:lstStyle/>
            <a:p>
              <a:endParaRPr/>
            </a:p>
          </p:txBody>
        </p:sp>
        <p:sp>
          <p:nvSpPr>
            <p:cNvPr id="6" name="object 16">
              <a:extLst>
                <a:ext uri="{FF2B5EF4-FFF2-40B4-BE49-F238E27FC236}">
                  <a16:creationId xmlns:a16="http://schemas.microsoft.com/office/drawing/2014/main" id="{21C81A6D-F063-34FD-386F-9634098B9CC3}"/>
                </a:ext>
              </a:extLst>
            </p:cNvPr>
            <p:cNvSpPr/>
            <p:nvPr/>
          </p:nvSpPr>
          <p:spPr>
            <a:xfrm>
              <a:off x="8319960" y="1811838"/>
              <a:ext cx="471170" cy="0"/>
            </a:xfrm>
            <a:custGeom>
              <a:avLst/>
              <a:gdLst/>
              <a:ahLst/>
              <a:cxnLst/>
              <a:rect l="l" t="t" r="r" b="b"/>
              <a:pathLst>
                <a:path w="471170">
                  <a:moveTo>
                    <a:pt x="0" y="0"/>
                  </a:moveTo>
                  <a:lnTo>
                    <a:pt x="470877" y="0"/>
                  </a:lnTo>
                </a:path>
              </a:pathLst>
            </a:custGeom>
            <a:ln w="119292">
              <a:solidFill>
                <a:srgbClr val="FFFFFF"/>
              </a:solidFill>
            </a:ln>
          </p:spPr>
          <p:txBody>
            <a:bodyPr wrap="square" lIns="0" tIns="0" rIns="0" bIns="0" rtlCol="0"/>
            <a:lstStyle/>
            <a:p>
              <a:endParaRPr/>
            </a:p>
          </p:txBody>
        </p:sp>
        <p:sp>
          <p:nvSpPr>
            <p:cNvPr id="7" name="object 17">
              <a:extLst>
                <a:ext uri="{FF2B5EF4-FFF2-40B4-BE49-F238E27FC236}">
                  <a16:creationId xmlns:a16="http://schemas.microsoft.com/office/drawing/2014/main" id="{E012C98A-42EC-0DE8-1571-E4B2FA4F988E}"/>
                </a:ext>
              </a:extLst>
            </p:cNvPr>
            <p:cNvSpPr/>
            <p:nvPr/>
          </p:nvSpPr>
          <p:spPr>
            <a:xfrm>
              <a:off x="9195759" y="1752192"/>
              <a:ext cx="0" cy="119380"/>
            </a:xfrm>
            <a:custGeom>
              <a:avLst/>
              <a:gdLst/>
              <a:ahLst/>
              <a:cxnLst/>
              <a:rect l="l" t="t" r="r" b="b"/>
              <a:pathLst>
                <a:path h="119380">
                  <a:moveTo>
                    <a:pt x="0" y="0"/>
                  </a:moveTo>
                  <a:lnTo>
                    <a:pt x="0" y="119292"/>
                  </a:lnTo>
                </a:path>
              </a:pathLst>
            </a:custGeom>
            <a:ln w="119291">
              <a:solidFill>
                <a:srgbClr val="FFFFFF"/>
              </a:solidFill>
            </a:ln>
          </p:spPr>
          <p:txBody>
            <a:bodyPr wrap="square" lIns="0" tIns="0" rIns="0" bIns="0" rtlCol="0"/>
            <a:lstStyle/>
            <a:p>
              <a:endParaRPr/>
            </a:p>
          </p:txBody>
        </p:sp>
        <p:sp>
          <p:nvSpPr>
            <p:cNvPr id="8" name="object 18">
              <a:extLst>
                <a:ext uri="{FF2B5EF4-FFF2-40B4-BE49-F238E27FC236}">
                  <a16:creationId xmlns:a16="http://schemas.microsoft.com/office/drawing/2014/main" id="{828ECE9F-915A-926C-96E2-E86CF4C23D39}"/>
                </a:ext>
              </a:extLst>
            </p:cNvPr>
            <p:cNvSpPr/>
            <p:nvPr/>
          </p:nvSpPr>
          <p:spPr>
            <a:xfrm>
              <a:off x="9016822" y="1632902"/>
              <a:ext cx="471170" cy="351790"/>
            </a:xfrm>
            <a:custGeom>
              <a:avLst/>
              <a:gdLst/>
              <a:ahLst/>
              <a:cxnLst/>
              <a:rect l="l" t="t" r="r" b="b"/>
              <a:pathLst>
                <a:path w="471170" h="351789">
                  <a:moveTo>
                    <a:pt x="119278" y="0"/>
                  </a:moveTo>
                  <a:lnTo>
                    <a:pt x="0" y="0"/>
                  </a:lnTo>
                  <a:lnTo>
                    <a:pt x="0" y="119291"/>
                  </a:lnTo>
                  <a:lnTo>
                    <a:pt x="119278" y="119291"/>
                  </a:lnTo>
                  <a:lnTo>
                    <a:pt x="119278" y="0"/>
                  </a:lnTo>
                  <a:close/>
                </a:path>
                <a:path w="471170" h="351789">
                  <a:moveTo>
                    <a:pt x="351586" y="119291"/>
                  </a:moveTo>
                  <a:lnTo>
                    <a:pt x="119291" y="119291"/>
                  </a:lnTo>
                  <a:lnTo>
                    <a:pt x="119291" y="235445"/>
                  </a:lnTo>
                  <a:lnTo>
                    <a:pt x="119291" y="238594"/>
                  </a:lnTo>
                  <a:lnTo>
                    <a:pt x="119291" y="351586"/>
                  </a:lnTo>
                  <a:lnTo>
                    <a:pt x="351586" y="351586"/>
                  </a:lnTo>
                  <a:lnTo>
                    <a:pt x="351586" y="238594"/>
                  </a:lnTo>
                  <a:lnTo>
                    <a:pt x="351586" y="235445"/>
                  </a:lnTo>
                  <a:lnTo>
                    <a:pt x="351586" y="119291"/>
                  </a:lnTo>
                  <a:close/>
                </a:path>
                <a:path w="471170" h="351789">
                  <a:moveTo>
                    <a:pt x="470877" y="12"/>
                  </a:moveTo>
                  <a:lnTo>
                    <a:pt x="351586" y="12"/>
                  </a:lnTo>
                  <a:lnTo>
                    <a:pt x="351586" y="119291"/>
                  </a:lnTo>
                  <a:lnTo>
                    <a:pt x="470877" y="119291"/>
                  </a:lnTo>
                  <a:lnTo>
                    <a:pt x="470877" y="12"/>
                  </a:lnTo>
                  <a:close/>
                </a:path>
              </a:pathLst>
            </a:custGeom>
            <a:solidFill>
              <a:srgbClr val="FFFFFF"/>
            </a:solidFill>
          </p:spPr>
          <p:txBody>
            <a:bodyPr wrap="square" lIns="0" tIns="0" rIns="0" bIns="0" rtlCol="0"/>
            <a:lstStyle/>
            <a:p>
              <a:endParaRPr/>
            </a:p>
          </p:txBody>
        </p:sp>
        <p:sp>
          <p:nvSpPr>
            <p:cNvPr id="9" name="object 19">
              <a:extLst>
                <a:ext uri="{FF2B5EF4-FFF2-40B4-BE49-F238E27FC236}">
                  <a16:creationId xmlns:a16="http://schemas.microsoft.com/office/drawing/2014/main" id="{36AFCE5E-72D7-F998-5DD4-247C6E7F91DF}"/>
                </a:ext>
              </a:extLst>
            </p:cNvPr>
            <p:cNvSpPr/>
            <p:nvPr/>
          </p:nvSpPr>
          <p:spPr>
            <a:xfrm>
              <a:off x="9136113" y="1956237"/>
              <a:ext cx="351790" cy="0"/>
            </a:xfrm>
            <a:custGeom>
              <a:avLst/>
              <a:gdLst/>
              <a:ahLst/>
              <a:cxnLst/>
              <a:rect l="l" t="t" r="r" b="b"/>
              <a:pathLst>
                <a:path w="351790">
                  <a:moveTo>
                    <a:pt x="0" y="0"/>
                  </a:moveTo>
                  <a:lnTo>
                    <a:pt x="351589" y="0"/>
                  </a:lnTo>
                </a:path>
              </a:pathLst>
            </a:custGeom>
            <a:ln w="56502">
              <a:solidFill>
                <a:srgbClr val="FFFFFF"/>
              </a:solidFill>
            </a:ln>
          </p:spPr>
          <p:txBody>
            <a:bodyPr wrap="square" lIns="0" tIns="0" rIns="0" bIns="0" rtlCol="0"/>
            <a:lstStyle/>
            <a:p>
              <a:endParaRPr/>
            </a:p>
          </p:txBody>
        </p:sp>
        <p:sp>
          <p:nvSpPr>
            <p:cNvPr id="10" name="object 20">
              <a:extLst>
                <a:ext uri="{FF2B5EF4-FFF2-40B4-BE49-F238E27FC236}">
                  <a16:creationId xmlns:a16="http://schemas.microsoft.com/office/drawing/2014/main" id="{6EFD1FF2-3870-8DE5-6D8D-0A8C514E8B34}"/>
                </a:ext>
              </a:extLst>
            </p:cNvPr>
            <p:cNvSpPr/>
            <p:nvPr/>
          </p:nvSpPr>
          <p:spPr>
            <a:xfrm>
              <a:off x="9016824" y="2014311"/>
              <a:ext cx="471170" cy="0"/>
            </a:xfrm>
            <a:custGeom>
              <a:avLst/>
              <a:gdLst/>
              <a:ahLst/>
              <a:cxnLst/>
              <a:rect l="l" t="t" r="r" b="b"/>
              <a:pathLst>
                <a:path w="471170">
                  <a:moveTo>
                    <a:pt x="0" y="0"/>
                  </a:moveTo>
                  <a:lnTo>
                    <a:pt x="470877" y="0"/>
                  </a:lnTo>
                </a:path>
              </a:pathLst>
            </a:custGeom>
            <a:ln w="56502">
              <a:solidFill>
                <a:srgbClr val="FFFFFF"/>
              </a:solidFill>
            </a:ln>
          </p:spPr>
          <p:txBody>
            <a:bodyPr wrap="square" lIns="0" tIns="0" rIns="0" bIns="0" rtlCol="0"/>
            <a:lstStyle/>
            <a:p>
              <a:endParaRPr/>
            </a:p>
          </p:txBody>
        </p:sp>
        <p:sp>
          <p:nvSpPr>
            <p:cNvPr id="11" name="object 21">
              <a:extLst>
                <a:ext uri="{FF2B5EF4-FFF2-40B4-BE49-F238E27FC236}">
                  <a16:creationId xmlns:a16="http://schemas.microsoft.com/office/drawing/2014/main" id="{5DEE65C1-8C54-08A2-A30B-DA7EA496179D}"/>
                </a:ext>
              </a:extLst>
            </p:cNvPr>
            <p:cNvSpPr/>
            <p:nvPr/>
          </p:nvSpPr>
          <p:spPr>
            <a:xfrm>
              <a:off x="9249117" y="1692548"/>
              <a:ext cx="471170" cy="0"/>
            </a:xfrm>
            <a:custGeom>
              <a:avLst/>
              <a:gdLst/>
              <a:ahLst/>
              <a:cxnLst/>
              <a:rect l="l" t="t" r="r" b="b"/>
              <a:pathLst>
                <a:path w="471170">
                  <a:moveTo>
                    <a:pt x="0" y="0"/>
                  </a:moveTo>
                  <a:lnTo>
                    <a:pt x="470877" y="0"/>
                  </a:lnTo>
                </a:path>
              </a:pathLst>
            </a:custGeom>
            <a:ln w="119291">
              <a:solidFill>
                <a:srgbClr val="FFFFFF"/>
              </a:solidFill>
            </a:ln>
          </p:spPr>
          <p:txBody>
            <a:bodyPr wrap="square" lIns="0" tIns="0" rIns="0" bIns="0" rtlCol="0"/>
            <a:lstStyle/>
            <a:p>
              <a:endParaRPr/>
            </a:p>
          </p:txBody>
        </p:sp>
        <p:sp>
          <p:nvSpPr>
            <p:cNvPr id="12" name="object 22">
              <a:extLst>
                <a:ext uri="{FF2B5EF4-FFF2-40B4-BE49-F238E27FC236}">
                  <a16:creationId xmlns:a16="http://schemas.microsoft.com/office/drawing/2014/main" id="{3C18C9F0-F75A-2B0E-D3B1-D8DA1E20C341}"/>
                </a:ext>
              </a:extLst>
            </p:cNvPr>
            <p:cNvSpPr/>
            <p:nvPr/>
          </p:nvSpPr>
          <p:spPr>
            <a:xfrm>
              <a:off x="9249117" y="1926414"/>
              <a:ext cx="471170" cy="0"/>
            </a:xfrm>
            <a:custGeom>
              <a:avLst/>
              <a:gdLst/>
              <a:ahLst/>
              <a:cxnLst/>
              <a:rect l="l" t="t" r="r" b="b"/>
              <a:pathLst>
                <a:path w="471170">
                  <a:moveTo>
                    <a:pt x="0" y="0"/>
                  </a:moveTo>
                  <a:lnTo>
                    <a:pt x="119291" y="0"/>
                  </a:lnTo>
                </a:path>
                <a:path w="471170">
                  <a:moveTo>
                    <a:pt x="351586" y="0"/>
                  </a:moveTo>
                  <a:lnTo>
                    <a:pt x="470877" y="0"/>
                  </a:lnTo>
                </a:path>
              </a:pathLst>
            </a:custGeom>
            <a:ln w="116146">
              <a:solidFill>
                <a:srgbClr val="FFFFFF"/>
              </a:solidFill>
            </a:ln>
          </p:spPr>
          <p:txBody>
            <a:bodyPr wrap="square" lIns="0" tIns="0" rIns="0" bIns="0" rtlCol="0"/>
            <a:lstStyle/>
            <a:p>
              <a:endParaRPr/>
            </a:p>
          </p:txBody>
        </p:sp>
        <p:sp>
          <p:nvSpPr>
            <p:cNvPr id="13" name="object 23">
              <a:extLst>
                <a:ext uri="{FF2B5EF4-FFF2-40B4-BE49-F238E27FC236}">
                  <a16:creationId xmlns:a16="http://schemas.microsoft.com/office/drawing/2014/main" id="{6D7F1B00-FD11-73D7-A53B-39115FA4C022}"/>
                </a:ext>
              </a:extLst>
            </p:cNvPr>
            <p:cNvSpPr/>
            <p:nvPr/>
          </p:nvSpPr>
          <p:spPr>
            <a:xfrm>
              <a:off x="8784514" y="1632902"/>
              <a:ext cx="935990" cy="410209"/>
            </a:xfrm>
            <a:custGeom>
              <a:avLst/>
              <a:gdLst/>
              <a:ahLst/>
              <a:cxnLst/>
              <a:rect l="l" t="t" r="r" b="b"/>
              <a:pathLst>
                <a:path w="935990" h="410210">
                  <a:moveTo>
                    <a:pt x="119303" y="0"/>
                  </a:moveTo>
                  <a:lnTo>
                    <a:pt x="0" y="0"/>
                  </a:lnTo>
                  <a:lnTo>
                    <a:pt x="0" y="119291"/>
                  </a:lnTo>
                  <a:lnTo>
                    <a:pt x="119303" y="119291"/>
                  </a:lnTo>
                  <a:lnTo>
                    <a:pt x="119303" y="0"/>
                  </a:lnTo>
                  <a:close/>
                </a:path>
                <a:path w="935990" h="410210">
                  <a:moveTo>
                    <a:pt x="935482" y="353161"/>
                  </a:moveTo>
                  <a:lnTo>
                    <a:pt x="464591" y="353161"/>
                  </a:lnTo>
                  <a:lnTo>
                    <a:pt x="464591" y="409663"/>
                  </a:lnTo>
                  <a:lnTo>
                    <a:pt x="935482" y="409663"/>
                  </a:lnTo>
                  <a:lnTo>
                    <a:pt x="935482" y="353161"/>
                  </a:lnTo>
                  <a:close/>
                </a:path>
                <a:path w="935990" h="410210">
                  <a:moveTo>
                    <a:pt x="935482" y="295084"/>
                  </a:moveTo>
                  <a:lnTo>
                    <a:pt x="464591" y="295084"/>
                  </a:lnTo>
                  <a:lnTo>
                    <a:pt x="464591" y="351599"/>
                  </a:lnTo>
                  <a:lnTo>
                    <a:pt x="935482" y="351599"/>
                  </a:lnTo>
                  <a:lnTo>
                    <a:pt x="935482" y="295084"/>
                  </a:lnTo>
                  <a:close/>
                </a:path>
              </a:pathLst>
            </a:custGeom>
            <a:solidFill>
              <a:srgbClr val="FFFFFF"/>
            </a:solidFill>
          </p:spPr>
          <p:txBody>
            <a:bodyPr wrap="square" lIns="0" tIns="0" rIns="0" bIns="0" rtlCol="0"/>
            <a:lstStyle/>
            <a:p>
              <a:endParaRPr/>
            </a:p>
          </p:txBody>
        </p:sp>
        <p:sp>
          <p:nvSpPr>
            <p:cNvPr id="14" name="object 24">
              <a:extLst>
                <a:ext uri="{FF2B5EF4-FFF2-40B4-BE49-F238E27FC236}">
                  <a16:creationId xmlns:a16="http://schemas.microsoft.com/office/drawing/2014/main" id="{1F234953-6C7A-07B4-C914-7F651B8F7123}"/>
                </a:ext>
              </a:extLst>
            </p:cNvPr>
            <p:cNvSpPr/>
            <p:nvPr/>
          </p:nvSpPr>
          <p:spPr>
            <a:xfrm>
              <a:off x="9136113" y="1926414"/>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15" name="object 25">
              <a:extLst>
                <a:ext uri="{FF2B5EF4-FFF2-40B4-BE49-F238E27FC236}">
                  <a16:creationId xmlns:a16="http://schemas.microsoft.com/office/drawing/2014/main" id="{910CB89B-D517-3843-504B-F40D76C7AC32}"/>
                </a:ext>
              </a:extLst>
            </p:cNvPr>
            <p:cNvSpPr/>
            <p:nvPr/>
          </p:nvSpPr>
          <p:spPr>
            <a:xfrm>
              <a:off x="8784526" y="1956237"/>
              <a:ext cx="471170" cy="58419"/>
            </a:xfrm>
            <a:custGeom>
              <a:avLst/>
              <a:gdLst/>
              <a:ahLst/>
              <a:cxnLst/>
              <a:rect l="l" t="t" r="r" b="b"/>
              <a:pathLst>
                <a:path w="471170" h="58419">
                  <a:moveTo>
                    <a:pt x="119287" y="0"/>
                  </a:moveTo>
                  <a:lnTo>
                    <a:pt x="470877" y="0"/>
                  </a:lnTo>
                </a:path>
                <a:path w="471170" h="58419">
                  <a:moveTo>
                    <a:pt x="0" y="58073"/>
                  </a:moveTo>
                  <a:lnTo>
                    <a:pt x="470877" y="58073"/>
                  </a:lnTo>
                </a:path>
              </a:pathLst>
            </a:custGeom>
            <a:ln w="56501">
              <a:solidFill>
                <a:srgbClr val="FFFFFF"/>
              </a:solidFill>
            </a:ln>
          </p:spPr>
          <p:txBody>
            <a:bodyPr wrap="square" lIns="0" tIns="0" rIns="0" bIns="0" rtlCol="0"/>
            <a:lstStyle/>
            <a:p>
              <a:endParaRPr/>
            </a:p>
          </p:txBody>
        </p:sp>
        <p:sp>
          <p:nvSpPr>
            <p:cNvPr id="16" name="object 26">
              <a:extLst>
                <a:ext uri="{FF2B5EF4-FFF2-40B4-BE49-F238E27FC236}">
                  <a16:creationId xmlns:a16="http://schemas.microsoft.com/office/drawing/2014/main" id="{FBB08B1B-3B69-9505-FAA8-F2B1691FBF65}"/>
                </a:ext>
              </a:extLst>
            </p:cNvPr>
            <p:cNvSpPr/>
            <p:nvPr/>
          </p:nvSpPr>
          <p:spPr>
            <a:xfrm>
              <a:off x="8671547" y="1692547"/>
              <a:ext cx="232410" cy="0"/>
            </a:xfrm>
            <a:custGeom>
              <a:avLst/>
              <a:gdLst/>
              <a:ahLst/>
              <a:cxnLst/>
              <a:rect l="l" t="t" r="r" b="b"/>
              <a:pathLst>
                <a:path w="232409">
                  <a:moveTo>
                    <a:pt x="0" y="0"/>
                  </a:moveTo>
                  <a:lnTo>
                    <a:pt x="232270" y="0"/>
                  </a:lnTo>
                </a:path>
              </a:pathLst>
            </a:custGeom>
            <a:ln w="119292">
              <a:solidFill>
                <a:srgbClr val="FFFFFF"/>
              </a:solidFill>
            </a:ln>
          </p:spPr>
          <p:txBody>
            <a:bodyPr wrap="square" lIns="0" tIns="0" rIns="0" bIns="0" rtlCol="0"/>
            <a:lstStyle/>
            <a:p>
              <a:endParaRPr/>
            </a:p>
          </p:txBody>
        </p:sp>
        <p:sp>
          <p:nvSpPr>
            <p:cNvPr id="17" name="object 27">
              <a:extLst>
                <a:ext uri="{FF2B5EF4-FFF2-40B4-BE49-F238E27FC236}">
                  <a16:creationId xmlns:a16="http://schemas.microsoft.com/office/drawing/2014/main" id="{D9CEDDFE-4180-BAA6-202E-2BD8AFA6A740}"/>
                </a:ext>
              </a:extLst>
            </p:cNvPr>
            <p:cNvSpPr/>
            <p:nvPr/>
          </p:nvSpPr>
          <p:spPr>
            <a:xfrm>
              <a:off x="8552244" y="1868347"/>
              <a:ext cx="471170" cy="174625"/>
            </a:xfrm>
            <a:custGeom>
              <a:avLst/>
              <a:gdLst/>
              <a:ahLst/>
              <a:cxnLst/>
              <a:rect l="l" t="t" r="r" b="b"/>
              <a:pathLst>
                <a:path w="471170" h="174625">
                  <a:moveTo>
                    <a:pt x="470852" y="117716"/>
                  </a:moveTo>
                  <a:lnTo>
                    <a:pt x="0" y="117716"/>
                  </a:lnTo>
                  <a:lnTo>
                    <a:pt x="0" y="174218"/>
                  </a:lnTo>
                  <a:lnTo>
                    <a:pt x="470852" y="174218"/>
                  </a:lnTo>
                  <a:lnTo>
                    <a:pt x="470852" y="117716"/>
                  </a:lnTo>
                  <a:close/>
                </a:path>
                <a:path w="471170" h="174625">
                  <a:moveTo>
                    <a:pt x="470852" y="0"/>
                  </a:moveTo>
                  <a:lnTo>
                    <a:pt x="351561" y="0"/>
                  </a:lnTo>
                  <a:lnTo>
                    <a:pt x="351561" y="59639"/>
                  </a:lnTo>
                  <a:lnTo>
                    <a:pt x="119291" y="59639"/>
                  </a:lnTo>
                  <a:lnTo>
                    <a:pt x="119291" y="0"/>
                  </a:lnTo>
                  <a:lnTo>
                    <a:pt x="0" y="0"/>
                  </a:lnTo>
                  <a:lnTo>
                    <a:pt x="0" y="59639"/>
                  </a:lnTo>
                  <a:lnTo>
                    <a:pt x="0" y="116141"/>
                  </a:lnTo>
                  <a:lnTo>
                    <a:pt x="119291" y="116141"/>
                  </a:lnTo>
                  <a:lnTo>
                    <a:pt x="351561" y="116141"/>
                  </a:lnTo>
                  <a:lnTo>
                    <a:pt x="470852" y="116141"/>
                  </a:lnTo>
                  <a:lnTo>
                    <a:pt x="470852" y="59639"/>
                  </a:lnTo>
                  <a:lnTo>
                    <a:pt x="470852" y="0"/>
                  </a:lnTo>
                  <a:close/>
                </a:path>
              </a:pathLst>
            </a:custGeom>
            <a:solidFill>
              <a:srgbClr val="FFFFFF"/>
            </a:solidFill>
          </p:spPr>
          <p:txBody>
            <a:bodyPr wrap="square" lIns="0" tIns="0" rIns="0" bIns="0" rtlCol="0"/>
            <a:lstStyle/>
            <a:p>
              <a:endParaRPr/>
            </a:p>
          </p:txBody>
        </p:sp>
        <p:sp>
          <p:nvSpPr>
            <p:cNvPr id="18" name="object 28">
              <a:extLst>
                <a:ext uri="{FF2B5EF4-FFF2-40B4-BE49-F238E27FC236}">
                  <a16:creationId xmlns:a16="http://schemas.microsoft.com/office/drawing/2014/main" id="{F3F528EA-366C-2EC0-000E-16C3C8B40E44}"/>
                </a:ext>
              </a:extLst>
            </p:cNvPr>
            <p:cNvSpPr/>
            <p:nvPr/>
          </p:nvSpPr>
          <p:spPr>
            <a:xfrm>
              <a:off x="8319960" y="1518319"/>
              <a:ext cx="1167765" cy="59690"/>
            </a:xfrm>
            <a:custGeom>
              <a:avLst/>
              <a:gdLst/>
              <a:ahLst/>
              <a:cxnLst/>
              <a:rect l="l" t="t" r="r" b="b"/>
              <a:pathLst>
                <a:path w="1167765" h="59690">
                  <a:moveTo>
                    <a:pt x="583857" y="0"/>
                  </a:moveTo>
                  <a:lnTo>
                    <a:pt x="703148" y="0"/>
                  </a:lnTo>
                </a:path>
                <a:path w="1167765" h="59690">
                  <a:moveTo>
                    <a:pt x="232295" y="59646"/>
                  </a:moveTo>
                  <a:lnTo>
                    <a:pt x="703148" y="59646"/>
                  </a:lnTo>
                </a:path>
                <a:path w="1167765" h="59690">
                  <a:moveTo>
                    <a:pt x="0" y="59646"/>
                  </a:moveTo>
                  <a:lnTo>
                    <a:pt x="470877" y="59646"/>
                  </a:lnTo>
                </a:path>
                <a:path w="1167765" h="59690">
                  <a:moveTo>
                    <a:pt x="464566" y="59646"/>
                  </a:moveTo>
                  <a:lnTo>
                    <a:pt x="935443" y="59646"/>
                  </a:lnTo>
                </a:path>
                <a:path w="1167765" h="59690">
                  <a:moveTo>
                    <a:pt x="696861" y="59646"/>
                  </a:moveTo>
                  <a:lnTo>
                    <a:pt x="1167739" y="59646"/>
                  </a:lnTo>
                </a:path>
                <a:path w="1167765" h="59690">
                  <a:moveTo>
                    <a:pt x="816152" y="0"/>
                  </a:moveTo>
                  <a:lnTo>
                    <a:pt x="935443" y="0"/>
                  </a:lnTo>
                </a:path>
                <a:path w="1167765" h="59690">
                  <a:moveTo>
                    <a:pt x="816152" y="0"/>
                  </a:moveTo>
                  <a:lnTo>
                    <a:pt x="1167739" y="0"/>
                  </a:lnTo>
                </a:path>
              </a:pathLst>
            </a:custGeom>
            <a:ln w="3175">
              <a:solidFill>
                <a:srgbClr val="FFFFFF"/>
              </a:solidFill>
            </a:ln>
          </p:spPr>
          <p:txBody>
            <a:bodyPr wrap="square" lIns="0" tIns="0" rIns="0" bIns="0" rtlCol="0"/>
            <a:lstStyle/>
            <a:p>
              <a:endParaRPr/>
            </a:p>
          </p:txBody>
        </p:sp>
        <p:sp>
          <p:nvSpPr>
            <p:cNvPr id="19" name="object 29">
              <a:extLst>
                <a:ext uri="{FF2B5EF4-FFF2-40B4-BE49-F238E27FC236}">
                  <a16:creationId xmlns:a16="http://schemas.microsoft.com/office/drawing/2014/main" id="{A5FCB027-CFC2-7374-F91A-27EA20630228}"/>
                </a:ext>
              </a:extLst>
            </p:cNvPr>
            <p:cNvSpPr/>
            <p:nvPr/>
          </p:nvSpPr>
          <p:spPr>
            <a:xfrm>
              <a:off x="9016810" y="1519897"/>
              <a:ext cx="471170" cy="119380"/>
            </a:xfrm>
            <a:custGeom>
              <a:avLst/>
              <a:gdLst/>
              <a:ahLst/>
              <a:cxnLst/>
              <a:rect l="l" t="t" r="r" b="b"/>
              <a:pathLst>
                <a:path w="471170" h="119380">
                  <a:moveTo>
                    <a:pt x="119291" y="0"/>
                  </a:moveTo>
                  <a:lnTo>
                    <a:pt x="0" y="0"/>
                  </a:lnTo>
                  <a:lnTo>
                    <a:pt x="0" y="119278"/>
                  </a:lnTo>
                  <a:lnTo>
                    <a:pt x="119291" y="119278"/>
                  </a:lnTo>
                  <a:lnTo>
                    <a:pt x="119291" y="0"/>
                  </a:lnTo>
                  <a:close/>
                </a:path>
                <a:path w="471170" h="119380">
                  <a:moveTo>
                    <a:pt x="470890" y="0"/>
                  </a:moveTo>
                  <a:lnTo>
                    <a:pt x="351599" y="0"/>
                  </a:lnTo>
                  <a:lnTo>
                    <a:pt x="351599" y="119278"/>
                  </a:lnTo>
                  <a:lnTo>
                    <a:pt x="470890" y="119278"/>
                  </a:lnTo>
                  <a:lnTo>
                    <a:pt x="470890" y="0"/>
                  </a:lnTo>
                  <a:close/>
                </a:path>
              </a:pathLst>
            </a:custGeom>
            <a:solidFill>
              <a:srgbClr val="FFFFFF"/>
            </a:solidFill>
          </p:spPr>
          <p:txBody>
            <a:bodyPr wrap="square" lIns="0" tIns="0" rIns="0" bIns="0" rtlCol="0"/>
            <a:lstStyle/>
            <a:p>
              <a:endParaRPr/>
            </a:p>
          </p:txBody>
        </p:sp>
        <p:sp>
          <p:nvSpPr>
            <p:cNvPr id="20" name="object 30">
              <a:extLst>
                <a:ext uri="{FF2B5EF4-FFF2-40B4-BE49-F238E27FC236}">
                  <a16:creationId xmlns:a16="http://schemas.microsoft.com/office/drawing/2014/main" id="{90654776-4E34-3403-79E9-691093AD06B4}"/>
                </a:ext>
              </a:extLst>
            </p:cNvPr>
            <p:cNvSpPr/>
            <p:nvPr/>
          </p:nvSpPr>
          <p:spPr>
            <a:xfrm>
              <a:off x="8319960" y="1518319"/>
              <a:ext cx="471170" cy="0"/>
            </a:xfrm>
            <a:custGeom>
              <a:avLst/>
              <a:gdLst/>
              <a:ahLst/>
              <a:cxnLst/>
              <a:rect l="l" t="t" r="r" b="b"/>
              <a:pathLst>
                <a:path w="471170">
                  <a:moveTo>
                    <a:pt x="232295" y="0"/>
                  </a:moveTo>
                  <a:lnTo>
                    <a:pt x="351586" y="0"/>
                  </a:lnTo>
                </a:path>
                <a:path w="471170">
                  <a:moveTo>
                    <a:pt x="0" y="0"/>
                  </a:moveTo>
                  <a:lnTo>
                    <a:pt x="470877" y="0"/>
                  </a:lnTo>
                </a:path>
              </a:pathLst>
            </a:custGeom>
            <a:ln w="3175">
              <a:solidFill>
                <a:srgbClr val="FFFFFF"/>
              </a:solidFill>
            </a:ln>
          </p:spPr>
          <p:txBody>
            <a:bodyPr wrap="square" lIns="0" tIns="0" rIns="0" bIns="0" rtlCol="0"/>
            <a:lstStyle/>
            <a:p>
              <a:endParaRPr/>
            </a:p>
          </p:txBody>
        </p:sp>
        <p:sp>
          <p:nvSpPr>
            <p:cNvPr id="21" name="object 31">
              <a:extLst>
                <a:ext uri="{FF2B5EF4-FFF2-40B4-BE49-F238E27FC236}">
                  <a16:creationId xmlns:a16="http://schemas.microsoft.com/office/drawing/2014/main" id="{D01ED55D-1D19-F7F5-99EB-72E2FEAF00C2}"/>
                </a:ext>
              </a:extLst>
            </p:cNvPr>
            <p:cNvSpPr/>
            <p:nvPr/>
          </p:nvSpPr>
          <p:spPr>
            <a:xfrm>
              <a:off x="8671547" y="1519897"/>
              <a:ext cx="232410" cy="119380"/>
            </a:xfrm>
            <a:custGeom>
              <a:avLst/>
              <a:gdLst/>
              <a:ahLst/>
              <a:cxnLst/>
              <a:rect l="l" t="t" r="r" b="b"/>
              <a:pathLst>
                <a:path w="232409" h="119380">
                  <a:moveTo>
                    <a:pt x="232270" y="0"/>
                  </a:moveTo>
                  <a:lnTo>
                    <a:pt x="112966" y="0"/>
                  </a:lnTo>
                  <a:lnTo>
                    <a:pt x="0" y="0"/>
                  </a:lnTo>
                  <a:lnTo>
                    <a:pt x="0" y="119278"/>
                  </a:lnTo>
                  <a:lnTo>
                    <a:pt x="112966" y="119278"/>
                  </a:lnTo>
                  <a:lnTo>
                    <a:pt x="232270" y="119278"/>
                  </a:lnTo>
                  <a:lnTo>
                    <a:pt x="232270" y="0"/>
                  </a:lnTo>
                  <a:close/>
                </a:path>
              </a:pathLst>
            </a:custGeom>
            <a:solidFill>
              <a:srgbClr val="FFFFFF"/>
            </a:solidFill>
          </p:spPr>
          <p:txBody>
            <a:bodyPr wrap="square" lIns="0" tIns="0" rIns="0" bIns="0" rtlCol="0"/>
            <a:lstStyle/>
            <a:p>
              <a:endParaRPr/>
            </a:p>
          </p:txBody>
        </p:sp>
        <p:sp>
          <p:nvSpPr>
            <p:cNvPr id="22" name="object 32">
              <a:extLst>
                <a:ext uri="{FF2B5EF4-FFF2-40B4-BE49-F238E27FC236}">
                  <a16:creationId xmlns:a16="http://schemas.microsoft.com/office/drawing/2014/main" id="{F69FE0E6-57DF-9F43-00FC-3715AC7049EE}"/>
                </a:ext>
              </a:extLst>
            </p:cNvPr>
            <p:cNvSpPr/>
            <p:nvPr/>
          </p:nvSpPr>
          <p:spPr>
            <a:xfrm>
              <a:off x="8671547" y="1519897"/>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73C167"/>
            </a:solidFill>
          </p:spPr>
          <p:txBody>
            <a:bodyPr wrap="square" lIns="0" tIns="0" rIns="0" bIns="0" rtlCol="0"/>
            <a:lstStyle/>
            <a:p>
              <a:endParaRPr/>
            </a:p>
          </p:txBody>
        </p:sp>
        <p:sp>
          <p:nvSpPr>
            <p:cNvPr id="23" name="object 33">
              <a:extLst>
                <a:ext uri="{FF2B5EF4-FFF2-40B4-BE49-F238E27FC236}">
                  <a16:creationId xmlns:a16="http://schemas.microsoft.com/office/drawing/2014/main" id="{52D49A73-BEAB-C7CF-2297-EBC7015C9EF2}"/>
                </a:ext>
              </a:extLst>
            </p:cNvPr>
            <p:cNvSpPr/>
            <p:nvPr/>
          </p:nvSpPr>
          <p:spPr>
            <a:xfrm>
              <a:off x="8439251"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3B649"/>
            </a:solidFill>
          </p:spPr>
          <p:txBody>
            <a:bodyPr wrap="square" lIns="0" tIns="0" rIns="0" bIns="0" rtlCol="0"/>
            <a:lstStyle/>
            <a:p>
              <a:endParaRPr/>
            </a:p>
          </p:txBody>
        </p:sp>
        <p:sp>
          <p:nvSpPr>
            <p:cNvPr id="24" name="object 34">
              <a:extLst>
                <a:ext uri="{FF2B5EF4-FFF2-40B4-BE49-F238E27FC236}">
                  <a16:creationId xmlns:a16="http://schemas.microsoft.com/office/drawing/2014/main" id="{525D964A-E4A1-0B44-B385-98DFD5A56050}"/>
                </a:ext>
              </a:extLst>
            </p:cNvPr>
            <p:cNvSpPr/>
            <p:nvPr/>
          </p:nvSpPr>
          <p:spPr>
            <a:xfrm>
              <a:off x="8903817"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95CE8B"/>
            </a:solidFill>
          </p:spPr>
          <p:txBody>
            <a:bodyPr wrap="square" lIns="0" tIns="0" rIns="0" bIns="0" rtlCol="0"/>
            <a:lstStyle/>
            <a:p>
              <a:endParaRPr/>
            </a:p>
          </p:txBody>
        </p:sp>
        <p:sp>
          <p:nvSpPr>
            <p:cNvPr id="25" name="object 35">
              <a:extLst>
                <a:ext uri="{FF2B5EF4-FFF2-40B4-BE49-F238E27FC236}">
                  <a16:creationId xmlns:a16="http://schemas.microsoft.com/office/drawing/2014/main" id="{6C6BB4DF-8C07-1AE0-A4D0-78CAE371B8CA}"/>
                </a:ext>
              </a:extLst>
            </p:cNvPr>
            <p:cNvSpPr/>
            <p:nvPr/>
          </p:nvSpPr>
          <p:spPr>
            <a:xfrm>
              <a:off x="9136113"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B8DDAE"/>
            </a:solidFill>
          </p:spPr>
          <p:txBody>
            <a:bodyPr wrap="square" lIns="0" tIns="0" rIns="0" bIns="0" rtlCol="0"/>
            <a:lstStyle/>
            <a:p>
              <a:endParaRPr/>
            </a:p>
          </p:txBody>
        </p:sp>
        <p:sp>
          <p:nvSpPr>
            <p:cNvPr id="26" name="object 36">
              <a:extLst>
                <a:ext uri="{FF2B5EF4-FFF2-40B4-BE49-F238E27FC236}">
                  <a16:creationId xmlns:a16="http://schemas.microsoft.com/office/drawing/2014/main" id="{71F99645-7F54-6493-4737-A34C61E767EC}"/>
                </a:ext>
              </a:extLst>
            </p:cNvPr>
            <p:cNvSpPr/>
            <p:nvPr/>
          </p:nvSpPr>
          <p:spPr>
            <a:xfrm>
              <a:off x="9136116"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26C8F"/>
            </a:solidFill>
          </p:spPr>
          <p:txBody>
            <a:bodyPr wrap="square" lIns="0" tIns="0" rIns="0" bIns="0" rtlCol="0"/>
            <a:lstStyle/>
            <a:p>
              <a:endParaRPr/>
            </a:p>
          </p:txBody>
        </p:sp>
        <p:sp>
          <p:nvSpPr>
            <p:cNvPr id="27" name="object 37">
              <a:extLst>
                <a:ext uri="{FF2B5EF4-FFF2-40B4-BE49-F238E27FC236}">
                  <a16:creationId xmlns:a16="http://schemas.microsoft.com/office/drawing/2014/main" id="{BEAB3825-0E93-34C4-6347-6FDCD8404F9D}"/>
                </a:ext>
              </a:extLst>
            </p:cNvPr>
            <p:cNvSpPr/>
            <p:nvPr/>
          </p:nvSpPr>
          <p:spPr>
            <a:xfrm>
              <a:off x="9368408" y="1752193"/>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00577E"/>
            </a:solidFill>
          </p:spPr>
          <p:txBody>
            <a:bodyPr wrap="square" lIns="0" tIns="0" rIns="0" bIns="0" rtlCol="0"/>
            <a:lstStyle/>
            <a:p>
              <a:endParaRPr/>
            </a:p>
          </p:txBody>
        </p:sp>
        <p:sp>
          <p:nvSpPr>
            <p:cNvPr id="28" name="object 38">
              <a:extLst>
                <a:ext uri="{FF2B5EF4-FFF2-40B4-BE49-F238E27FC236}">
                  <a16:creationId xmlns:a16="http://schemas.microsoft.com/office/drawing/2014/main" id="{F8CC5F77-9163-B010-C790-3DCA1093DC3B}"/>
                </a:ext>
              </a:extLst>
            </p:cNvPr>
            <p:cNvSpPr/>
            <p:nvPr/>
          </p:nvSpPr>
          <p:spPr>
            <a:xfrm>
              <a:off x="8903817"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6B85A3"/>
            </a:solidFill>
          </p:spPr>
          <p:txBody>
            <a:bodyPr wrap="square" lIns="0" tIns="0" rIns="0" bIns="0" rtlCol="0"/>
            <a:lstStyle/>
            <a:p>
              <a:endParaRPr/>
            </a:p>
          </p:txBody>
        </p:sp>
        <p:sp>
          <p:nvSpPr>
            <p:cNvPr id="29" name="object 39">
              <a:extLst>
                <a:ext uri="{FF2B5EF4-FFF2-40B4-BE49-F238E27FC236}">
                  <a16:creationId xmlns:a16="http://schemas.microsoft.com/office/drawing/2014/main" id="{0A85965F-8F40-9FB9-78FD-B3B9DA3A0523}"/>
                </a:ext>
              </a:extLst>
            </p:cNvPr>
            <p:cNvSpPr/>
            <p:nvPr/>
          </p:nvSpPr>
          <p:spPr>
            <a:xfrm>
              <a:off x="8671543" y="1752192"/>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95A5BC"/>
            </a:solidFill>
          </p:spPr>
          <p:txBody>
            <a:bodyPr wrap="square" lIns="0" tIns="0" rIns="0" bIns="0" rtlCol="0"/>
            <a:lstStyle/>
            <a:p>
              <a:endParaRPr/>
            </a:p>
          </p:txBody>
        </p:sp>
        <p:sp>
          <p:nvSpPr>
            <p:cNvPr id="30" name="object 40">
              <a:extLst>
                <a:ext uri="{FF2B5EF4-FFF2-40B4-BE49-F238E27FC236}">
                  <a16:creationId xmlns:a16="http://schemas.microsoft.com/office/drawing/2014/main" id="{582FB463-7583-A504-4C0F-CF2C7D84BF5C}"/>
                </a:ext>
              </a:extLst>
            </p:cNvPr>
            <p:cNvSpPr/>
            <p:nvPr/>
          </p:nvSpPr>
          <p:spPr>
            <a:xfrm>
              <a:off x="9136113" y="1345663"/>
              <a:ext cx="351790" cy="0"/>
            </a:xfrm>
            <a:custGeom>
              <a:avLst/>
              <a:gdLst/>
              <a:ahLst/>
              <a:cxnLst/>
              <a:rect l="l" t="t" r="r" b="b"/>
              <a:pathLst>
                <a:path w="351790">
                  <a:moveTo>
                    <a:pt x="0" y="0"/>
                  </a:moveTo>
                  <a:lnTo>
                    <a:pt x="351586" y="0"/>
                  </a:lnTo>
                </a:path>
              </a:pathLst>
            </a:custGeom>
            <a:ln w="116147">
              <a:solidFill>
                <a:srgbClr val="FFFFFF"/>
              </a:solidFill>
            </a:ln>
          </p:spPr>
          <p:txBody>
            <a:bodyPr wrap="square" lIns="0" tIns="0" rIns="0" bIns="0" rtlCol="0"/>
            <a:lstStyle/>
            <a:p>
              <a:endParaRPr/>
            </a:p>
          </p:txBody>
        </p:sp>
        <p:sp>
          <p:nvSpPr>
            <p:cNvPr id="31" name="object 41">
              <a:extLst>
                <a:ext uri="{FF2B5EF4-FFF2-40B4-BE49-F238E27FC236}">
                  <a16:creationId xmlns:a16="http://schemas.microsoft.com/office/drawing/2014/main" id="{324EBE3B-93E2-59B8-473E-5C8BD4C8460D}"/>
                </a:ext>
              </a:extLst>
            </p:cNvPr>
            <p:cNvSpPr/>
            <p:nvPr/>
          </p:nvSpPr>
          <p:spPr>
            <a:xfrm>
              <a:off x="9016810" y="1227949"/>
              <a:ext cx="471170" cy="118110"/>
            </a:xfrm>
            <a:custGeom>
              <a:avLst/>
              <a:gdLst/>
              <a:ahLst/>
              <a:cxnLst/>
              <a:rect l="l" t="t" r="r" b="b"/>
              <a:pathLst>
                <a:path w="471170" h="118109">
                  <a:moveTo>
                    <a:pt x="470890" y="0"/>
                  </a:moveTo>
                  <a:lnTo>
                    <a:pt x="0" y="0"/>
                  </a:lnTo>
                  <a:lnTo>
                    <a:pt x="0" y="29819"/>
                  </a:lnTo>
                  <a:lnTo>
                    <a:pt x="0" y="59651"/>
                  </a:lnTo>
                  <a:lnTo>
                    <a:pt x="0" y="87896"/>
                  </a:lnTo>
                  <a:lnTo>
                    <a:pt x="0" y="117716"/>
                  </a:lnTo>
                  <a:lnTo>
                    <a:pt x="470890" y="117716"/>
                  </a:lnTo>
                  <a:lnTo>
                    <a:pt x="470890" y="87896"/>
                  </a:lnTo>
                  <a:lnTo>
                    <a:pt x="470890" y="59651"/>
                  </a:lnTo>
                  <a:lnTo>
                    <a:pt x="470890" y="29819"/>
                  </a:lnTo>
                  <a:lnTo>
                    <a:pt x="470890" y="0"/>
                  </a:lnTo>
                  <a:close/>
                </a:path>
              </a:pathLst>
            </a:custGeom>
            <a:solidFill>
              <a:srgbClr val="FFFFFF"/>
            </a:solidFill>
          </p:spPr>
          <p:txBody>
            <a:bodyPr wrap="square" lIns="0" tIns="0" rIns="0" bIns="0" rtlCol="0"/>
            <a:lstStyle/>
            <a:p>
              <a:endParaRPr/>
            </a:p>
          </p:txBody>
        </p:sp>
        <p:sp>
          <p:nvSpPr>
            <p:cNvPr id="32" name="object 42">
              <a:extLst>
                <a:ext uri="{FF2B5EF4-FFF2-40B4-BE49-F238E27FC236}">
                  <a16:creationId xmlns:a16="http://schemas.microsoft.com/office/drawing/2014/main" id="{EDFE2C80-D5F8-25ED-B766-E73BCC54266D}"/>
                </a:ext>
              </a:extLst>
            </p:cNvPr>
            <p:cNvSpPr/>
            <p:nvPr/>
          </p:nvSpPr>
          <p:spPr>
            <a:xfrm>
              <a:off x="9136113" y="1347235"/>
              <a:ext cx="351790" cy="0"/>
            </a:xfrm>
            <a:custGeom>
              <a:avLst/>
              <a:gdLst/>
              <a:ahLst/>
              <a:cxnLst/>
              <a:rect l="l" t="t" r="r" b="b"/>
              <a:pathLst>
                <a:path w="351790">
                  <a:moveTo>
                    <a:pt x="0" y="0"/>
                  </a:moveTo>
                  <a:lnTo>
                    <a:pt x="351586" y="0"/>
                  </a:lnTo>
                </a:path>
              </a:pathLst>
            </a:custGeom>
            <a:ln w="119291">
              <a:solidFill>
                <a:srgbClr val="FFFFFF"/>
              </a:solidFill>
            </a:ln>
          </p:spPr>
          <p:txBody>
            <a:bodyPr wrap="square" lIns="0" tIns="0" rIns="0" bIns="0" rtlCol="0"/>
            <a:lstStyle/>
            <a:p>
              <a:endParaRPr/>
            </a:p>
          </p:txBody>
        </p:sp>
        <p:sp>
          <p:nvSpPr>
            <p:cNvPr id="33" name="object 43">
              <a:extLst>
                <a:ext uri="{FF2B5EF4-FFF2-40B4-BE49-F238E27FC236}">
                  <a16:creationId xmlns:a16="http://schemas.microsoft.com/office/drawing/2014/main" id="{A61A333D-9B31-D2AD-A8FE-88CC4D6EBF30}"/>
                </a:ext>
              </a:extLst>
            </p:cNvPr>
            <p:cNvSpPr/>
            <p:nvPr/>
          </p:nvSpPr>
          <p:spPr>
            <a:xfrm>
              <a:off x="9136113" y="1345663"/>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34" name="object 44">
              <a:extLst>
                <a:ext uri="{FF2B5EF4-FFF2-40B4-BE49-F238E27FC236}">
                  <a16:creationId xmlns:a16="http://schemas.microsoft.com/office/drawing/2014/main" id="{2B540698-6456-BE1C-9BDC-1184A38A76D8}"/>
                </a:ext>
              </a:extLst>
            </p:cNvPr>
            <p:cNvSpPr/>
            <p:nvPr/>
          </p:nvSpPr>
          <p:spPr>
            <a:xfrm>
              <a:off x="8784526" y="1227950"/>
              <a:ext cx="471170" cy="59690"/>
            </a:xfrm>
            <a:custGeom>
              <a:avLst/>
              <a:gdLst/>
              <a:ahLst/>
              <a:cxnLst/>
              <a:rect l="l" t="t" r="r" b="b"/>
              <a:pathLst>
                <a:path w="471170" h="59690">
                  <a:moveTo>
                    <a:pt x="0" y="59639"/>
                  </a:moveTo>
                  <a:lnTo>
                    <a:pt x="470877" y="59639"/>
                  </a:lnTo>
                  <a:lnTo>
                    <a:pt x="470877" y="0"/>
                  </a:lnTo>
                  <a:lnTo>
                    <a:pt x="0" y="0"/>
                  </a:lnTo>
                  <a:lnTo>
                    <a:pt x="0" y="59639"/>
                  </a:lnTo>
                  <a:close/>
                </a:path>
              </a:pathLst>
            </a:custGeom>
            <a:solidFill>
              <a:srgbClr val="FFFFFF"/>
            </a:solidFill>
          </p:spPr>
          <p:txBody>
            <a:bodyPr wrap="square" lIns="0" tIns="0" rIns="0" bIns="0" rtlCol="0"/>
            <a:lstStyle/>
            <a:p>
              <a:endParaRPr/>
            </a:p>
          </p:txBody>
        </p:sp>
        <p:sp>
          <p:nvSpPr>
            <p:cNvPr id="35" name="object 45">
              <a:extLst>
                <a:ext uri="{FF2B5EF4-FFF2-40B4-BE49-F238E27FC236}">
                  <a16:creationId xmlns:a16="http://schemas.microsoft.com/office/drawing/2014/main" id="{F948CCEF-360F-ECC5-4834-9F43048408AF}"/>
                </a:ext>
              </a:extLst>
            </p:cNvPr>
            <p:cNvSpPr/>
            <p:nvPr/>
          </p:nvSpPr>
          <p:spPr>
            <a:xfrm>
              <a:off x="8903817" y="1316626"/>
              <a:ext cx="351790" cy="0"/>
            </a:xfrm>
            <a:custGeom>
              <a:avLst/>
              <a:gdLst/>
              <a:ahLst/>
              <a:cxnLst/>
              <a:rect l="l" t="t" r="r" b="b"/>
              <a:pathLst>
                <a:path w="351790">
                  <a:moveTo>
                    <a:pt x="0" y="0"/>
                  </a:moveTo>
                  <a:lnTo>
                    <a:pt x="351586" y="0"/>
                  </a:lnTo>
                </a:path>
              </a:pathLst>
            </a:custGeom>
            <a:ln w="58073">
              <a:solidFill>
                <a:srgbClr val="FFFFFF"/>
              </a:solidFill>
            </a:ln>
          </p:spPr>
          <p:txBody>
            <a:bodyPr wrap="square" lIns="0" tIns="0" rIns="0" bIns="0" rtlCol="0"/>
            <a:lstStyle/>
            <a:p>
              <a:endParaRPr/>
            </a:p>
          </p:txBody>
        </p:sp>
        <p:sp>
          <p:nvSpPr>
            <p:cNvPr id="36" name="object 46">
              <a:extLst>
                <a:ext uri="{FF2B5EF4-FFF2-40B4-BE49-F238E27FC236}">
                  <a16:creationId xmlns:a16="http://schemas.microsoft.com/office/drawing/2014/main" id="{7F7D5A3D-3F2F-1779-4995-96DEECCAD55C}"/>
                </a:ext>
              </a:extLst>
            </p:cNvPr>
            <p:cNvSpPr/>
            <p:nvPr/>
          </p:nvSpPr>
          <p:spPr>
            <a:xfrm>
              <a:off x="8784514" y="1258556"/>
              <a:ext cx="471170" cy="57785"/>
            </a:xfrm>
            <a:custGeom>
              <a:avLst/>
              <a:gdLst/>
              <a:ahLst/>
              <a:cxnLst/>
              <a:rect l="l" t="t" r="r" b="b"/>
              <a:pathLst>
                <a:path w="471170" h="57784">
                  <a:moveTo>
                    <a:pt x="470890" y="29032"/>
                  </a:moveTo>
                  <a:lnTo>
                    <a:pt x="0" y="29032"/>
                  </a:lnTo>
                  <a:lnTo>
                    <a:pt x="0" y="57289"/>
                  </a:lnTo>
                  <a:lnTo>
                    <a:pt x="470890" y="57289"/>
                  </a:lnTo>
                  <a:lnTo>
                    <a:pt x="470890" y="29032"/>
                  </a:lnTo>
                  <a:close/>
                </a:path>
                <a:path w="471170" h="57784">
                  <a:moveTo>
                    <a:pt x="470890" y="0"/>
                  </a:moveTo>
                  <a:lnTo>
                    <a:pt x="0" y="0"/>
                  </a:lnTo>
                  <a:lnTo>
                    <a:pt x="0" y="28257"/>
                  </a:lnTo>
                  <a:lnTo>
                    <a:pt x="470890" y="28257"/>
                  </a:lnTo>
                  <a:lnTo>
                    <a:pt x="470890" y="0"/>
                  </a:lnTo>
                  <a:close/>
                </a:path>
              </a:pathLst>
            </a:custGeom>
            <a:solidFill>
              <a:srgbClr val="FFFFFF"/>
            </a:solidFill>
          </p:spPr>
          <p:txBody>
            <a:bodyPr wrap="square" lIns="0" tIns="0" rIns="0" bIns="0" rtlCol="0"/>
            <a:lstStyle/>
            <a:p>
              <a:endParaRPr/>
            </a:p>
          </p:txBody>
        </p:sp>
        <p:sp>
          <p:nvSpPr>
            <p:cNvPr id="37" name="object 47">
              <a:extLst>
                <a:ext uri="{FF2B5EF4-FFF2-40B4-BE49-F238E27FC236}">
                  <a16:creationId xmlns:a16="http://schemas.microsoft.com/office/drawing/2014/main" id="{C23E7C54-CF3F-16F3-C2CB-F06290E1F038}"/>
                </a:ext>
              </a:extLst>
            </p:cNvPr>
            <p:cNvSpPr/>
            <p:nvPr/>
          </p:nvSpPr>
          <p:spPr>
            <a:xfrm>
              <a:off x="8552256" y="1345663"/>
              <a:ext cx="471170" cy="0"/>
            </a:xfrm>
            <a:custGeom>
              <a:avLst/>
              <a:gdLst/>
              <a:ahLst/>
              <a:cxnLst/>
              <a:rect l="l" t="t" r="r" b="b"/>
              <a:pathLst>
                <a:path w="471170">
                  <a:moveTo>
                    <a:pt x="351561" y="0"/>
                  </a:moveTo>
                  <a:lnTo>
                    <a:pt x="470852" y="0"/>
                  </a:lnTo>
                </a:path>
                <a:path w="471170">
                  <a:moveTo>
                    <a:pt x="0" y="0"/>
                  </a:moveTo>
                  <a:lnTo>
                    <a:pt x="119291" y="0"/>
                  </a:lnTo>
                </a:path>
              </a:pathLst>
            </a:custGeom>
            <a:ln w="116147">
              <a:solidFill>
                <a:srgbClr val="FFFFFF"/>
              </a:solidFill>
            </a:ln>
          </p:spPr>
          <p:txBody>
            <a:bodyPr wrap="square" lIns="0" tIns="0" rIns="0" bIns="0" rtlCol="0"/>
            <a:lstStyle/>
            <a:p>
              <a:endParaRPr/>
            </a:p>
          </p:txBody>
        </p:sp>
        <p:sp>
          <p:nvSpPr>
            <p:cNvPr id="38" name="object 48">
              <a:extLst>
                <a:ext uri="{FF2B5EF4-FFF2-40B4-BE49-F238E27FC236}">
                  <a16:creationId xmlns:a16="http://schemas.microsoft.com/office/drawing/2014/main" id="{37DC6293-5C09-5680-45B2-6813449F6E0D}"/>
                </a:ext>
              </a:extLst>
            </p:cNvPr>
            <p:cNvSpPr/>
            <p:nvPr/>
          </p:nvSpPr>
          <p:spPr>
            <a:xfrm>
              <a:off x="8552256" y="1229524"/>
              <a:ext cx="471170" cy="114935"/>
            </a:xfrm>
            <a:custGeom>
              <a:avLst/>
              <a:gdLst/>
              <a:ahLst/>
              <a:cxnLst/>
              <a:rect l="l" t="t" r="r" b="b"/>
              <a:pathLst>
                <a:path w="471170" h="114934">
                  <a:moveTo>
                    <a:pt x="470852" y="58077"/>
                  </a:moveTo>
                  <a:lnTo>
                    <a:pt x="0" y="58077"/>
                  </a:lnTo>
                  <a:lnTo>
                    <a:pt x="0" y="114579"/>
                  </a:lnTo>
                  <a:lnTo>
                    <a:pt x="470852" y="114579"/>
                  </a:lnTo>
                  <a:lnTo>
                    <a:pt x="470852" y="58077"/>
                  </a:lnTo>
                  <a:close/>
                </a:path>
                <a:path w="471170" h="114934">
                  <a:moveTo>
                    <a:pt x="470852" y="0"/>
                  </a:moveTo>
                  <a:lnTo>
                    <a:pt x="0" y="0"/>
                  </a:lnTo>
                  <a:lnTo>
                    <a:pt x="0" y="56502"/>
                  </a:lnTo>
                  <a:lnTo>
                    <a:pt x="470852" y="56502"/>
                  </a:lnTo>
                  <a:lnTo>
                    <a:pt x="470852" y="0"/>
                  </a:lnTo>
                  <a:close/>
                </a:path>
              </a:pathLst>
            </a:custGeom>
            <a:solidFill>
              <a:srgbClr val="FFFFFF"/>
            </a:solidFill>
          </p:spPr>
          <p:txBody>
            <a:bodyPr wrap="square" lIns="0" tIns="0" rIns="0" bIns="0" rtlCol="0"/>
            <a:lstStyle/>
            <a:p>
              <a:endParaRPr/>
            </a:p>
          </p:txBody>
        </p:sp>
        <p:sp>
          <p:nvSpPr>
            <p:cNvPr id="39" name="object 49">
              <a:extLst>
                <a:ext uri="{FF2B5EF4-FFF2-40B4-BE49-F238E27FC236}">
                  <a16:creationId xmlns:a16="http://schemas.microsoft.com/office/drawing/2014/main" id="{5D4DA491-08FD-DB03-DB98-A9FDBAA59E14}"/>
                </a:ext>
              </a:extLst>
            </p:cNvPr>
            <p:cNvSpPr/>
            <p:nvPr/>
          </p:nvSpPr>
          <p:spPr>
            <a:xfrm>
              <a:off x="9136113"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DB6F3D"/>
            </a:solidFill>
          </p:spPr>
          <p:txBody>
            <a:bodyPr wrap="square" lIns="0" tIns="0" rIns="0" bIns="0" rtlCol="0"/>
            <a:lstStyle/>
            <a:p>
              <a:endParaRPr/>
            </a:p>
          </p:txBody>
        </p:sp>
        <p:sp>
          <p:nvSpPr>
            <p:cNvPr id="40" name="object 50">
              <a:extLst>
                <a:ext uri="{FF2B5EF4-FFF2-40B4-BE49-F238E27FC236}">
                  <a16:creationId xmlns:a16="http://schemas.microsoft.com/office/drawing/2014/main" id="{CBCFD229-44E7-5618-365B-669741105B56}"/>
                </a:ext>
              </a:extLst>
            </p:cNvPr>
            <p:cNvSpPr/>
            <p:nvPr/>
          </p:nvSpPr>
          <p:spPr>
            <a:xfrm>
              <a:off x="9016822" y="995654"/>
              <a:ext cx="471170" cy="175895"/>
            </a:xfrm>
            <a:custGeom>
              <a:avLst/>
              <a:gdLst/>
              <a:ahLst/>
              <a:cxnLst/>
              <a:rect l="l" t="t" r="r" b="b"/>
              <a:pathLst>
                <a:path w="471170" h="175894">
                  <a:moveTo>
                    <a:pt x="470877" y="0"/>
                  </a:moveTo>
                  <a:lnTo>
                    <a:pt x="0" y="0"/>
                  </a:lnTo>
                  <a:lnTo>
                    <a:pt x="0" y="59639"/>
                  </a:lnTo>
                  <a:lnTo>
                    <a:pt x="0" y="116141"/>
                  </a:lnTo>
                  <a:lnTo>
                    <a:pt x="0" y="175793"/>
                  </a:lnTo>
                  <a:lnTo>
                    <a:pt x="470877" y="175793"/>
                  </a:lnTo>
                  <a:lnTo>
                    <a:pt x="470877" y="116141"/>
                  </a:lnTo>
                  <a:lnTo>
                    <a:pt x="470877" y="59639"/>
                  </a:lnTo>
                  <a:lnTo>
                    <a:pt x="470877" y="0"/>
                  </a:lnTo>
                  <a:close/>
                </a:path>
              </a:pathLst>
            </a:custGeom>
            <a:solidFill>
              <a:srgbClr val="FFFFFF"/>
            </a:solidFill>
          </p:spPr>
          <p:txBody>
            <a:bodyPr wrap="square" lIns="0" tIns="0" rIns="0" bIns="0" rtlCol="0"/>
            <a:lstStyle/>
            <a:p>
              <a:endParaRPr/>
            </a:p>
          </p:txBody>
        </p:sp>
        <p:sp>
          <p:nvSpPr>
            <p:cNvPr id="41" name="object 51">
              <a:extLst>
                <a:ext uri="{FF2B5EF4-FFF2-40B4-BE49-F238E27FC236}">
                  <a16:creationId xmlns:a16="http://schemas.microsoft.com/office/drawing/2014/main" id="{DDCCAAF1-F689-2D5F-6359-41E8FFC83752}"/>
                </a:ext>
              </a:extLst>
            </p:cNvPr>
            <p:cNvSpPr/>
            <p:nvPr/>
          </p:nvSpPr>
          <p:spPr>
            <a:xfrm>
              <a:off x="9136113" y="1055293"/>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CF470A"/>
            </a:solidFill>
          </p:spPr>
          <p:txBody>
            <a:bodyPr wrap="square" lIns="0" tIns="0" rIns="0" bIns="0" rtlCol="0"/>
            <a:lstStyle/>
            <a:p>
              <a:endParaRPr/>
            </a:p>
          </p:txBody>
        </p:sp>
        <p:sp>
          <p:nvSpPr>
            <p:cNvPr id="42" name="object 52">
              <a:extLst>
                <a:ext uri="{FF2B5EF4-FFF2-40B4-BE49-F238E27FC236}">
                  <a16:creationId xmlns:a16="http://schemas.microsoft.com/office/drawing/2014/main" id="{225DD7B7-8E21-F30F-D94B-F20D322915A4}"/>
                </a:ext>
              </a:extLst>
            </p:cNvPr>
            <p:cNvSpPr/>
            <p:nvPr/>
          </p:nvSpPr>
          <p:spPr>
            <a:xfrm>
              <a:off x="8903817"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E48E64"/>
            </a:solidFill>
          </p:spPr>
          <p:txBody>
            <a:bodyPr wrap="square" lIns="0" tIns="0" rIns="0" bIns="0" rtlCol="0"/>
            <a:lstStyle/>
            <a:p>
              <a:endParaRPr/>
            </a:p>
          </p:txBody>
        </p:sp>
        <p:sp>
          <p:nvSpPr>
            <p:cNvPr id="43" name="object 53">
              <a:extLst>
                <a:ext uri="{FF2B5EF4-FFF2-40B4-BE49-F238E27FC236}">
                  <a16:creationId xmlns:a16="http://schemas.microsoft.com/office/drawing/2014/main" id="{62C96820-8407-DF81-4365-28B18E76B09E}"/>
                </a:ext>
              </a:extLst>
            </p:cNvPr>
            <p:cNvSpPr/>
            <p:nvPr/>
          </p:nvSpPr>
          <p:spPr>
            <a:xfrm>
              <a:off x="8671547" y="1287589"/>
              <a:ext cx="232410" cy="232410"/>
            </a:xfrm>
            <a:custGeom>
              <a:avLst/>
              <a:gdLst/>
              <a:ahLst/>
              <a:cxnLst/>
              <a:rect l="l" t="t" r="r" b="b"/>
              <a:pathLst>
                <a:path w="232409" h="232409">
                  <a:moveTo>
                    <a:pt x="232270" y="0"/>
                  </a:moveTo>
                  <a:lnTo>
                    <a:pt x="0" y="0"/>
                  </a:lnTo>
                  <a:lnTo>
                    <a:pt x="0" y="232295"/>
                  </a:lnTo>
                  <a:lnTo>
                    <a:pt x="232270" y="232295"/>
                  </a:lnTo>
                  <a:lnTo>
                    <a:pt x="232270" y="0"/>
                  </a:lnTo>
                  <a:close/>
                </a:path>
              </a:pathLst>
            </a:custGeom>
            <a:solidFill>
              <a:srgbClr val="EBAE8D"/>
            </a:solidFill>
          </p:spPr>
          <p:txBody>
            <a:bodyPr wrap="square" lIns="0" tIns="0" rIns="0" bIns="0" rtlCol="0"/>
            <a:lstStyle/>
            <a:p>
              <a:endParaRPr/>
            </a:p>
          </p:txBody>
        </p:sp>
        <p:sp>
          <p:nvSpPr>
            <p:cNvPr id="44" name="object 54">
              <a:extLst>
                <a:ext uri="{FF2B5EF4-FFF2-40B4-BE49-F238E27FC236}">
                  <a16:creationId xmlns:a16="http://schemas.microsoft.com/office/drawing/2014/main" id="{99D0B079-BDE7-8145-37DB-F5D5228CF1B5}"/>
                </a:ext>
              </a:extLst>
            </p:cNvPr>
            <p:cNvSpPr/>
            <p:nvPr/>
          </p:nvSpPr>
          <p:spPr>
            <a:xfrm>
              <a:off x="413999" y="1753779"/>
              <a:ext cx="9936480" cy="350520"/>
            </a:xfrm>
            <a:custGeom>
              <a:avLst/>
              <a:gdLst/>
              <a:ahLst/>
              <a:cxnLst/>
              <a:rect l="l" t="t" r="r" b="b"/>
              <a:pathLst>
                <a:path w="9936480" h="350519">
                  <a:moveTo>
                    <a:pt x="0" y="0"/>
                  </a:moveTo>
                  <a:lnTo>
                    <a:pt x="7905953" y="0"/>
                  </a:lnTo>
                  <a:lnTo>
                    <a:pt x="7905953" y="125425"/>
                  </a:lnTo>
                  <a:lnTo>
                    <a:pt x="8136001" y="125425"/>
                  </a:lnTo>
                  <a:lnTo>
                    <a:pt x="8136001" y="349999"/>
                  </a:lnTo>
                  <a:lnTo>
                    <a:pt x="9306001" y="349999"/>
                  </a:lnTo>
                  <a:lnTo>
                    <a:pt x="9306001" y="0"/>
                  </a:lnTo>
                  <a:lnTo>
                    <a:pt x="9935997" y="0"/>
                  </a:lnTo>
                </a:path>
              </a:pathLst>
            </a:custGeom>
            <a:ln w="12700">
              <a:solidFill>
                <a:srgbClr val="CF470A"/>
              </a:solidFill>
            </a:ln>
          </p:spPr>
          <p:txBody>
            <a:bodyPr wrap="square" lIns="0" tIns="0" rIns="0" bIns="0" rtlCol="0"/>
            <a:lstStyle/>
            <a:p>
              <a:endParaRPr/>
            </a:p>
          </p:txBody>
        </p:sp>
        <p:sp>
          <p:nvSpPr>
            <p:cNvPr id="45" name="object 55">
              <a:extLst>
                <a:ext uri="{FF2B5EF4-FFF2-40B4-BE49-F238E27FC236}">
                  <a16:creationId xmlns:a16="http://schemas.microsoft.com/office/drawing/2014/main" id="{C55D0843-25E3-295A-D7D1-0F97FE9B12F1}"/>
                </a:ext>
              </a:extLst>
            </p:cNvPr>
            <p:cNvSpPr/>
            <p:nvPr/>
          </p:nvSpPr>
          <p:spPr>
            <a:xfrm>
              <a:off x="5255983" y="1447723"/>
              <a:ext cx="279400" cy="78740"/>
            </a:xfrm>
            <a:custGeom>
              <a:avLst/>
              <a:gdLst/>
              <a:ahLst/>
              <a:cxnLst/>
              <a:rect l="l" t="t" r="r" b="b"/>
              <a:pathLst>
                <a:path w="279400" h="78740">
                  <a:moveTo>
                    <a:pt x="12458" y="685"/>
                  </a:moveTo>
                  <a:lnTo>
                    <a:pt x="11887" y="0"/>
                  </a:lnTo>
                  <a:lnTo>
                    <a:pt x="571" y="0"/>
                  </a:lnTo>
                  <a:lnTo>
                    <a:pt x="0" y="685"/>
                  </a:lnTo>
                  <a:lnTo>
                    <a:pt x="0" y="77711"/>
                  </a:lnTo>
                  <a:lnTo>
                    <a:pt x="571" y="78282"/>
                  </a:lnTo>
                  <a:lnTo>
                    <a:pt x="11887" y="78282"/>
                  </a:lnTo>
                  <a:lnTo>
                    <a:pt x="12458" y="77711"/>
                  </a:lnTo>
                  <a:lnTo>
                    <a:pt x="12458" y="77025"/>
                  </a:lnTo>
                  <a:lnTo>
                    <a:pt x="12458" y="685"/>
                  </a:lnTo>
                  <a:close/>
                </a:path>
                <a:path w="279400" h="78740">
                  <a:moveTo>
                    <a:pt x="108229" y="685"/>
                  </a:moveTo>
                  <a:lnTo>
                    <a:pt x="107543" y="0"/>
                  </a:lnTo>
                  <a:lnTo>
                    <a:pt x="96342" y="0"/>
                  </a:lnTo>
                  <a:lnTo>
                    <a:pt x="95656" y="685"/>
                  </a:lnTo>
                  <a:lnTo>
                    <a:pt x="95656" y="43535"/>
                  </a:lnTo>
                  <a:lnTo>
                    <a:pt x="95859" y="51409"/>
                  </a:lnTo>
                  <a:lnTo>
                    <a:pt x="96367" y="58661"/>
                  </a:lnTo>
                  <a:lnTo>
                    <a:pt x="97599" y="69596"/>
                  </a:lnTo>
                  <a:lnTo>
                    <a:pt x="96570" y="65138"/>
                  </a:lnTo>
                  <a:lnTo>
                    <a:pt x="93370" y="57137"/>
                  </a:lnTo>
                  <a:lnTo>
                    <a:pt x="62738" y="0"/>
                  </a:lnTo>
                  <a:lnTo>
                    <a:pt x="48120" y="0"/>
                  </a:lnTo>
                  <a:lnTo>
                    <a:pt x="47548" y="685"/>
                  </a:lnTo>
                  <a:lnTo>
                    <a:pt x="47548" y="77711"/>
                  </a:lnTo>
                  <a:lnTo>
                    <a:pt x="48120" y="78282"/>
                  </a:lnTo>
                  <a:lnTo>
                    <a:pt x="59436" y="78282"/>
                  </a:lnTo>
                  <a:lnTo>
                    <a:pt x="59994" y="39090"/>
                  </a:lnTo>
                  <a:lnTo>
                    <a:pt x="57950" y="12001"/>
                  </a:lnTo>
                  <a:lnTo>
                    <a:pt x="60350" y="19316"/>
                  </a:lnTo>
                  <a:lnTo>
                    <a:pt x="62966" y="25374"/>
                  </a:lnTo>
                  <a:lnTo>
                    <a:pt x="91198" y="77939"/>
                  </a:lnTo>
                  <a:lnTo>
                    <a:pt x="91884" y="78282"/>
                  </a:lnTo>
                  <a:lnTo>
                    <a:pt x="107543" y="78282"/>
                  </a:lnTo>
                  <a:lnTo>
                    <a:pt x="108229" y="77711"/>
                  </a:lnTo>
                  <a:lnTo>
                    <a:pt x="108229" y="77025"/>
                  </a:lnTo>
                  <a:lnTo>
                    <a:pt x="108229" y="685"/>
                  </a:lnTo>
                  <a:close/>
                </a:path>
                <a:path w="279400" h="78740">
                  <a:moveTo>
                    <a:pt x="155740" y="685"/>
                  </a:moveTo>
                  <a:lnTo>
                    <a:pt x="155168" y="0"/>
                  </a:lnTo>
                  <a:lnTo>
                    <a:pt x="143852" y="0"/>
                  </a:lnTo>
                  <a:lnTo>
                    <a:pt x="143294" y="685"/>
                  </a:lnTo>
                  <a:lnTo>
                    <a:pt x="143294" y="77711"/>
                  </a:lnTo>
                  <a:lnTo>
                    <a:pt x="143852" y="78282"/>
                  </a:lnTo>
                  <a:lnTo>
                    <a:pt x="155168" y="78282"/>
                  </a:lnTo>
                  <a:lnTo>
                    <a:pt x="155740" y="77711"/>
                  </a:lnTo>
                  <a:lnTo>
                    <a:pt x="155740" y="77025"/>
                  </a:lnTo>
                  <a:lnTo>
                    <a:pt x="155740" y="685"/>
                  </a:lnTo>
                  <a:close/>
                </a:path>
                <a:path w="279400" h="78740">
                  <a:moveTo>
                    <a:pt x="240538" y="685"/>
                  </a:moveTo>
                  <a:lnTo>
                    <a:pt x="239852" y="0"/>
                  </a:lnTo>
                  <a:lnTo>
                    <a:pt x="182372" y="0"/>
                  </a:lnTo>
                  <a:lnTo>
                    <a:pt x="181686" y="685"/>
                  </a:lnTo>
                  <a:lnTo>
                    <a:pt x="181686" y="10972"/>
                  </a:lnTo>
                  <a:lnTo>
                    <a:pt x="182372" y="11544"/>
                  </a:lnTo>
                  <a:lnTo>
                    <a:pt x="204876" y="11544"/>
                  </a:lnTo>
                  <a:lnTo>
                    <a:pt x="204876" y="77711"/>
                  </a:lnTo>
                  <a:lnTo>
                    <a:pt x="205562" y="78282"/>
                  </a:lnTo>
                  <a:lnTo>
                    <a:pt x="216763" y="78282"/>
                  </a:lnTo>
                  <a:lnTo>
                    <a:pt x="217335" y="77711"/>
                  </a:lnTo>
                  <a:lnTo>
                    <a:pt x="217335" y="11544"/>
                  </a:lnTo>
                  <a:lnTo>
                    <a:pt x="239852" y="11544"/>
                  </a:lnTo>
                  <a:lnTo>
                    <a:pt x="240538" y="10972"/>
                  </a:lnTo>
                  <a:lnTo>
                    <a:pt x="240538" y="10287"/>
                  </a:lnTo>
                  <a:lnTo>
                    <a:pt x="240538" y="685"/>
                  </a:lnTo>
                  <a:close/>
                </a:path>
                <a:path w="279400" h="78740">
                  <a:moveTo>
                    <a:pt x="278917" y="685"/>
                  </a:moveTo>
                  <a:lnTo>
                    <a:pt x="278345" y="0"/>
                  </a:lnTo>
                  <a:lnTo>
                    <a:pt x="267030" y="0"/>
                  </a:lnTo>
                  <a:lnTo>
                    <a:pt x="266458" y="685"/>
                  </a:lnTo>
                  <a:lnTo>
                    <a:pt x="266458" y="77711"/>
                  </a:lnTo>
                  <a:lnTo>
                    <a:pt x="267030" y="78282"/>
                  </a:lnTo>
                  <a:lnTo>
                    <a:pt x="278345" y="78282"/>
                  </a:lnTo>
                  <a:lnTo>
                    <a:pt x="278917" y="77711"/>
                  </a:lnTo>
                  <a:lnTo>
                    <a:pt x="278917" y="77025"/>
                  </a:lnTo>
                  <a:lnTo>
                    <a:pt x="278917" y="685"/>
                  </a:lnTo>
                  <a:close/>
                </a:path>
              </a:pathLst>
            </a:custGeom>
            <a:solidFill>
              <a:srgbClr val="231F20"/>
            </a:solidFill>
          </p:spPr>
          <p:txBody>
            <a:bodyPr wrap="square" lIns="0" tIns="0" rIns="0" bIns="0" rtlCol="0"/>
            <a:lstStyle/>
            <a:p>
              <a:endParaRPr/>
            </a:p>
          </p:txBody>
        </p:sp>
        <p:pic>
          <p:nvPicPr>
            <p:cNvPr id="46" name="object 56">
              <a:extLst>
                <a:ext uri="{FF2B5EF4-FFF2-40B4-BE49-F238E27FC236}">
                  <a16:creationId xmlns:a16="http://schemas.microsoft.com/office/drawing/2014/main" id="{4E1718F0-CF20-37D5-7F8C-CCCAEE57D5ED}"/>
                </a:ext>
              </a:extLst>
            </p:cNvPr>
            <p:cNvPicPr/>
            <p:nvPr/>
          </p:nvPicPr>
          <p:blipFill>
            <a:blip r:embed="rId2" cstate="print"/>
            <a:stretch>
              <a:fillRect/>
            </a:stretch>
          </p:blipFill>
          <p:spPr>
            <a:xfrm>
              <a:off x="5562673" y="1447711"/>
              <a:ext cx="140893" cy="78286"/>
            </a:xfrm>
            <a:prstGeom prst="rect">
              <a:avLst/>
            </a:prstGeom>
          </p:spPr>
        </p:pic>
        <p:sp>
          <p:nvSpPr>
            <p:cNvPr id="47" name="object 57">
              <a:extLst>
                <a:ext uri="{FF2B5EF4-FFF2-40B4-BE49-F238E27FC236}">
                  <a16:creationId xmlns:a16="http://schemas.microsoft.com/office/drawing/2014/main" id="{8188D26B-41CE-2251-0C26-B8C927C75169}"/>
                </a:ext>
              </a:extLst>
            </p:cNvPr>
            <p:cNvSpPr/>
            <p:nvPr/>
          </p:nvSpPr>
          <p:spPr>
            <a:xfrm>
              <a:off x="5729488" y="1447713"/>
              <a:ext cx="12700" cy="78740"/>
            </a:xfrm>
            <a:custGeom>
              <a:avLst/>
              <a:gdLst/>
              <a:ahLst/>
              <a:cxnLst/>
              <a:rect l="l" t="t" r="r" b="b"/>
              <a:pathLst>
                <a:path w="12700" h="78740">
                  <a:moveTo>
                    <a:pt x="11887" y="0"/>
                  </a:moveTo>
                  <a:lnTo>
                    <a:pt x="571" y="0"/>
                  </a:lnTo>
                  <a:lnTo>
                    <a:pt x="0" y="685"/>
                  </a:lnTo>
                  <a:lnTo>
                    <a:pt x="0" y="77711"/>
                  </a:lnTo>
                  <a:lnTo>
                    <a:pt x="571" y="78282"/>
                  </a:lnTo>
                  <a:lnTo>
                    <a:pt x="11887" y="78282"/>
                  </a:lnTo>
                  <a:lnTo>
                    <a:pt x="12458" y="77711"/>
                  </a:lnTo>
                  <a:lnTo>
                    <a:pt x="12458" y="77025"/>
                  </a:lnTo>
                  <a:lnTo>
                    <a:pt x="12458" y="685"/>
                  </a:lnTo>
                  <a:lnTo>
                    <a:pt x="11887" y="0"/>
                  </a:lnTo>
                  <a:close/>
                </a:path>
              </a:pathLst>
            </a:custGeom>
            <a:solidFill>
              <a:srgbClr val="231F20"/>
            </a:solidFill>
          </p:spPr>
          <p:txBody>
            <a:bodyPr wrap="square" lIns="0" tIns="0" rIns="0" bIns="0" rtlCol="0"/>
            <a:lstStyle/>
            <a:p>
              <a:endParaRPr/>
            </a:p>
          </p:txBody>
        </p:sp>
        <p:pic>
          <p:nvPicPr>
            <p:cNvPr id="48" name="object 58">
              <a:extLst>
                <a:ext uri="{FF2B5EF4-FFF2-40B4-BE49-F238E27FC236}">
                  <a16:creationId xmlns:a16="http://schemas.microsoft.com/office/drawing/2014/main" id="{134D0CA1-BED3-91EC-9E76-7809F9F13217}"/>
                </a:ext>
              </a:extLst>
            </p:cNvPr>
            <p:cNvPicPr/>
            <p:nvPr/>
          </p:nvPicPr>
          <p:blipFill>
            <a:blip r:embed="rId3" cstate="print"/>
            <a:stretch>
              <a:fillRect/>
            </a:stretch>
          </p:blipFill>
          <p:spPr>
            <a:xfrm>
              <a:off x="5768346" y="1447713"/>
              <a:ext cx="67995" cy="78282"/>
            </a:xfrm>
            <a:prstGeom prst="rect">
              <a:avLst/>
            </a:prstGeom>
          </p:spPr>
        </p:pic>
        <p:sp>
          <p:nvSpPr>
            <p:cNvPr id="49" name="object 59">
              <a:extLst>
                <a:ext uri="{FF2B5EF4-FFF2-40B4-BE49-F238E27FC236}">
                  <a16:creationId xmlns:a16="http://schemas.microsoft.com/office/drawing/2014/main" id="{5D0449EF-A1AA-393A-27B5-54189559B2F2}"/>
                </a:ext>
              </a:extLst>
            </p:cNvPr>
            <p:cNvSpPr/>
            <p:nvPr/>
          </p:nvSpPr>
          <p:spPr>
            <a:xfrm>
              <a:off x="5923280" y="1482114"/>
              <a:ext cx="17780" cy="18415"/>
            </a:xfrm>
            <a:custGeom>
              <a:avLst/>
              <a:gdLst/>
              <a:ahLst/>
              <a:cxnLst/>
              <a:rect l="l" t="t" r="r" b="b"/>
              <a:pathLst>
                <a:path w="17779" h="18415">
                  <a:moveTo>
                    <a:pt x="14973" y="0"/>
                  </a:moveTo>
                  <a:lnTo>
                    <a:pt x="11772" y="0"/>
                  </a:lnTo>
                  <a:lnTo>
                    <a:pt x="2514" y="0"/>
                  </a:lnTo>
                  <a:lnTo>
                    <a:pt x="0" y="2514"/>
                  </a:lnTo>
                  <a:lnTo>
                    <a:pt x="0" y="15646"/>
                  </a:lnTo>
                  <a:lnTo>
                    <a:pt x="2514" y="18173"/>
                  </a:lnTo>
                  <a:lnTo>
                    <a:pt x="14973" y="18173"/>
                  </a:lnTo>
                  <a:lnTo>
                    <a:pt x="17487" y="15646"/>
                  </a:lnTo>
                  <a:lnTo>
                    <a:pt x="17487" y="2514"/>
                  </a:lnTo>
                  <a:lnTo>
                    <a:pt x="14973" y="0"/>
                  </a:lnTo>
                  <a:close/>
                </a:path>
              </a:pathLst>
            </a:custGeom>
            <a:solidFill>
              <a:srgbClr val="231F20"/>
            </a:solidFill>
          </p:spPr>
          <p:txBody>
            <a:bodyPr wrap="square" lIns="0" tIns="0" rIns="0" bIns="0" rtlCol="0"/>
            <a:lstStyle/>
            <a:p>
              <a:endParaRPr/>
            </a:p>
          </p:txBody>
        </p:sp>
        <p:pic>
          <p:nvPicPr>
            <p:cNvPr id="50" name="object 60">
              <a:extLst>
                <a:ext uri="{FF2B5EF4-FFF2-40B4-BE49-F238E27FC236}">
                  <a16:creationId xmlns:a16="http://schemas.microsoft.com/office/drawing/2014/main" id="{ECD75351-A9D1-0A09-8B39-FE8B8784B0D5}"/>
                </a:ext>
              </a:extLst>
            </p:cNvPr>
            <p:cNvPicPr/>
            <p:nvPr/>
          </p:nvPicPr>
          <p:blipFill>
            <a:blip r:embed="rId4" cstate="print"/>
            <a:stretch>
              <a:fillRect/>
            </a:stretch>
          </p:blipFill>
          <p:spPr>
            <a:xfrm>
              <a:off x="6036523" y="1447711"/>
              <a:ext cx="232755" cy="78285"/>
            </a:xfrm>
            <a:prstGeom prst="rect">
              <a:avLst/>
            </a:prstGeom>
          </p:spPr>
        </p:pic>
        <p:sp>
          <p:nvSpPr>
            <p:cNvPr id="51" name="object 61">
              <a:extLst>
                <a:ext uri="{FF2B5EF4-FFF2-40B4-BE49-F238E27FC236}">
                  <a16:creationId xmlns:a16="http://schemas.microsoft.com/office/drawing/2014/main" id="{D1BBC02F-D810-1FC0-D3EA-530E7D80346B}"/>
                </a:ext>
              </a:extLst>
            </p:cNvPr>
            <p:cNvSpPr/>
            <p:nvPr/>
          </p:nvSpPr>
          <p:spPr>
            <a:xfrm>
              <a:off x="6297358" y="1447710"/>
              <a:ext cx="742315" cy="78740"/>
            </a:xfrm>
            <a:custGeom>
              <a:avLst/>
              <a:gdLst/>
              <a:ahLst/>
              <a:cxnLst/>
              <a:rect l="l" t="t" r="r" b="b"/>
              <a:pathLst>
                <a:path w="742315" h="78740">
                  <a:moveTo>
                    <a:pt x="44462" y="67437"/>
                  </a:moveTo>
                  <a:lnTo>
                    <a:pt x="43776" y="66865"/>
                  </a:lnTo>
                  <a:lnTo>
                    <a:pt x="12458" y="66865"/>
                  </a:lnTo>
                  <a:lnTo>
                    <a:pt x="12458" y="698"/>
                  </a:lnTo>
                  <a:lnTo>
                    <a:pt x="11887" y="12"/>
                  </a:lnTo>
                  <a:lnTo>
                    <a:pt x="584" y="12"/>
                  </a:lnTo>
                  <a:lnTo>
                    <a:pt x="0" y="698"/>
                  </a:lnTo>
                  <a:lnTo>
                    <a:pt x="0" y="77724"/>
                  </a:lnTo>
                  <a:lnTo>
                    <a:pt x="584" y="78295"/>
                  </a:lnTo>
                  <a:lnTo>
                    <a:pt x="43776" y="78295"/>
                  </a:lnTo>
                  <a:lnTo>
                    <a:pt x="44462" y="77724"/>
                  </a:lnTo>
                  <a:lnTo>
                    <a:pt x="44462" y="77038"/>
                  </a:lnTo>
                  <a:lnTo>
                    <a:pt x="44462" y="67437"/>
                  </a:lnTo>
                  <a:close/>
                </a:path>
                <a:path w="742315" h="78740">
                  <a:moveTo>
                    <a:pt x="83997" y="698"/>
                  </a:moveTo>
                  <a:lnTo>
                    <a:pt x="83426" y="12"/>
                  </a:lnTo>
                  <a:lnTo>
                    <a:pt x="72110" y="12"/>
                  </a:lnTo>
                  <a:lnTo>
                    <a:pt x="71539" y="698"/>
                  </a:lnTo>
                  <a:lnTo>
                    <a:pt x="71539" y="77724"/>
                  </a:lnTo>
                  <a:lnTo>
                    <a:pt x="72110" y="78295"/>
                  </a:lnTo>
                  <a:lnTo>
                    <a:pt x="83426" y="78295"/>
                  </a:lnTo>
                  <a:lnTo>
                    <a:pt x="83997" y="77724"/>
                  </a:lnTo>
                  <a:lnTo>
                    <a:pt x="83997" y="77038"/>
                  </a:lnTo>
                  <a:lnTo>
                    <a:pt x="83997" y="698"/>
                  </a:lnTo>
                  <a:close/>
                </a:path>
                <a:path w="742315" h="78740">
                  <a:moveTo>
                    <a:pt x="168783" y="698"/>
                  </a:moveTo>
                  <a:lnTo>
                    <a:pt x="168097" y="12"/>
                  </a:lnTo>
                  <a:lnTo>
                    <a:pt x="110617" y="12"/>
                  </a:lnTo>
                  <a:lnTo>
                    <a:pt x="109931" y="698"/>
                  </a:lnTo>
                  <a:lnTo>
                    <a:pt x="109931" y="10985"/>
                  </a:lnTo>
                  <a:lnTo>
                    <a:pt x="110617" y="11557"/>
                  </a:lnTo>
                  <a:lnTo>
                    <a:pt x="133121" y="11557"/>
                  </a:lnTo>
                  <a:lnTo>
                    <a:pt x="133121" y="77724"/>
                  </a:lnTo>
                  <a:lnTo>
                    <a:pt x="133819" y="78295"/>
                  </a:lnTo>
                  <a:lnTo>
                    <a:pt x="145021" y="78295"/>
                  </a:lnTo>
                  <a:lnTo>
                    <a:pt x="145580" y="77724"/>
                  </a:lnTo>
                  <a:lnTo>
                    <a:pt x="145580" y="11557"/>
                  </a:lnTo>
                  <a:lnTo>
                    <a:pt x="168097" y="11557"/>
                  </a:lnTo>
                  <a:lnTo>
                    <a:pt x="168783" y="10985"/>
                  </a:lnTo>
                  <a:lnTo>
                    <a:pt x="168783" y="10299"/>
                  </a:lnTo>
                  <a:lnTo>
                    <a:pt x="168783" y="698"/>
                  </a:lnTo>
                  <a:close/>
                </a:path>
                <a:path w="742315" h="78740">
                  <a:moveTo>
                    <a:pt x="242938" y="698"/>
                  </a:moveTo>
                  <a:lnTo>
                    <a:pt x="242252" y="12"/>
                  </a:lnTo>
                  <a:lnTo>
                    <a:pt x="195275" y="12"/>
                  </a:lnTo>
                  <a:lnTo>
                    <a:pt x="194703" y="698"/>
                  </a:lnTo>
                  <a:lnTo>
                    <a:pt x="194703" y="77724"/>
                  </a:lnTo>
                  <a:lnTo>
                    <a:pt x="195275" y="78295"/>
                  </a:lnTo>
                  <a:lnTo>
                    <a:pt x="242354" y="78295"/>
                  </a:lnTo>
                  <a:lnTo>
                    <a:pt x="242938" y="77724"/>
                  </a:lnTo>
                  <a:lnTo>
                    <a:pt x="242938" y="77038"/>
                  </a:lnTo>
                  <a:lnTo>
                    <a:pt x="242938" y="68237"/>
                  </a:lnTo>
                  <a:lnTo>
                    <a:pt x="242354" y="67665"/>
                  </a:lnTo>
                  <a:lnTo>
                    <a:pt x="207162" y="67665"/>
                  </a:lnTo>
                  <a:lnTo>
                    <a:pt x="207162" y="42875"/>
                  </a:lnTo>
                  <a:lnTo>
                    <a:pt x="242252" y="42875"/>
                  </a:lnTo>
                  <a:lnTo>
                    <a:pt x="242938" y="42176"/>
                  </a:lnTo>
                  <a:lnTo>
                    <a:pt x="242938" y="32816"/>
                  </a:lnTo>
                  <a:lnTo>
                    <a:pt x="242252" y="32245"/>
                  </a:lnTo>
                  <a:lnTo>
                    <a:pt x="207162" y="32245"/>
                  </a:lnTo>
                  <a:lnTo>
                    <a:pt x="207162" y="10642"/>
                  </a:lnTo>
                  <a:lnTo>
                    <a:pt x="242252" y="10642"/>
                  </a:lnTo>
                  <a:lnTo>
                    <a:pt x="242938" y="10071"/>
                  </a:lnTo>
                  <a:lnTo>
                    <a:pt x="242938" y="698"/>
                  </a:lnTo>
                  <a:close/>
                </a:path>
                <a:path w="742315" h="78740">
                  <a:moveTo>
                    <a:pt x="327152" y="698"/>
                  </a:moveTo>
                  <a:lnTo>
                    <a:pt x="326466" y="12"/>
                  </a:lnTo>
                  <a:lnTo>
                    <a:pt x="268986" y="12"/>
                  </a:lnTo>
                  <a:lnTo>
                    <a:pt x="268300" y="698"/>
                  </a:lnTo>
                  <a:lnTo>
                    <a:pt x="268300" y="10985"/>
                  </a:lnTo>
                  <a:lnTo>
                    <a:pt x="268986" y="11557"/>
                  </a:lnTo>
                  <a:lnTo>
                    <a:pt x="291503" y="11557"/>
                  </a:lnTo>
                  <a:lnTo>
                    <a:pt x="291503" y="77724"/>
                  </a:lnTo>
                  <a:lnTo>
                    <a:pt x="292188" y="78295"/>
                  </a:lnTo>
                  <a:lnTo>
                    <a:pt x="303390" y="78295"/>
                  </a:lnTo>
                  <a:lnTo>
                    <a:pt x="303949" y="77724"/>
                  </a:lnTo>
                  <a:lnTo>
                    <a:pt x="303949" y="11557"/>
                  </a:lnTo>
                  <a:lnTo>
                    <a:pt x="326466" y="11557"/>
                  </a:lnTo>
                  <a:lnTo>
                    <a:pt x="327152" y="10985"/>
                  </a:lnTo>
                  <a:lnTo>
                    <a:pt x="327152" y="10299"/>
                  </a:lnTo>
                  <a:lnTo>
                    <a:pt x="327152" y="698"/>
                  </a:lnTo>
                  <a:close/>
                </a:path>
                <a:path w="742315" h="78740">
                  <a:moveTo>
                    <a:pt x="431126" y="36918"/>
                  </a:moveTo>
                  <a:lnTo>
                    <a:pt x="428612" y="34404"/>
                  </a:lnTo>
                  <a:lnTo>
                    <a:pt x="425411" y="34404"/>
                  </a:lnTo>
                  <a:lnTo>
                    <a:pt x="416153" y="34404"/>
                  </a:lnTo>
                  <a:lnTo>
                    <a:pt x="413639" y="36918"/>
                  </a:lnTo>
                  <a:lnTo>
                    <a:pt x="413639" y="50050"/>
                  </a:lnTo>
                  <a:lnTo>
                    <a:pt x="416153" y="52578"/>
                  </a:lnTo>
                  <a:lnTo>
                    <a:pt x="428612" y="52578"/>
                  </a:lnTo>
                  <a:lnTo>
                    <a:pt x="431126" y="50050"/>
                  </a:lnTo>
                  <a:lnTo>
                    <a:pt x="431126" y="36918"/>
                  </a:lnTo>
                  <a:close/>
                </a:path>
                <a:path w="742315" h="78740">
                  <a:moveTo>
                    <a:pt x="575094" y="698"/>
                  </a:moveTo>
                  <a:lnTo>
                    <a:pt x="574408" y="12"/>
                  </a:lnTo>
                  <a:lnTo>
                    <a:pt x="527443" y="12"/>
                  </a:lnTo>
                  <a:lnTo>
                    <a:pt x="526872" y="698"/>
                  </a:lnTo>
                  <a:lnTo>
                    <a:pt x="526872" y="77724"/>
                  </a:lnTo>
                  <a:lnTo>
                    <a:pt x="527443" y="78295"/>
                  </a:lnTo>
                  <a:lnTo>
                    <a:pt x="538759" y="78295"/>
                  </a:lnTo>
                  <a:lnTo>
                    <a:pt x="539330" y="77724"/>
                  </a:lnTo>
                  <a:lnTo>
                    <a:pt x="539330" y="77038"/>
                  </a:lnTo>
                  <a:lnTo>
                    <a:pt x="539330" y="44805"/>
                  </a:lnTo>
                  <a:lnTo>
                    <a:pt x="574408" y="44805"/>
                  </a:lnTo>
                  <a:lnTo>
                    <a:pt x="575094" y="44132"/>
                  </a:lnTo>
                  <a:lnTo>
                    <a:pt x="575094" y="34759"/>
                  </a:lnTo>
                  <a:lnTo>
                    <a:pt x="574408" y="34175"/>
                  </a:lnTo>
                  <a:lnTo>
                    <a:pt x="539330" y="34175"/>
                  </a:lnTo>
                  <a:lnTo>
                    <a:pt x="539330" y="10642"/>
                  </a:lnTo>
                  <a:lnTo>
                    <a:pt x="574408" y="10642"/>
                  </a:lnTo>
                  <a:lnTo>
                    <a:pt x="575094" y="10071"/>
                  </a:lnTo>
                  <a:lnTo>
                    <a:pt x="575094" y="698"/>
                  </a:lnTo>
                  <a:close/>
                </a:path>
                <a:path w="742315" h="78740">
                  <a:moveTo>
                    <a:pt x="662508" y="77825"/>
                  </a:moveTo>
                  <a:lnTo>
                    <a:pt x="662457" y="77025"/>
                  </a:lnTo>
                  <a:lnTo>
                    <a:pt x="662292" y="76682"/>
                  </a:lnTo>
                  <a:lnTo>
                    <a:pt x="645109" y="47205"/>
                  </a:lnTo>
                  <a:lnTo>
                    <a:pt x="644448" y="46062"/>
                  </a:lnTo>
                  <a:lnTo>
                    <a:pt x="661708" y="25374"/>
                  </a:lnTo>
                  <a:lnTo>
                    <a:pt x="661708" y="21602"/>
                  </a:lnTo>
                  <a:lnTo>
                    <a:pt x="660095" y="12446"/>
                  </a:lnTo>
                  <a:lnTo>
                    <a:pt x="658850" y="10629"/>
                  </a:lnTo>
                  <a:lnTo>
                    <a:pt x="655472" y="5664"/>
                  </a:lnTo>
                  <a:lnTo>
                    <a:pt x="649249" y="2082"/>
                  </a:lnTo>
                  <a:lnTo>
                    <a:pt x="649249" y="15201"/>
                  </a:lnTo>
                  <a:lnTo>
                    <a:pt x="649249" y="32232"/>
                  </a:lnTo>
                  <a:lnTo>
                    <a:pt x="643432" y="36461"/>
                  </a:lnTo>
                  <a:lnTo>
                    <a:pt x="617029" y="36461"/>
                  </a:lnTo>
                  <a:lnTo>
                    <a:pt x="617029" y="10629"/>
                  </a:lnTo>
                  <a:lnTo>
                    <a:pt x="644804" y="10629"/>
                  </a:lnTo>
                  <a:lnTo>
                    <a:pt x="649249" y="15201"/>
                  </a:lnTo>
                  <a:lnTo>
                    <a:pt x="649249" y="2082"/>
                  </a:lnTo>
                  <a:lnTo>
                    <a:pt x="648157" y="1447"/>
                  </a:lnTo>
                  <a:lnTo>
                    <a:pt x="638505" y="0"/>
                  </a:lnTo>
                  <a:lnTo>
                    <a:pt x="605142" y="0"/>
                  </a:lnTo>
                  <a:lnTo>
                    <a:pt x="604570" y="698"/>
                  </a:lnTo>
                  <a:lnTo>
                    <a:pt x="604685" y="77825"/>
                  </a:lnTo>
                  <a:lnTo>
                    <a:pt x="605142" y="78282"/>
                  </a:lnTo>
                  <a:lnTo>
                    <a:pt x="616458" y="78282"/>
                  </a:lnTo>
                  <a:lnTo>
                    <a:pt x="616915" y="77825"/>
                  </a:lnTo>
                  <a:lnTo>
                    <a:pt x="617029" y="47205"/>
                  </a:lnTo>
                  <a:lnTo>
                    <a:pt x="632002" y="47205"/>
                  </a:lnTo>
                  <a:lnTo>
                    <a:pt x="648385" y="77139"/>
                  </a:lnTo>
                  <a:lnTo>
                    <a:pt x="648677" y="77711"/>
                  </a:lnTo>
                  <a:lnTo>
                    <a:pt x="649478" y="78282"/>
                  </a:lnTo>
                  <a:lnTo>
                    <a:pt x="662165" y="78282"/>
                  </a:lnTo>
                  <a:lnTo>
                    <a:pt x="662508" y="77825"/>
                  </a:lnTo>
                  <a:close/>
                </a:path>
                <a:path w="742315" h="78740">
                  <a:moveTo>
                    <a:pt x="741807" y="698"/>
                  </a:moveTo>
                  <a:lnTo>
                    <a:pt x="741121" y="12"/>
                  </a:lnTo>
                  <a:lnTo>
                    <a:pt x="694156" y="12"/>
                  </a:lnTo>
                  <a:lnTo>
                    <a:pt x="693572" y="698"/>
                  </a:lnTo>
                  <a:lnTo>
                    <a:pt x="693572" y="77724"/>
                  </a:lnTo>
                  <a:lnTo>
                    <a:pt x="694156" y="78295"/>
                  </a:lnTo>
                  <a:lnTo>
                    <a:pt x="741235" y="78295"/>
                  </a:lnTo>
                  <a:lnTo>
                    <a:pt x="741807" y="77724"/>
                  </a:lnTo>
                  <a:lnTo>
                    <a:pt x="741807" y="77038"/>
                  </a:lnTo>
                  <a:lnTo>
                    <a:pt x="741807" y="68237"/>
                  </a:lnTo>
                  <a:lnTo>
                    <a:pt x="741235" y="67665"/>
                  </a:lnTo>
                  <a:lnTo>
                    <a:pt x="706031" y="67665"/>
                  </a:lnTo>
                  <a:lnTo>
                    <a:pt x="706031" y="42875"/>
                  </a:lnTo>
                  <a:lnTo>
                    <a:pt x="741121" y="42875"/>
                  </a:lnTo>
                  <a:lnTo>
                    <a:pt x="741807" y="42176"/>
                  </a:lnTo>
                  <a:lnTo>
                    <a:pt x="741807" y="32816"/>
                  </a:lnTo>
                  <a:lnTo>
                    <a:pt x="741121" y="32245"/>
                  </a:lnTo>
                  <a:lnTo>
                    <a:pt x="706031" y="32245"/>
                  </a:lnTo>
                  <a:lnTo>
                    <a:pt x="706031" y="10642"/>
                  </a:lnTo>
                  <a:lnTo>
                    <a:pt x="741121" y="10642"/>
                  </a:lnTo>
                  <a:lnTo>
                    <a:pt x="741807" y="10071"/>
                  </a:lnTo>
                  <a:lnTo>
                    <a:pt x="741807" y="698"/>
                  </a:lnTo>
                  <a:close/>
                </a:path>
              </a:pathLst>
            </a:custGeom>
            <a:solidFill>
              <a:srgbClr val="231F20"/>
            </a:solidFill>
          </p:spPr>
          <p:txBody>
            <a:bodyPr wrap="square" lIns="0" tIns="0" rIns="0" bIns="0" rtlCol="0"/>
            <a:lstStyle/>
            <a:p>
              <a:endParaRPr/>
            </a:p>
          </p:txBody>
        </p:sp>
        <p:pic>
          <p:nvPicPr>
            <p:cNvPr id="52" name="object 62">
              <a:extLst>
                <a:ext uri="{FF2B5EF4-FFF2-40B4-BE49-F238E27FC236}">
                  <a16:creationId xmlns:a16="http://schemas.microsoft.com/office/drawing/2014/main" id="{F6B28273-9A8E-5954-D007-73694D75BFC6}"/>
                </a:ext>
              </a:extLst>
            </p:cNvPr>
            <p:cNvPicPr/>
            <p:nvPr/>
          </p:nvPicPr>
          <p:blipFill>
            <a:blip r:embed="rId5" cstate="print"/>
            <a:stretch>
              <a:fillRect/>
            </a:stretch>
          </p:blipFill>
          <p:spPr>
            <a:xfrm>
              <a:off x="7066806" y="1447713"/>
              <a:ext cx="83426" cy="78282"/>
            </a:xfrm>
            <a:prstGeom prst="rect">
              <a:avLst/>
            </a:prstGeom>
          </p:spPr>
        </p:pic>
        <p:sp>
          <p:nvSpPr>
            <p:cNvPr id="53" name="object 63">
              <a:extLst>
                <a:ext uri="{FF2B5EF4-FFF2-40B4-BE49-F238E27FC236}">
                  <a16:creationId xmlns:a16="http://schemas.microsoft.com/office/drawing/2014/main" id="{5AA65A99-9E3B-9A6E-0B52-268F2F5E5579}"/>
                </a:ext>
              </a:extLst>
            </p:cNvPr>
            <p:cNvSpPr/>
            <p:nvPr/>
          </p:nvSpPr>
          <p:spPr>
            <a:xfrm>
              <a:off x="7172147" y="1447710"/>
              <a:ext cx="191770" cy="78740"/>
            </a:xfrm>
            <a:custGeom>
              <a:avLst/>
              <a:gdLst/>
              <a:ahLst/>
              <a:cxnLst/>
              <a:rect l="l" t="t" r="r" b="b"/>
              <a:pathLst>
                <a:path w="191770" h="78740">
                  <a:moveTo>
                    <a:pt x="58851" y="698"/>
                  </a:moveTo>
                  <a:lnTo>
                    <a:pt x="58166" y="12"/>
                  </a:lnTo>
                  <a:lnTo>
                    <a:pt x="685" y="12"/>
                  </a:lnTo>
                  <a:lnTo>
                    <a:pt x="0" y="698"/>
                  </a:lnTo>
                  <a:lnTo>
                    <a:pt x="0" y="10985"/>
                  </a:lnTo>
                  <a:lnTo>
                    <a:pt x="685" y="11557"/>
                  </a:lnTo>
                  <a:lnTo>
                    <a:pt x="23190" y="11557"/>
                  </a:lnTo>
                  <a:lnTo>
                    <a:pt x="23190" y="77724"/>
                  </a:lnTo>
                  <a:lnTo>
                    <a:pt x="23888" y="78295"/>
                  </a:lnTo>
                  <a:lnTo>
                    <a:pt x="35090" y="78295"/>
                  </a:lnTo>
                  <a:lnTo>
                    <a:pt x="35648" y="77724"/>
                  </a:lnTo>
                  <a:lnTo>
                    <a:pt x="35648" y="11557"/>
                  </a:lnTo>
                  <a:lnTo>
                    <a:pt x="58166" y="11557"/>
                  </a:lnTo>
                  <a:lnTo>
                    <a:pt x="58851" y="10985"/>
                  </a:lnTo>
                  <a:lnTo>
                    <a:pt x="58851" y="10299"/>
                  </a:lnTo>
                  <a:lnTo>
                    <a:pt x="58851" y="698"/>
                  </a:lnTo>
                  <a:close/>
                </a:path>
                <a:path w="191770" h="78740">
                  <a:moveTo>
                    <a:pt x="97243" y="698"/>
                  </a:moveTo>
                  <a:lnTo>
                    <a:pt x="96672" y="12"/>
                  </a:lnTo>
                  <a:lnTo>
                    <a:pt x="85356" y="12"/>
                  </a:lnTo>
                  <a:lnTo>
                    <a:pt x="84785" y="698"/>
                  </a:lnTo>
                  <a:lnTo>
                    <a:pt x="84785" y="77724"/>
                  </a:lnTo>
                  <a:lnTo>
                    <a:pt x="85356" y="78295"/>
                  </a:lnTo>
                  <a:lnTo>
                    <a:pt x="96672" y="78295"/>
                  </a:lnTo>
                  <a:lnTo>
                    <a:pt x="97243" y="77724"/>
                  </a:lnTo>
                  <a:lnTo>
                    <a:pt x="97243" y="77038"/>
                  </a:lnTo>
                  <a:lnTo>
                    <a:pt x="97243" y="698"/>
                  </a:lnTo>
                  <a:close/>
                </a:path>
                <a:path w="191770" h="78740">
                  <a:moveTo>
                    <a:pt x="191287" y="24688"/>
                  </a:moveTo>
                  <a:lnTo>
                    <a:pt x="189496" y="14274"/>
                  </a:lnTo>
                  <a:lnTo>
                    <a:pt x="187096" y="10642"/>
                  </a:lnTo>
                  <a:lnTo>
                    <a:pt x="184365" y="6515"/>
                  </a:lnTo>
                  <a:lnTo>
                    <a:pt x="178828" y="3225"/>
                  </a:lnTo>
                  <a:lnTo>
                    <a:pt x="178828" y="15544"/>
                  </a:lnTo>
                  <a:lnTo>
                    <a:pt x="178828" y="62750"/>
                  </a:lnTo>
                  <a:lnTo>
                    <a:pt x="172542" y="67652"/>
                  </a:lnTo>
                  <a:lnTo>
                    <a:pt x="144780" y="67652"/>
                  </a:lnTo>
                  <a:lnTo>
                    <a:pt x="144780" y="10642"/>
                  </a:lnTo>
                  <a:lnTo>
                    <a:pt x="172542" y="10642"/>
                  </a:lnTo>
                  <a:lnTo>
                    <a:pt x="178828" y="15544"/>
                  </a:lnTo>
                  <a:lnTo>
                    <a:pt x="178828" y="3225"/>
                  </a:lnTo>
                  <a:lnTo>
                    <a:pt x="176237" y="1676"/>
                  </a:lnTo>
                  <a:lnTo>
                    <a:pt x="165455" y="0"/>
                  </a:lnTo>
                  <a:lnTo>
                    <a:pt x="132892" y="0"/>
                  </a:lnTo>
                  <a:lnTo>
                    <a:pt x="132321" y="698"/>
                  </a:lnTo>
                  <a:lnTo>
                    <a:pt x="132321" y="77724"/>
                  </a:lnTo>
                  <a:lnTo>
                    <a:pt x="132892" y="78282"/>
                  </a:lnTo>
                  <a:lnTo>
                    <a:pt x="165455" y="78282"/>
                  </a:lnTo>
                  <a:lnTo>
                    <a:pt x="191287" y="53606"/>
                  </a:lnTo>
                  <a:lnTo>
                    <a:pt x="191287" y="24688"/>
                  </a:lnTo>
                  <a:close/>
                </a:path>
              </a:pathLst>
            </a:custGeom>
            <a:solidFill>
              <a:srgbClr val="231F20"/>
            </a:solidFill>
          </p:spPr>
          <p:txBody>
            <a:bodyPr wrap="square" lIns="0" tIns="0" rIns="0" bIns="0" rtlCol="0"/>
            <a:lstStyle/>
            <a:p>
              <a:endParaRPr/>
            </a:p>
          </p:txBody>
        </p:sp>
      </p:grpSp>
      <p:sp>
        <p:nvSpPr>
          <p:cNvPr id="55" name="Pladsholder til indhold 2">
            <a:extLst>
              <a:ext uri="{FF2B5EF4-FFF2-40B4-BE49-F238E27FC236}">
                <a16:creationId xmlns:a16="http://schemas.microsoft.com/office/drawing/2014/main" id="{6F967E77-3EEC-BECE-6258-2A492E83C27F}"/>
              </a:ext>
            </a:extLst>
          </p:cNvPr>
          <p:cNvSpPr txBox="1">
            <a:spLocks/>
          </p:cNvSpPr>
          <p:nvPr/>
        </p:nvSpPr>
        <p:spPr>
          <a:xfrm>
            <a:off x="990600" y="1978025"/>
            <a:ext cx="1106134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err="1"/>
              <a:t>Næste</a:t>
            </a:r>
            <a:r>
              <a:rPr lang="en-US" sz="2000" dirty="0"/>
              <a:t> </a:t>
            </a:r>
            <a:r>
              <a:rPr lang="en-US" sz="2000" dirty="0" err="1"/>
              <a:t>skridt</a:t>
            </a:r>
            <a:endParaRPr lang="en-US" sz="2000" dirty="0"/>
          </a:p>
          <a:p>
            <a:pPr marL="457200" indent="-457200">
              <a:buFont typeface="+mj-lt"/>
              <a:buAutoNum type="arabicPeriod"/>
            </a:pPr>
            <a:r>
              <a:rPr lang="en-US" sz="2000" dirty="0"/>
              <a:t>	Der </a:t>
            </a:r>
            <a:r>
              <a:rPr lang="en-US" sz="2000" dirty="0" err="1"/>
              <a:t>etableres</a:t>
            </a:r>
            <a:r>
              <a:rPr lang="en-US" sz="2000" dirty="0"/>
              <a:t> </a:t>
            </a:r>
            <a:r>
              <a:rPr lang="en-US" sz="2000" dirty="0" err="1"/>
              <a:t>samarbejde</a:t>
            </a:r>
            <a:r>
              <a:rPr lang="en-US" sz="2000" dirty="0"/>
              <a:t> med MLF</a:t>
            </a:r>
          </a:p>
          <a:p>
            <a:pPr marL="457200" indent="-457200">
              <a:buFont typeface="+mj-lt"/>
              <a:buAutoNum type="arabicPeriod"/>
            </a:pPr>
            <a:r>
              <a:rPr lang="en-US" sz="2000" dirty="0"/>
              <a:t>	Der </a:t>
            </a:r>
            <a:r>
              <a:rPr lang="en-US" sz="2000" dirty="0" err="1"/>
              <a:t>koordineres</a:t>
            </a:r>
            <a:r>
              <a:rPr lang="en-US" sz="2000" dirty="0"/>
              <a:t> med Havnebygningen og </a:t>
            </a:r>
            <a:r>
              <a:rPr lang="en-US" sz="2000" dirty="0" err="1"/>
              <a:t>formidlingen</a:t>
            </a:r>
            <a:r>
              <a:rPr lang="en-US" sz="2000" dirty="0"/>
              <a:t> </a:t>
            </a:r>
            <a:r>
              <a:rPr lang="en-US" sz="2000" dirty="0" err="1"/>
              <a:t>som</a:t>
            </a:r>
            <a:r>
              <a:rPr lang="en-US" sz="2000" dirty="0"/>
              <a:t> </a:t>
            </a:r>
            <a:r>
              <a:rPr lang="en-US" sz="2000" dirty="0" err="1"/>
              <a:t>kommer</a:t>
            </a:r>
            <a:r>
              <a:rPr lang="en-US" sz="2000" dirty="0"/>
              <a:t> </a:t>
            </a:r>
            <a:r>
              <a:rPr lang="en-US" sz="2000" dirty="0" err="1"/>
              <a:t>til</a:t>
            </a:r>
            <a:r>
              <a:rPr lang="en-US" sz="2000" dirty="0"/>
              <a:t> at </a:t>
            </a:r>
            <a:r>
              <a:rPr lang="en-US" sz="2000" dirty="0" err="1"/>
              <a:t>foregår</a:t>
            </a:r>
            <a:r>
              <a:rPr lang="en-US" sz="2000" dirty="0"/>
              <a:t> der </a:t>
            </a:r>
            <a:r>
              <a:rPr lang="en-US" sz="2000" dirty="0" err="1"/>
              <a:t>sammen</a:t>
            </a:r>
            <a:r>
              <a:rPr lang="en-US" sz="2000" dirty="0"/>
              <a:t> 	med </a:t>
            </a:r>
            <a:r>
              <a:rPr lang="en-US" sz="2000" dirty="0" err="1"/>
              <a:t>katapultdelen</a:t>
            </a:r>
            <a:endParaRPr lang="en-US" sz="2000" dirty="0"/>
          </a:p>
          <a:p>
            <a:pPr marL="457200" indent="-457200">
              <a:buFont typeface="+mj-lt"/>
              <a:buAutoNum type="arabicPeriod"/>
            </a:pPr>
            <a:r>
              <a:rPr lang="en-US" sz="2000" dirty="0"/>
              <a:t>	I </a:t>
            </a:r>
            <a:r>
              <a:rPr lang="en-US" sz="2000" dirty="0" err="1"/>
              <a:t>tråd</a:t>
            </a:r>
            <a:r>
              <a:rPr lang="en-US" sz="2000" dirty="0"/>
              <a:t> med </a:t>
            </a:r>
            <a:r>
              <a:rPr lang="en-US" sz="2000" dirty="0" err="1"/>
              <a:t>projektet</a:t>
            </a:r>
            <a:r>
              <a:rPr lang="en-US" sz="2000" dirty="0"/>
              <a:t> fra </a:t>
            </a:r>
            <a:r>
              <a:rPr lang="en-US" sz="2000" dirty="0" err="1"/>
              <a:t>Havn</a:t>
            </a:r>
            <a:r>
              <a:rPr lang="en-US" sz="2000" dirty="0"/>
              <a:t> </a:t>
            </a:r>
            <a:r>
              <a:rPr lang="en-US" sz="2000" dirty="0" err="1"/>
              <a:t>til</a:t>
            </a:r>
            <a:r>
              <a:rPr lang="en-US" sz="2000" dirty="0"/>
              <a:t> Strand og </a:t>
            </a:r>
            <a:r>
              <a:rPr lang="en-US" sz="2000" dirty="0" err="1"/>
              <a:t>skal</a:t>
            </a:r>
            <a:r>
              <a:rPr lang="en-US" sz="2000" dirty="0"/>
              <a:t> </a:t>
            </a:r>
            <a:r>
              <a:rPr lang="en-US" sz="2000" dirty="0" err="1"/>
              <a:t>koordineres</a:t>
            </a:r>
            <a:r>
              <a:rPr lang="en-US" sz="2000" dirty="0"/>
              <a:t> med de 10-15 </a:t>
            </a:r>
            <a:r>
              <a:rPr lang="en-US" sz="2000" dirty="0" err="1"/>
              <a:t>nudgingpunkter</a:t>
            </a:r>
            <a:r>
              <a:rPr lang="en-US" sz="2000" dirty="0"/>
              <a:t>.</a:t>
            </a:r>
          </a:p>
          <a:p>
            <a:pPr marL="457200" indent="-457200">
              <a:buFont typeface="+mj-lt"/>
              <a:buAutoNum type="arabicPeriod"/>
            </a:pPr>
            <a:endParaRPr lang="en-US" sz="800" dirty="0"/>
          </a:p>
          <a:p>
            <a:endParaRPr lang="en-US" sz="2000" dirty="0"/>
          </a:p>
        </p:txBody>
      </p:sp>
    </p:spTree>
    <p:extLst>
      <p:ext uri="{BB962C8B-B14F-4D97-AF65-F5344CB8AC3E}">
        <p14:creationId xmlns:p14="http://schemas.microsoft.com/office/powerpoint/2010/main" val="733333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D6368B-EAC3-4126-9F5F-A383536E5FD2}"/>
              </a:ext>
            </a:extLst>
          </p:cNvPr>
          <p:cNvSpPr>
            <a:spLocks noGrp="1"/>
          </p:cNvSpPr>
          <p:nvPr>
            <p:ph type="title"/>
          </p:nvPr>
        </p:nvSpPr>
        <p:spPr/>
        <p:txBody>
          <a:bodyPr>
            <a:normAutofit/>
          </a:bodyPr>
          <a:lstStyle/>
          <a:p>
            <a:r>
              <a:rPr lang="en-US" sz="3200" b="1" dirty="0" err="1"/>
              <a:t>Rammerne</a:t>
            </a:r>
            <a:r>
              <a:rPr lang="en-US" sz="3200" b="1" dirty="0"/>
              <a:t> for </a:t>
            </a:r>
            <a:r>
              <a:rPr lang="en-US" sz="3200" b="1" dirty="0" err="1"/>
              <a:t>helhedsplanen</a:t>
            </a:r>
            <a:endParaRPr lang="da-DK" sz="3200" b="1" dirty="0"/>
          </a:p>
        </p:txBody>
      </p:sp>
      <p:sp>
        <p:nvSpPr>
          <p:cNvPr id="3" name="Pladsholder til indhold 2">
            <a:extLst>
              <a:ext uri="{FF2B5EF4-FFF2-40B4-BE49-F238E27FC236}">
                <a16:creationId xmlns:a16="http://schemas.microsoft.com/office/drawing/2014/main" id="{D3E212D6-B024-4B46-A5BD-39018A5C7057}"/>
              </a:ext>
            </a:extLst>
          </p:cNvPr>
          <p:cNvSpPr>
            <a:spLocks noGrp="1"/>
          </p:cNvSpPr>
          <p:nvPr>
            <p:ph idx="1"/>
          </p:nvPr>
        </p:nvSpPr>
        <p:spPr>
          <a:xfrm>
            <a:off x="838199" y="1825625"/>
            <a:ext cx="11517923" cy="4351338"/>
          </a:xfrm>
        </p:spPr>
        <p:txBody>
          <a:bodyPr/>
          <a:lstStyle/>
          <a:p>
            <a:r>
              <a:rPr lang="da-DK" dirty="0"/>
              <a:t>Helhedsplanen er en invitation til dialog med borgere, myndigheder, </a:t>
            </a:r>
          </a:p>
          <a:p>
            <a:pPr marL="0" indent="0">
              <a:buNone/>
            </a:pPr>
            <a:r>
              <a:rPr lang="da-DK" dirty="0"/>
              <a:t>   interessenter og investorer. </a:t>
            </a:r>
          </a:p>
          <a:p>
            <a:r>
              <a:rPr lang="da-DK" dirty="0"/>
              <a:t>Nakskov 2030 kan ikke realisere alle elementer i planen.</a:t>
            </a:r>
          </a:p>
          <a:p>
            <a:r>
              <a:rPr lang="da-DK" dirty="0"/>
              <a:t>Ambitionen er fortsat, at offentlige og filantropiske investeringer skal være med til at skabe grundlag for private investeringer. </a:t>
            </a:r>
          </a:p>
          <a:p>
            <a:pPr marL="0" indent="0">
              <a:buNone/>
            </a:pPr>
            <a:endParaRPr lang="en-US" dirty="0"/>
          </a:p>
          <a:p>
            <a:pPr marL="514350" indent="-514350">
              <a:buAutoNum type="arabicPeriod"/>
            </a:pPr>
            <a:endParaRPr lang="en-US" dirty="0"/>
          </a:p>
          <a:p>
            <a:endParaRPr lang="da-DK" dirty="0"/>
          </a:p>
        </p:txBody>
      </p:sp>
      <p:grpSp>
        <p:nvGrpSpPr>
          <p:cNvPr id="6" name="object 14">
            <a:extLst>
              <a:ext uri="{FF2B5EF4-FFF2-40B4-BE49-F238E27FC236}">
                <a16:creationId xmlns:a16="http://schemas.microsoft.com/office/drawing/2014/main" id="{167D7EAB-E86D-25C5-9B9C-F5153944493C}"/>
              </a:ext>
            </a:extLst>
          </p:cNvPr>
          <p:cNvGrpSpPr/>
          <p:nvPr/>
        </p:nvGrpSpPr>
        <p:grpSpPr>
          <a:xfrm>
            <a:off x="2255520" y="442874"/>
            <a:ext cx="9936480" cy="1108645"/>
            <a:chOff x="413999" y="995654"/>
            <a:chExt cx="9936480" cy="1108645"/>
          </a:xfrm>
        </p:grpSpPr>
        <p:sp>
          <p:nvSpPr>
            <p:cNvPr id="7" name="object 15">
              <a:extLst>
                <a:ext uri="{FF2B5EF4-FFF2-40B4-BE49-F238E27FC236}">
                  <a16:creationId xmlns:a16="http://schemas.microsoft.com/office/drawing/2014/main" id="{97A1729D-75B1-85C9-C0B7-C044578731BE}"/>
                </a:ext>
              </a:extLst>
            </p:cNvPr>
            <p:cNvSpPr/>
            <p:nvPr/>
          </p:nvSpPr>
          <p:spPr>
            <a:xfrm>
              <a:off x="8552256" y="1752193"/>
              <a:ext cx="471170" cy="119380"/>
            </a:xfrm>
            <a:custGeom>
              <a:avLst/>
              <a:gdLst/>
              <a:ahLst/>
              <a:cxnLst/>
              <a:rect l="l" t="t" r="r" b="b"/>
              <a:pathLst>
                <a:path w="471170" h="119380">
                  <a:moveTo>
                    <a:pt x="119278" y="0"/>
                  </a:moveTo>
                  <a:lnTo>
                    <a:pt x="0" y="0"/>
                  </a:lnTo>
                  <a:lnTo>
                    <a:pt x="0" y="119291"/>
                  </a:lnTo>
                  <a:lnTo>
                    <a:pt x="119278" y="119291"/>
                  </a:lnTo>
                  <a:lnTo>
                    <a:pt x="119278" y="0"/>
                  </a:lnTo>
                  <a:close/>
                </a:path>
                <a:path w="471170" h="119380">
                  <a:moveTo>
                    <a:pt x="470852" y="12"/>
                  </a:moveTo>
                  <a:lnTo>
                    <a:pt x="351548" y="12"/>
                  </a:lnTo>
                  <a:lnTo>
                    <a:pt x="351548" y="119291"/>
                  </a:lnTo>
                  <a:lnTo>
                    <a:pt x="470852" y="119291"/>
                  </a:lnTo>
                  <a:lnTo>
                    <a:pt x="470852" y="12"/>
                  </a:lnTo>
                  <a:close/>
                </a:path>
              </a:pathLst>
            </a:custGeom>
            <a:solidFill>
              <a:srgbClr val="FFFFFF"/>
            </a:solidFill>
          </p:spPr>
          <p:txBody>
            <a:bodyPr wrap="square" lIns="0" tIns="0" rIns="0" bIns="0" rtlCol="0"/>
            <a:lstStyle/>
            <a:p>
              <a:endParaRPr/>
            </a:p>
          </p:txBody>
        </p:sp>
        <p:sp>
          <p:nvSpPr>
            <p:cNvPr id="8" name="object 16">
              <a:extLst>
                <a:ext uri="{FF2B5EF4-FFF2-40B4-BE49-F238E27FC236}">
                  <a16:creationId xmlns:a16="http://schemas.microsoft.com/office/drawing/2014/main" id="{2B6B9A7D-CFAF-ED1A-EF6F-3D413EE0EA7A}"/>
                </a:ext>
              </a:extLst>
            </p:cNvPr>
            <p:cNvSpPr/>
            <p:nvPr/>
          </p:nvSpPr>
          <p:spPr>
            <a:xfrm>
              <a:off x="8319960" y="1811838"/>
              <a:ext cx="471170" cy="0"/>
            </a:xfrm>
            <a:custGeom>
              <a:avLst/>
              <a:gdLst/>
              <a:ahLst/>
              <a:cxnLst/>
              <a:rect l="l" t="t" r="r" b="b"/>
              <a:pathLst>
                <a:path w="471170">
                  <a:moveTo>
                    <a:pt x="0" y="0"/>
                  </a:moveTo>
                  <a:lnTo>
                    <a:pt x="470877" y="0"/>
                  </a:lnTo>
                </a:path>
              </a:pathLst>
            </a:custGeom>
            <a:ln w="119292">
              <a:solidFill>
                <a:srgbClr val="FFFFFF"/>
              </a:solidFill>
            </a:ln>
          </p:spPr>
          <p:txBody>
            <a:bodyPr wrap="square" lIns="0" tIns="0" rIns="0" bIns="0" rtlCol="0"/>
            <a:lstStyle/>
            <a:p>
              <a:endParaRPr/>
            </a:p>
          </p:txBody>
        </p:sp>
        <p:sp>
          <p:nvSpPr>
            <p:cNvPr id="9" name="object 17">
              <a:extLst>
                <a:ext uri="{FF2B5EF4-FFF2-40B4-BE49-F238E27FC236}">
                  <a16:creationId xmlns:a16="http://schemas.microsoft.com/office/drawing/2014/main" id="{D2A5B901-A911-A5CF-1D1F-9C96BC3A4F41}"/>
                </a:ext>
              </a:extLst>
            </p:cNvPr>
            <p:cNvSpPr/>
            <p:nvPr/>
          </p:nvSpPr>
          <p:spPr>
            <a:xfrm>
              <a:off x="9195759" y="1752192"/>
              <a:ext cx="0" cy="119380"/>
            </a:xfrm>
            <a:custGeom>
              <a:avLst/>
              <a:gdLst/>
              <a:ahLst/>
              <a:cxnLst/>
              <a:rect l="l" t="t" r="r" b="b"/>
              <a:pathLst>
                <a:path h="119380">
                  <a:moveTo>
                    <a:pt x="0" y="0"/>
                  </a:moveTo>
                  <a:lnTo>
                    <a:pt x="0" y="119292"/>
                  </a:lnTo>
                </a:path>
              </a:pathLst>
            </a:custGeom>
            <a:ln w="119291">
              <a:solidFill>
                <a:srgbClr val="FFFFFF"/>
              </a:solidFill>
            </a:ln>
          </p:spPr>
          <p:txBody>
            <a:bodyPr wrap="square" lIns="0" tIns="0" rIns="0" bIns="0" rtlCol="0"/>
            <a:lstStyle/>
            <a:p>
              <a:endParaRPr/>
            </a:p>
          </p:txBody>
        </p:sp>
        <p:sp>
          <p:nvSpPr>
            <p:cNvPr id="10" name="object 18">
              <a:extLst>
                <a:ext uri="{FF2B5EF4-FFF2-40B4-BE49-F238E27FC236}">
                  <a16:creationId xmlns:a16="http://schemas.microsoft.com/office/drawing/2014/main" id="{F2554684-0F24-489D-82E5-24A7721562CC}"/>
                </a:ext>
              </a:extLst>
            </p:cNvPr>
            <p:cNvSpPr/>
            <p:nvPr/>
          </p:nvSpPr>
          <p:spPr>
            <a:xfrm>
              <a:off x="9016822" y="1632902"/>
              <a:ext cx="471170" cy="351790"/>
            </a:xfrm>
            <a:custGeom>
              <a:avLst/>
              <a:gdLst/>
              <a:ahLst/>
              <a:cxnLst/>
              <a:rect l="l" t="t" r="r" b="b"/>
              <a:pathLst>
                <a:path w="471170" h="351789">
                  <a:moveTo>
                    <a:pt x="119278" y="0"/>
                  </a:moveTo>
                  <a:lnTo>
                    <a:pt x="0" y="0"/>
                  </a:lnTo>
                  <a:lnTo>
                    <a:pt x="0" y="119291"/>
                  </a:lnTo>
                  <a:lnTo>
                    <a:pt x="119278" y="119291"/>
                  </a:lnTo>
                  <a:lnTo>
                    <a:pt x="119278" y="0"/>
                  </a:lnTo>
                  <a:close/>
                </a:path>
                <a:path w="471170" h="351789">
                  <a:moveTo>
                    <a:pt x="351586" y="119291"/>
                  </a:moveTo>
                  <a:lnTo>
                    <a:pt x="119291" y="119291"/>
                  </a:lnTo>
                  <a:lnTo>
                    <a:pt x="119291" y="235445"/>
                  </a:lnTo>
                  <a:lnTo>
                    <a:pt x="119291" y="238594"/>
                  </a:lnTo>
                  <a:lnTo>
                    <a:pt x="119291" y="351586"/>
                  </a:lnTo>
                  <a:lnTo>
                    <a:pt x="351586" y="351586"/>
                  </a:lnTo>
                  <a:lnTo>
                    <a:pt x="351586" y="238594"/>
                  </a:lnTo>
                  <a:lnTo>
                    <a:pt x="351586" y="235445"/>
                  </a:lnTo>
                  <a:lnTo>
                    <a:pt x="351586" y="119291"/>
                  </a:lnTo>
                  <a:close/>
                </a:path>
                <a:path w="471170" h="351789">
                  <a:moveTo>
                    <a:pt x="470877" y="12"/>
                  </a:moveTo>
                  <a:lnTo>
                    <a:pt x="351586" y="12"/>
                  </a:lnTo>
                  <a:lnTo>
                    <a:pt x="351586" y="119291"/>
                  </a:lnTo>
                  <a:lnTo>
                    <a:pt x="470877" y="119291"/>
                  </a:lnTo>
                  <a:lnTo>
                    <a:pt x="470877" y="12"/>
                  </a:lnTo>
                  <a:close/>
                </a:path>
              </a:pathLst>
            </a:custGeom>
            <a:solidFill>
              <a:srgbClr val="FFFFFF"/>
            </a:solidFill>
          </p:spPr>
          <p:txBody>
            <a:bodyPr wrap="square" lIns="0" tIns="0" rIns="0" bIns="0" rtlCol="0"/>
            <a:lstStyle/>
            <a:p>
              <a:endParaRPr/>
            </a:p>
          </p:txBody>
        </p:sp>
        <p:sp>
          <p:nvSpPr>
            <p:cNvPr id="11" name="object 19">
              <a:extLst>
                <a:ext uri="{FF2B5EF4-FFF2-40B4-BE49-F238E27FC236}">
                  <a16:creationId xmlns:a16="http://schemas.microsoft.com/office/drawing/2014/main" id="{E81D4DAF-3B4B-CF9F-0AF3-8DDC1D7866D9}"/>
                </a:ext>
              </a:extLst>
            </p:cNvPr>
            <p:cNvSpPr/>
            <p:nvPr/>
          </p:nvSpPr>
          <p:spPr>
            <a:xfrm>
              <a:off x="9136113" y="1956237"/>
              <a:ext cx="351790" cy="0"/>
            </a:xfrm>
            <a:custGeom>
              <a:avLst/>
              <a:gdLst/>
              <a:ahLst/>
              <a:cxnLst/>
              <a:rect l="l" t="t" r="r" b="b"/>
              <a:pathLst>
                <a:path w="351790">
                  <a:moveTo>
                    <a:pt x="0" y="0"/>
                  </a:moveTo>
                  <a:lnTo>
                    <a:pt x="351589" y="0"/>
                  </a:lnTo>
                </a:path>
              </a:pathLst>
            </a:custGeom>
            <a:ln w="56502">
              <a:solidFill>
                <a:srgbClr val="FFFFFF"/>
              </a:solidFill>
            </a:ln>
          </p:spPr>
          <p:txBody>
            <a:bodyPr wrap="square" lIns="0" tIns="0" rIns="0" bIns="0" rtlCol="0"/>
            <a:lstStyle/>
            <a:p>
              <a:endParaRPr/>
            </a:p>
          </p:txBody>
        </p:sp>
        <p:sp>
          <p:nvSpPr>
            <p:cNvPr id="12" name="object 20">
              <a:extLst>
                <a:ext uri="{FF2B5EF4-FFF2-40B4-BE49-F238E27FC236}">
                  <a16:creationId xmlns:a16="http://schemas.microsoft.com/office/drawing/2014/main" id="{CE284FEF-8592-275F-0879-16A97A8CF06E}"/>
                </a:ext>
              </a:extLst>
            </p:cNvPr>
            <p:cNvSpPr/>
            <p:nvPr/>
          </p:nvSpPr>
          <p:spPr>
            <a:xfrm>
              <a:off x="9016824" y="2014311"/>
              <a:ext cx="471170" cy="0"/>
            </a:xfrm>
            <a:custGeom>
              <a:avLst/>
              <a:gdLst/>
              <a:ahLst/>
              <a:cxnLst/>
              <a:rect l="l" t="t" r="r" b="b"/>
              <a:pathLst>
                <a:path w="471170">
                  <a:moveTo>
                    <a:pt x="0" y="0"/>
                  </a:moveTo>
                  <a:lnTo>
                    <a:pt x="470877" y="0"/>
                  </a:lnTo>
                </a:path>
              </a:pathLst>
            </a:custGeom>
            <a:ln w="56502">
              <a:solidFill>
                <a:srgbClr val="FFFFFF"/>
              </a:solidFill>
            </a:ln>
          </p:spPr>
          <p:txBody>
            <a:bodyPr wrap="square" lIns="0" tIns="0" rIns="0" bIns="0" rtlCol="0"/>
            <a:lstStyle/>
            <a:p>
              <a:endParaRPr/>
            </a:p>
          </p:txBody>
        </p:sp>
        <p:sp>
          <p:nvSpPr>
            <p:cNvPr id="13" name="object 21">
              <a:extLst>
                <a:ext uri="{FF2B5EF4-FFF2-40B4-BE49-F238E27FC236}">
                  <a16:creationId xmlns:a16="http://schemas.microsoft.com/office/drawing/2014/main" id="{8B063F13-EA55-DE44-1716-914CD8001604}"/>
                </a:ext>
              </a:extLst>
            </p:cNvPr>
            <p:cNvSpPr/>
            <p:nvPr/>
          </p:nvSpPr>
          <p:spPr>
            <a:xfrm>
              <a:off x="9249117" y="1692548"/>
              <a:ext cx="471170" cy="0"/>
            </a:xfrm>
            <a:custGeom>
              <a:avLst/>
              <a:gdLst/>
              <a:ahLst/>
              <a:cxnLst/>
              <a:rect l="l" t="t" r="r" b="b"/>
              <a:pathLst>
                <a:path w="471170">
                  <a:moveTo>
                    <a:pt x="0" y="0"/>
                  </a:moveTo>
                  <a:lnTo>
                    <a:pt x="470877" y="0"/>
                  </a:lnTo>
                </a:path>
              </a:pathLst>
            </a:custGeom>
            <a:ln w="119291">
              <a:solidFill>
                <a:srgbClr val="FFFFFF"/>
              </a:solidFill>
            </a:ln>
          </p:spPr>
          <p:txBody>
            <a:bodyPr wrap="square" lIns="0" tIns="0" rIns="0" bIns="0" rtlCol="0"/>
            <a:lstStyle/>
            <a:p>
              <a:endParaRPr/>
            </a:p>
          </p:txBody>
        </p:sp>
        <p:sp>
          <p:nvSpPr>
            <p:cNvPr id="14" name="object 22">
              <a:extLst>
                <a:ext uri="{FF2B5EF4-FFF2-40B4-BE49-F238E27FC236}">
                  <a16:creationId xmlns:a16="http://schemas.microsoft.com/office/drawing/2014/main" id="{DA988FB9-E599-5E71-676D-9BA3C899B38D}"/>
                </a:ext>
              </a:extLst>
            </p:cNvPr>
            <p:cNvSpPr/>
            <p:nvPr/>
          </p:nvSpPr>
          <p:spPr>
            <a:xfrm>
              <a:off x="9249117" y="1926414"/>
              <a:ext cx="471170" cy="0"/>
            </a:xfrm>
            <a:custGeom>
              <a:avLst/>
              <a:gdLst/>
              <a:ahLst/>
              <a:cxnLst/>
              <a:rect l="l" t="t" r="r" b="b"/>
              <a:pathLst>
                <a:path w="471170">
                  <a:moveTo>
                    <a:pt x="0" y="0"/>
                  </a:moveTo>
                  <a:lnTo>
                    <a:pt x="119291" y="0"/>
                  </a:lnTo>
                </a:path>
                <a:path w="471170">
                  <a:moveTo>
                    <a:pt x="351586" y="0"/>
                  </a:moveTo>
                  <a:lnTo>
                    <a:pt x="470877" y="0"/>
                  </a:lnTo>
                </a:path>
              </a:pathLst>
            </a:custGeom>
            <a:ln w="116146">
              <a:solidFill>
                <a:srgbClr val="FFFFFF"/>
              </a:solidFill>
            </a:ln>
          </p:spPr>
          <p:txBody>
            <a:bodyPr wrap="square" lIns="0" tIns="0" rIns="0" bIns="0" rtlCol="0"/>
            <a:lstStyle/>
            <a:p>
              <a:endParaRPr/>
            </a:p>
          </p:txBody>
        </p:sp>
        <p:sp>
          <p:nvSpPr>
            <p:cNvPr id="15" name="object 23">
              <a:extLst>
                <a:ext uri="{FF2B5EF4-FFF2-40B4-BE49-F238E27FC236}">
                  <a16:creationId xmlns:a16="http://schemas.microsoft.com/office/drawing/2014/main" id="{D62FD9CD-486D-74A0-FF02-DD3F41F953A6}"/>
                </a:ext>
              </a:extLst>
            </p:cNvPr>
            <p:cNvSpPr/>
            <p:nvPr/>
          </p:nvSpPr>
          <p:spPr>
            <a:xfrm>
              <a:off x="8784514" y="1632902"/>
              <a:ext cx="935990" cy="410209"/>
            </a:xfrm>
            <a:custGeom>
              <a:avLst/>
              <a:gdLst/>
              <a:ahLst/>
              <a:cxnLst/>
              <a:rect l="l" t="t" r="r" b="b"/>
              <a:pathLst>
                <a:path w="935990" h="410210">
                  <a:moveTo>
                    <a:pt x="119303" y="0"/>
                  </a:moveTo>
                  <a:lnTo>
                    <a:pt x="0" y="0"/>
                  </a:lnTo>
                  <a:lnTo>
                    <a:pt x="0" y="119291"/>
                  </a:lnTo>
                  <a:lnTo>
                    <a:pt x="119303" y="119291"/>
                  </a:lnTo>
                  <a:lnTo>
                    <a:pt x="119303" y="0"/>
                  </a:lnTo>
                  <a:close/>
                </a:path>
                <a:path w="935990" h="410210">
                  <a:moveTo>
                    <a:pt x="935482" y="353161"/>
                  </a:moveTo>
                  <a:lnTo>
                    <a:pt x="464591" y="353161"/>
                  </a:lnTo>
                  <a:lnTo>
                    <a:pt x="464591" y="409663"/>
                  </a:lnTo>
                  <a:lnTo>
                    <a:pt x="935482" y="409663"/>
                  </a:lnTo>
                  <a:lnTo>
                    <a:pt x="935482" y="353161"/>
                  </a:lnTo>
                  <a:close/>
                </a:path>
                <a:path w="935990" h="410210">
                  <a:moveTo>
                    <a:pt x="935482" y="295084"/>
                  </a:moveTo>
                  <a:lnTo>
                    <a:pt x="464591" y="295084"/>
                  </a:lnTo>
                  <a:lnTo>
                    <a:pt x="464591" y="351599"/>
                  </a:lnTo>
                  <a:lnTo>
                    <a:pt x="935482" y="351599"/>
                  </a:lnTo>
                  <a:lnTo>
                    <a:pt x="935482" y="295084"/>
                  </a:lnTo>
                  <a:close/>
                </a:path>
              </a:pathLst>
            </a:custGeom>
            <a:solidFill>
              <a:srgbClr val="FFFFFF"/>
            </a:solidFill>
          </p:spPr>
          <p:txBody>
            <a:bodyPr wrap="square" lIns="0" tIns="0" rIns="0" bIns="0" rtlCol="0"/>
            <a:lstStyle/>
            <a:p>
              <a:endParaRPr/>
            </a:p>
          </p:txBody>
        </p:sp>
        <p:sp>
          <p:nvSpPr>
            <p:cNvPr id="16" name="object 24">
              <a:extLst>
                <a:ext uri="{FF2B5EF4-FFF2-40B4-BE49-F238E27FC236}">
                  <a16:creationId xmlns:a16="http://schemas.microsoft.com/office/drawing/2014/main" id="{83B8C2F8-DC5C-2014-A47F-A03D5C184CD8}"/>
                </a:ext>
              </a:extLst>
            </p:cNvPr>
            <p:cNvSpPr/>
            <p:nvPr/>
          </p:nvSpPr>
          <p:spPr>
            <a:xfrm>
              <a:off x="9136113" y="1926414"/>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17" name="object 25">
              <a:extLst>
                <a:ext uri="{FF2B5EF4-FFF2-40B4-BE49-F238E27FC236}">
                  <a16:creationId xmlns:a16="http://schemas.microsoft.com/office/drawing/2014/main" id="{7760CFE2-233A-F9B5-A6D6-D429F8B12153}"/>
                </a:ext>
              </a:extLst>
            </p:cNvPr>
            <p:cNvSpPr/>
            <p:nvPr/>
          </p:nvSpPr>
          <p:spPr>
            <a:xfrm>
              <a:off x="8784526" y="1956237"/>
              <a:ext cx="471170" cy="58419"/>
            </a:xfrm>
            <a:custGeom>
              <a:avLst/>
              <a:gdLst/>
              <a:ahLst/>
              <a:cxnLst/>
              <a:rect l="l" t="t" r="r" b="b"/>
              <a:pathLst>
                <a:path w="471170" h="58419">
                  <a:moveTo>
                    <a:pt x="119287" y="0"/>
                  </a:moveTo>
                  <a:lnTo>
                    <a:pt x="470877" y="0"/>
                  </a:lnTo>
                </a:path>
                <a:path w="471170" h="58419">
                  <a:moveTo>
                    <a:pt x="0" y="58073"/>
                  </a:moveTo>
                  <a:lnTo>
                    <a:pt x="470877" y="58073"/>
                  </a:lnTo>
                </a:path>
              </a:pathLst>
            </a:custGeom>
            <a:ln w="56501">
              <a:solidFill>
                <a:srgbClr val="FFFFFF"/>
              </a:solidFill>
            </a:ln>
          </p:spPr>
          <p:txBody>
            <a:bodyPr wrap="square" lIns="0" tIns="0" rIns="0" bIns="0" rtlCol="0"/>
            <a:lstStyle/>
            <a:p>
              <a:endParaRPr/>
            </a:p>
          </p:txBody>
        </p:sp>
        <p:sp>
          <p:nvSpPr>
            <p:cNvPr id="18" name="object 26">
              <a:extLst>
                <a:ext uri="{FF2B5EF4-FFF2-40B4-BE49-F238E27FC236}">
                  <a16:creationId xmlns:a16="http://schemas.microsoft.com/office/drawing/2014/main" id="{1090A21E-E8F5-4E64-1329-311632BE55C0}"/>
                </a:ext>
              </a:extLst>
            </p:cNvPr>
            <p:cNvSpPr/>
            <p:nvPr/>
          </p:nvSpPr>
          <p:spPr>
            <a:xfrm>
              <a:off x="8671547" y="1692547"/>
              <a:ext cx="232410" cy="0"/>
            </a:xfrm>
            <a:custGeom>
              <a:avLst/>
              <a:gdLst/>
              <a:ahLst/>
              <a:cxnLst/>
              <a:rect l="l" t="t" r="r" b="b"/>
              <a:pathLst>
                <a:path w="232409">
                  <a:moveTo>
                    <a:pt x="0" y="0"/>
                  </a:moveTo>
                  <a:lnTo>
                    <a:pt x="232270" y="0"/>
                  </a:lnTo>
                </a:path>
              </a:pathLst>
            </a:custGeom>
            <a:ln w="119292">
              <a:solidFill>
                <a:srgbClr val="FFFFFF"/>
              </a:solidFill>
            </a:ln>
          </p:spPr>
          <p:txBody>
            <a:bodyPr wrap="square" lIns="0" tIns="0" rIns="0" bIns="0" rtlCol="0"/>
            <a:lstStyle/>
            <a:p>
              <a:endParaRPr/>
            </a:p>
          </p:txBody>
        </p:sp>
        <p:sp>
          <p:nvSpPr>
            <p:cNvPr id="19" name="object 27">
              <a:extLst>
                <a:ext uri="{FF2B5EF4-FFF2-40B4-BE49-F238E27FC236}">
                  <a16:creationId xmlns:a16="http://schemas.microsoft.com/office/drawing/2014/main" id="{0B0D7A1B-1D17-265C-F24C-B1BAF878E74D}"/>
                </a:ext>
              </a:extLst>
            </p:cNvPr>
            <p:cNvSpPr/>
            <p:nvPr/>
          </p:nvSpPr>
          <p:spPr>
            <a:xfrm>
              <a:off x="8552244" y="1868347"/>
              <a:ext cx="471170" cy="174625"/>
            </a:xfrm>
            <a:custGeom>
              <a:avLst/>
              <a:gdLst/>
              <a:ahLst/>
              <a:cxnLst/>
              <a:rect l="l" t="t" r="r" b="b"/>
              <a:pathLst>
                <a:path w="471170" h="174625">
                  <a:moveTo>
                    <a:pt x="470852" y="117716"/>
                  </a:moveTo>
                  <a:lnTo>
                    <a:pt x="0" y="117716"/>
                  </a:lnTo>
                  <a:lnTo>
                    <a:pt x="0" y="174218"/>
                  </a:lnTo>
                  <a:lnTo>
                    <a:pt x="470852" y="174218"/>
                  </a:lnTo>
                  <a:lnTo>
                    <a:pt x="470852" y="117716"/>
                  </a:lnTo>
                  <a:close/>
                </a:path>
                <a:path w="471170" h="174625">
                  <a:moveTo>
                    <a:pt x="470852" y="0"/>
                  </a:moveTo>
                  <a:lnTo>
                    <a:pt x="351561" y="0"/>
                  </a:lnTo>
                  <a:lnTo>
                    <a:pt x="351561" y="59639"/>
                  </a:lnTo>
                  <a:lnTo>
                    <a:pt x="119291" y="59639"/>
                  </a:lnTo>
                  <a:lnTo>
                    <a:pt x="119291" y="0"/>
                  </a:lnTo>
                  <a:lnTo>
                    <a:pt x="0" y="0"/>
                  </a:lnTo>
                  <a:lnTo>
                    <a:pt x="0" y="59639"/>
                  </a:lnTo>
                  <a:lnTo>
                    <a:pt x="0" y="116141"/>
                  </a:lnTo>
                  <a:lnTo>
                    <a:pt x="119291" y="116141"/>
                  </a:lnTo>
                  <a:lnTo>
                    <a:pt x="351561" y="116141"/>
                  </a:lnTo>
                  <a:lnTo>
                    <a:pt x="470852" y="116141"/>
                  </a:lnTo>
                  <a:lnTo>
                    <a:pt x="470852" y="59639"/>
                  </a:lnTo>
                  <a:lnTo>
                    <a:pt x="470852" y="0"/>
                  </a:lnTo>
                  <a:close/>
                </a:path>
              </a:pathLst>
            </a:custGeom>
            <a:solidFill>
              <a:srgbClr val="FFFFFF"/>
            </a:solidFill>
          </p:spPr>
          <p:txBody>
            <a:bodyPr wrap="square" lIns="0" tIns="0" rIns="0" bIns="0" rtlCol="0"/>
            <a:lstStyle/>
            <a:p>
              <a:endParaRPr/>
            </a:p>
          </p:txBody>
        </p:sp>
        <p:sp>
          <p:nvSpPr>
            <p:cNvPr id="20" name="object 28">
              <a:extLst>
                <a:ext uri="{FF2B5EF4-FFF2-40B4-BE49-F238E27FC236}">
                  <a16:creationId xmlns:a16="http://schemas.microsoft.com/office/drawing/2014/main" id="{E122602B-0EAC-6163-AC42-F2372B7C1D22}"/>
                </a:ext>
              </a:extLst>
            </p:cNvPr>
            <p:cNvSpPr/>
            <p:nvPr/>
          </p:nvSpPr>
          <p:spPr>
            <a:xfrm>
              <a:off x="8319960" y="1518319"/>
              <a:ext cx="1167765" cy="59690"/>
            </a:xfrm>
            <a:custGeom>
              <a:avLst/>
              <a:gdLst/>
              <a:ahLst/>
              <a:cxnLst/>
              <a:rect l="l" t="t" r="r" b="b"/>
              <a:pathLst>
                <a:path w="1167765" h="59690">
                  <a:moveTo>
                    <a:pt x="583857" y="0"/>
                  </a:moveTo>
                  <a:lnTo>
                    <a:pt x="703148" y="0"/>
                  </a:lnTo>
                </a:path>
                <a:path w="1167765" h="59690">
                  <a:moveTo>
                    <a:pt x="232295" y="59646"/>
                  </a:moveTo>
                  <a:lnTo>
                    <a:pt x="703148" y="59646"/>
                  </a:lnTo>
                </a:path>
                <a:path w="1167765" h="59690">
                  <a:moveTo>
                    <a:pt x="0" y="59646"/>
                  </a:moveTo>
                  <a:lnTo>
                    <a:pt x="470877" y="59646"/>
                  </a:lnTo>
                </a:path>
                <a:path w="1167765" h="59690">
                  <a:moveTo>
                    <a:pt x="464566" y="59646"/>
                  </a:moveTo>
                  <a:lnTo>
                    <a:pt x="935443" y="59646"/>
                  </a:lnTo>
                </a:path>
                <a:path w="1167765" h="59690">
                  <a:moveTo>
                    <a:pt x="696861" y="59646"/>
                  </a:moveTo>
                  <a:lnTo>
                    <a:pt x="1167739" y="59646"/>
                  </a:lnTo>
                </a:path>
                <a:path w="1167765" h="59690">
                  <a:moveTo>
                    <a:pt x="816152" y="0"/>
                  </a:moveTo>
                  <a:lnTo>
                    <a:pt x="935443" y="0"/>
                  </a:lnTo>
                </a:path>
                <a:path w="1167765" h="59690">
                  <a:moveTo>
                    <a:pt x="816152" y="0"/>
                  </a:moveTo>
                  <a:lnTo>
                    <a:pt x="1167739" y="0"/>
                  </a:lnTo>
                </a:path>
              </a:pathLst>
            </a:custGeom>
            <a:ln w="3175">
              <a:solidFill>
                <a:srgbClr val="FFFFFF"/>
              </a:solidFill>
            </a:ln>
          </p:spPr>
          <p:txBody>
            <a:bodyPr wrap="square" lIns="0" tIns="0" rIns="0" bIns="0" rtlCol="0"/>
            <a:lstStyle/>
            <a:p>
              <a:endParaRPr/>
            </a:p>
          </p:txBody>
        </p:sp>
        <p:sp>
          <p:nvSpPr>
            <p:cNvPr id="21" name="object 29">
              <a:extLst>
                <a:ext uri="{FF2B5EF4-FFF2-40B4-BE49-F238E27FC236}">
                  <a16:creationId xmlns:a16="http://schemas.microsoft.com/office/drawing/2014/main" id="{1E173CDB-8D98-A3FD-A613-9C49C51A4420}"/>
                </a:ext>
              </a:extLst>
            </p:cNvPr>
            <p:cNvSpPr/>
            <p:nvPr/>
          </p:nvSpPr>
          <p:spPr>
            <a:xfrm>
              <a:off x="9016810" y="1519897"/>
              <a:ext cx="471170" cy="119380"/>
            </a:xfrm>
            <a:custGeom>
              <a:avLst/>
              <a:gdLst/>
              <a:ahLst/>
              <a:cxnLst/>
              <a:rect l="l" t="t" r="r" b="b"/>
              <a:pathLst>
                <a:path w="471170" h="119380">
                  <a:moveTo>
                    <a:pt x="119291" y="0"/>
                  </a:moveTo>
                  <a:lnTo>
                    <a:pt x="0" y="0"/>
                  </a:lnTo>
                  <a:lnTo>
                    <a:pt x="0" y="119278"/>
                  </a:lnTo>
                  <a:lnTo>
                    <a:pt x="119291" y="119278"/>
                  </a:lnTo>
                  <a:lnTo>
                    <a:pt x="119291" y="0"/>
                  </a:lnTo>
                  <a:close/>
                </a:path>
                <a:path w="471170" h="119380">
                  <a:moveTo>
                    <a:pt x="470890" y="0"/>
                  </a:moveTo>
                  <a:lnTo>
                    <a:pt x="351599" y="0"/>
                  </a:lnTo>
                  <a:lnTo>
                    <a:pt x="351599" y="119278"/>
                  </a:lnTo>
                  <a:lnTo>
                    <a:pt x="470890" y="119278"/>
                  </a:lnTo>
                  <a:lnTo>
                    <a:pt x="470890" y="0"/>
                  </a:lnTo>
                  <a:close/>
                </a:path>
              </a:pathLst>
            </a:custGeom>
            <a:solidFill>
              <a:srgbClr val="FFFFFF"/>
            </a:solidFill>
          </p:spPr>
          <p:txBody>
            <a:bodyPr wrap="square" lIns="0" tIns="0" rIns="0" bIns="0" rtlCol="0"/>
            <a:lstStyle/>
            <a:p>
              <a:endParaRPr/>
            </a:p>
          </p:txBody>
        </p:sp>
        <p:sp>
          <p:nvSpPr>
            <p:cNvPr id="22" name="object 30">
              <a:extLst>
                <a:ext uri="{FF2B5EF4-FFF2-40B4-BE49-F238E27FC236}">
                  <a16:creationId xmlns:a16="http://schemas.microsoft.com/office/drawing/2014/main" id="{11FDEB22-BF2E-1FDB-1D4D-2C743F5314E3}"/>
                </a:ext>
              </a:extLst>
            </p:cNvPr>
            <p:cNvSpPr/>
            <p:nvPr/>
          </p:nvSpPr>
          <p:spPr>
            <a:xfrm>
              <a:off x="8319960" y="1518319"/>
              <a:ext cx="471170" cy="0"/>
            </a:xfrm>
            <a:custGeom>
              <a:avLst/>
              <a:gdLst/>
              <a:ahLst/>
              <a:cxnLst/>
              <a:rect l="l" t="t" r="r" b="b"/>
              <a:pathLst>
                <a:path w="471170">
                  <a:moveTo>
                    <a:pt x="232295" y="0"/>
                  </a:moveTo>
                  <a:lnTo>
                    <a:pt x="351586" y="0"/>
                  </a:lnTo>
                </a:path>
                <a:path w="471170">
                  <a:moveTo>
                    <a:pt x="0" y="0"/>
                  </a:moveTo>
                  <a:lnTo>
                    <a:pt x="470877" y="0"/>
                  </a:lnTo>
                </a:path>
              </a:pathLst>
            </a:custGeom>
            <a:ln w="3175">
              <a:solidFill>
                <a:srgbClr val="FFFFFF"/>
              </a:solidFill>
            </a:ln>
          </p:spPr>
          <p:txBody>
            <a:bodyPr wrap="square" lIns="0" tIns="0" rIns="0" bIns="0" rtlCol="0"/>
            <a:lstStyle/>
            <a:p>
              <a:endParaRPr/>
            </a:p>
          </p:txBody>
        </p:sp>
        <p:sp>
          <p:nvSpPr>
            <p:cNvPr id="23" name="object 31">
              <a:extLst>
                <a:ext uri="{FF2B5EF4-FFF2-40B4-BE49-F238E27FC236}">
                  <a16:creationId xmlns:a16="http://schemas.microsoft.com/office/drawing/2014/main" id="{67205A74-F9F2-70D8-084B-2391D6C07040}"/>
                </a:ext>
              </a:extLst>
            </p:cNvPr>
            <p:cNvSpPr/>
            <p:nvPr/>
          </p:nvSpPr>
          <p:spPr>
            <a:xfrm>
              <a:off x="8671547" y="1519897"/>
              <a:ext cx="232410" cy="119380"/>
            </a:xfrm>
            <a:custGeom>
              <a:avLst/>
              <a:gdLst/>
              <a:ahLst/>
              <a:cxnLst/>
              <a:rect l="l" t="t" r="r" b="b"/>
              <a:pathLst>
                <a:path w="232409" h="119380">
                  <a:moveTo>
                    <a:pt x="232270" y="0"/>
                  </a:moveTo>
                  <a:lnTo>
                    <a:pt x="112966" y="0"/>
                  </a:lnTo>
                  <a:lnTo>
                    <a:pt x="0" y="0"/>
                  </a:lnTo>
                  <a:lnTo>
                    <a:pt x="0" y="119278"/>
                  </a:lnTo>
                  <a:lnTo>
                    <a:pt x="112966" y="119278"/>
                  </a:lnTo>
                  <a:lnTo>
                    <a:pt x="232270" y="119278"/>
                  </a:lnTo>
                  <a:lnTo>
                    <a:pt x="232270" y="0"/>
                  </a:lnTo>
                  <a:close/>
                </a:path>
              </a:pathLst>
            </a:custGeom>
            <a:solidFill>
              <a:srgbClr val="FFFFFF"/>
            </a:solidFill>
          </p:spPr>
          <p:txBody>
            <a:bodyPr wrap="square" lIns="0" tIns="0" rIns="0" bIns="0" rtlCol="0"/>
            <a:lstStyle/>
            <a:p>
              <a:endParaRPr/>
            </a:p>
          </p:txBody>
        </p:sp>
        <p:sp>
          <p:nvSpPr>
            <p:cNvPr id="24" name="object 32">
              <a:extLst>
                <a:ext uri="{FF2B5EF4-FFF2-40B4-BE49-F238E27FC236}">
                  <a16:creationId xmlns:a16="http://schemas.microsoft.com/office/drawing/2014/main" id="{4641DEFA-8F95-F2CE-E615-25F319EF6BF1}"/>
                </a:ext>
              </a:extLst>
            </p:cNvPr>
            <p:cNvSpPr/>
            <p:nvPr/>
          </p:nvSpPr>
          <p:spPr>
            <a:xfrm>
              <a:off x="8671547" y="1519897"/>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73C167"/>
            </a:solidFill>
          </p:spPr>
          <p:txBody>
            <a:bodyPr wrap="square" lIns="0" tIns="0" rIns="0" bIns="0" rtlCol="0"/>
            <a:lstStyle/>
            <a:p>
              <a:endParaRPr/>
            </a:p>
          </p:txBody>
        </p:sp>
        <p:sp>
          <p:nvSpPr>
            <p:cNvPr id="25" name="object 33">
              <a:extLst>
                <a:ext uri="{FF2B5EF4-FFF2-40B4-BE49-F238E27FC236}">
                  <a16:creationId xmlns:a16="http://schemas.microsoft.com/office/drawing/2014/main" id="{0CD3C500-8DC9-0D88-FE13-4CECE2FBA0B7}"/>
                </a:ext>
              </a:extLst>
            </p:cNvPr>
            <p:cNvSpPr/>
            <p:nvPr/>
          </p:nvSpPr>
          <p:spPr>
            <a:xfrm>
              <a:off x="8439251"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3B649"/>
            </a:solidFill>
          </p:spPr>
          <p:txBody>
            <a:bodyPr wrap="square" lIns="0" tIns="0" rIns="0" bIns="0" rtlCol="0"/>
            <a:lstStyle/>
            <a:p>
              <a:endParaRPr/>
            </a:p>
          </p:txBody>
        </p:sp>
        <p:sp>
          <p:nvSpPr>
            <p:cNvPr id="26" name="object 34">
              <a:extLst>
                <a:ext uri="{FF2B5EF4-FFF2-40B4-BE49-F238E27FC236}">
                  <a16:creationId xmlns:a16="http://schemas.microsoft.com/office/drawing/2014/main" id="{2E9DA659-BCFC-A461-9307-63EDB2FABBB6}"/>
                </a:ext>
              </a:extLst>
            </p:cNvPr>
            <p:cNvSpPr/>
            <p:nvPr/>
          </p:nvSpPr>
          <p:spPr>
            <a:xfrm>
              <a:off x="8903817"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95CE8B"/>
            </a:solidFill>
          </p:spPr>
          <p:txBody>
            <a:bodyPr wrap="square" lIns="0" tIns="0" rIns="0" bIns="0" rtlCol="0"/>
            <a:lstStyle/>
            <a:p>
              <a:endParaRPr/>
            </a:p>
          </p:txBody>
        </p:sp>
        <p:sp>
          <p:nvSpPr>
            <p:cNvPr id="27" name="object 35">
              <a:extLst>
                <a:ext uri="{FF2B5EF4-FFF2-40B4-BE49-F238E27FC236}">
                  <a16:creationId xmlns:a16="http://schemas.microsoft.com/office/drawing/2014/main" id="{23150D9B-D4E5-12A0-A5A0-972352A94B1B}"/>
                </a:ext>
              </a:extLst>
            </p:cNvPr>
            <p:cNvSpPr/>
            <p:nvPr/>
          </p:nvSpPr>
          <p:spPr>
            <a:xfrm>
              <a:off x="9136113"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B8DDAE"/>
            </a:solidFill>
          </p:spPr>
          <p:txBody>
            <a:bodyPr wrap="square" lIns="0" tIns="0" rIns="0" bIns="0" rtlCol="0"/>
            <a:lstStyle/>
            <a:p>
              <a:endParaRPr/>
            </a:p>
          </p:txBody>
        </p:sp>
        <p:sp>
          <p:nvSpPr>
            <p:cNvPr id="28" name="object 36">
              <a:extLst>
                <a:ext uri="{FF2B5EF4-FFF2-40B4-BE49-F238E27FC236}">
                  <a16:creationId xmlns:a16="http://schemas.microsoft.com/office/drawing/2014/main" id="{98421EF2-D0D3-3168-A2AD-C97C6FA3DD5A}"/>
                </a:ext>
              </a:extLst>
            </p:cNvPr>
            <p:cNvSpPr/>
            <p:nvPr/>
          </p:nvSpPr>
          <p:spPr>
            <a:xfrm>
              <a:off x="9136116"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26C8F"/>
            </a:solidFill>
          </p:spPr>
          <p:txBody>
            <a:bodyPr wrap="square" lIns="0" tIns="0" rIns="0" bIns="0" rtlCol="0"/>
            <a:lstStyle/>
            <a:p>
              <a:endParaRPr/>
            </a:p>
          </p:txBody>
        </p:sp>
        <p:sp>
          <p:nvSpPr>
            <p:cNvPr id="29" name="object 37">
              <a:extLst>
                <a:ext uri="{FF2B5EF4-FFF2-40B4-BE49-F238E27FC236}">
                  <a16:creationId xmlns:a16="http://schemas.microsoft.com/office/drawing/2014/main" id="{D530DCB7-D071-EE7D-08B6-0AEE88E3AF8B}"/>
                </a:ext>
              </a:extLst>
            </p:cNvPr>
            <p:cNvSpPr/>
            <p:nvPr/>
          </p:nvSpPr>
          <p:spPr>
            <a:xfrm>
              <a:off x="9368408" y="1752193"/>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00577E"/>
            </a:solidFill>
          </p:spPr>
          <p:txBody>
            <a:bodyPr wrap="square" lIns="0" tIns="0" rIns="0" bIns="0" rtlCol="0"/>
            <a:lstStyle/>
            <a:p>
              <a:endParaRPr/>
            </a:p>
          </p:txBody>
        </p:sp>
        <p:sp>
          <p:nvSpPr>
            <p:cNvPr id="30" name="object 38">
              <a:extLst>
                <a:ext uri="{FF2B5EF4-FFF2-40B4-BE49-F238E27FC236}">
                  <a16:creationId xmlns:a16="http://schemas.microsoft.com/office/drawing/2014/main" id="{5FA2AD36-AB46-95DF-7F3F-2F1E1A7C362E}"/>
                </a:ext>
              </a:extLst>
            </p:cNvPr>
            <p:cNvSpPr/>
            <p:nvPr/>
          </p:nvSpPr>
          <p:spPr>
            <a:xfrm>
              <a:off x="8903817"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6B85A3"/>
            </a:solidFill>
          </p:spPr>
          <p:txBody>
            <a:bodyPr wrap="square" lIns="0" tIns="0" rIns="0" bIns="0" rtlCol="0"/>
            <a:lstStyle/>
            <a:p>
              <a:endParaRPr/>
            </a:p>
          </p:txBody>
        </p:sp>
        <p:sp>
          <p:nvSpPr>
            <p:cNvPr id="31" name="object 39">
              <a:extLst>
                <a:ext uri="{FF2B5EF4-FFF2-40B4-BE49-F238E27FC236}">
                  <a16:creationId xmlns:a16="http://schemas.microsoft.com/office/drawing/2014/main" id="{5EBB28BA-DF40-0E5E-33D3-C9BB631236DA}"/>
                </a:ext>
              </a:extLst>
            </p:cNvPr>
            <p:cNvSpPr/>
            <p:nvPr/>
          </p:nvSpPr>
          <p:spPr>
            <a:xfrm>
              <a:off x="8671543" y="1752192"/>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95A5BC"/>
            </a:solidFill>
          </p:spPr>
          <p:txBody>
            <a:bodyPr wrap="square" lIns="0" tIns="0" rIns="0" bIns="0" rtlCol="0"/>
            <a:lstStyle/>
            <a:p>
              <a:endParaRPr/>
            </a:p>
          </p:txBody>
        </p:sp>
        <p:sp>
          <p:nvSpPr>
            <p:cNvPr id="32" name="object 40">
              <a:extLst>
                <a:ext uri="{FF2B5EF4-FFF2-40B4-BE49-F238E27FC236}">
                  <a16:creationId xmlns:a16="http://schemas.microsoft.com/office/drawing/2014/main" id="{458C04B2-4385-464B-B27E-79F71914BD05}"/>
                </a:ext>
              </a:extLst>
            </p:cNvPr>
            <p:cNvSpPr/>
            <p:nvPr/>
          </p:nvSpPr>
          <p:spPr>
            <a:xfrm>
              <a:off x="9136113" y="1345663"/>
              <a:ext cx="351790" cy="0"/>
            </a:xfrm>
            <a:custGeom>
              <a:avLst/>
              <a:gdLst/>
              <a:ahLst/>
              <a:cxnLst/>
              <a:rect l="l" t="t" r="r" b="b"/>
              <a:pathLst>
                <a:path w="351790">
                  <a:moveTo>
                    <a:pt x="0" y="0"/>
                  </a:moveTo>
                  <a:lnTo>
                    <a:pt x="351586" y="0"/>
                  </a:lnTo>
                </a:path>
              </a:pathLst>
            </a:custGeom>
            <a:ln w="116147">
              <a:solidFill>
                <a:srgbClr val="FFFFFF"/>
              </a:solidFill>
            </a:ln>
          </p:spPr>
          <p:txBody>
            <a:bodyPr wrap="square" lIns="0" tIns="0" rIns="0" bIns="0" rtlCol="0"/>
            <a:lstStyle/>
            <a:p>
              <a:endParaRPr/>
            </a:p>
          </p:txBody>
        </p:sp>
        <p:sp>
          <p:nvSpPr>
            <p:cNvPr id="33" name="object 41">
              <a:extLst>
                <a:ext uri="{FF2B5EF4-FFF2-40B4-BE49-F238E27FC236}">
                  <a16:creationId xmlns:a16="http://schemas.microsoft.com/office/drawing/2014/main" id="{1943A571-8FE8-9AEF-0CB5-FFC5EFFD71BF}"/>
                </a:ext>
              </a:extLst>
            </p:cNvPr>
            <p:cNvSpPr/>
            <p:nvPr/>
          </p:nvSpPr>
          <p:spPr>
            <a:xfrm>
              <a:off x="9016810" y="1227949"/>
              <a:ext cx="471170" cy="118110"/>
            </a:xfrm>
            <a:custGeom>
              <a:avLst/>
              <a:gdLst/>
              <a:ahLst/>
              <a:cxnLst/>
              <a:rect l="l" t="t" r="r" b="b"/>
              <a:pathLst>
                <a:path w="471170" h="118109">
                  <a:moveTo>
                    <a:pt x="470890" y="0"/>
                  </a:moveTo>
                  <a:lnTo>
                    <a:pt x="0" y="0"/>
                  </a:lnTo>
                  <a:lnTo>
                    <a:pt x="0" y="29819"/>
                  </a:lnTo>
                  <a:lnTo>
                    <a:pt x="0" y="59651"/>
                  </a:lnTo>
                  <a:lnTo>
                    <a:pt x="0" y="87896"/>
                  </a:lnTo>
                  <a:lnTo>
                    <a:pt x="0" y="117716"/>
                  </a:lnTo>
                  <a:lnTo>
                    <a:pt x="470890" y="117716"/>
                  </a:lnTo>
                  <a:lnTo>
                    <a:pt x="470890" y="87896"/>
                  </a:lnTo>
                  <a:lnTo>
                    <a:pt x="470890" y="59651"/>
                  </a:lnTo>
                  <a:lnTo>
                    <a:pt x="470890" y="29819"/>
                  </a:lnTo>
                  <a:lnTo>
                    <a:pt x="470890" y="0"/>
                  </a:lnTo>
                  <a:close/>
                </a:path>
              </a:pathLst>
            </a:custGeom>
            <a:solidFill>
              <a:srgbClr val="FFFFFF"/>
            </a:solidFill>
          </p:spPr>
          <p:txBody>
            <a:bodyPr wrap="square" lIns="0" tIns="0" rIns="0" bIns="0" rtlCol="0"/>
            <a:lstStyle/>
            <a:p>
              <a:endParaRPr/>
            </a:p>
          </p:txBody>
        </p:sp>
        <p:sp>
          <p:nvSpPr>
            <p:cNvPr id="34" name="object 42">
              <a:extLst>
                <a:ext uri="{FF2B5EF4-FFF2-40B4-BE49-F238E27FC236}">
                  <a16:creationId xmlns:a16="http://schemas.microsoft.com/office/drawing/2014/main" id="{4E8D2C83-E903-3367-64EC-5B004DF6C174}"/>
                </a:ext>
              </a:extLst>
            </p:cNvPr>
            <p:cNvSpPr/>
            <p:nvPr/>
          </p:nvSpPr>
          <p:spPr>
            <a:xfrm>
              <a:off x="9136113" y="1347235"/>
              <a:ext cx="351790" cy="0"/>
            </a:xfrm>
            <a:custGeom>
              <a:avLst/>
              <a:gdLst/>
              <a:ahLst/>
              <a:cxnLst/>
              <a:rect l="l" t="t" r="r" b="b"/>
              <a:pathLst>
                <a:path w="351790">
                  <a:moveTo>
                    <a:pt x="0" y="0"/>
                  </a:moveTo>
                  <a:lnTo>
                    <a:pt x="351586" y="0"/>
                  </a:lnTo>
                </a:path>
              </a:pathLst>
            </a:custGeom>
            <a:ln w="119291">
              <a:solidFill>
                <a:srgbClr val="FFFFFF"/>
              </a:solidFill>
            </a:ln>
          </p:spPr>
          <p:txBody>
            <a:bodyPr wrap="square" lIns="0" tIns="0" rIns="0" bIns="0" rtlCol="0"/>
            <a:lstStyle/>
            <a:p>
              <a:endParaRPr/>
            </a:p>
          </p:txBody>
        </p:sp>
        <p:sp>
          <p:nvSpPr>
            <p:cNvPr id="35" name="object 43">
              <a:extLst>
                <a:ext uri="{FF2B5EF4-FFF2-40B4-BE49-F238E27FC236}">
                  <a16:creationId xmlns:a16="http://schemas.microsoft.com/office/drawing/2014/main" id="{53FB4EBC-B3A5-9BBF-4DC2-0A3959D7BAEB}"/>
                </a:ext>
              </a:extLst>
            </p:cNvPr>
            <p:cNvSpPr/>
            <p:nvPr/>
          </p:nvSpPr>
          <p:spPr>
            <a:xfrm>
              <a:off x="9136113" y="1345663"/>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36" name="object 44">
              <a:extLst>
                <a:ext uri="{FF2B5EF4-FFF2-40B4-BE49-F238E27FC236}">
                  <a16:creationId xmlns:a16="http://schemas.microsoft.com/office/drawing/2014/main" id="{078479C5-199F-0B96-EE4F-025C0C15546F}"/>
                </a:ext>
              </a:extLst>
            </p:cNvPr>
            <p:cNvSpPr/>
            <p:nvPr/>
          </p:nvSpPr>
          <p:spPr>
            <a:xfrm>
              <a:off x="8784526" y="1227950"/>
              <a:ext cx="471170" cy="59690"/>
            </a:xfrm>
            <a:custGeom>
              <a:avLst/>
              <a:gdLst/>
              <a:ahLst/>
              <a:cxnLst/>
              <a:rect l="l" t="t" r="r" b="b"/>
              <a:pathLst>
                <a:path w="471170" h="59690">
                  <a:moveTo>
                    <a:pt x="0" y="59639"/>
                  </a:moveTo>
                  <a:lnTo>
                    <a:pt x="470877" y="59639"/>
                  </a:lnTo>
                  <a:lnTo>
                    <a:pt x="470877" y="0"/>
                  </a:lnTo>
                  <a:lnTo>
                    <a:pt x="0" y="0"/>
                  </a:lnTo>
                  <a:lnTo>
                    <a:pt x="0" y="59639"/>
                  </a:lnTo>
                  <a:close/>
                </a:path>
              </a:pathLst>
            </a:custGeom>
            <a:solidFill>
              <a:srgbClr val="FFFFFF"/>
            </a:solidFill>
          </p:spPr>
          <p:txBody>
            <a:bodyPr wrap="square" lIns="0" tIns="0" rIns="0" bIns="0" rtlCol="0"/>
            <a:lstStyle/>
            <a:p>
              <a:endParaRPr/>
            </a:p>
          </p:txBody>
        </p:sp>
        <p:sp>
          <p:nvSpPr>
            <p:cNvPr id="37" name="object 45">
              <a:extLst>
                <a:ext uri="{FF2B5EF4-FFF2-40B4-BE49-F238E27FC236}">
                  <a16:creationId xmlns:a16="http://schemas.microsoft.com/office/drawing/2014/main" id="{328DF2F5-EF5E-391B-DEB5-98EC881C4369}"/>
                </a:ext>
              </a:extLst>
            </p:cNvPr>
            <p:cNvSpPr/>
            <p:nvPr/>
          </p:nvSpPr>
          <p:spPr>
            <a:xfrm>
              <a:off x="8903817" y="1316626"/>
              <a:ext cx="351790" cy="0"/>
            </a:xfrm>
            <a:custGeom>
              <a:avLst/>
              <a:gdLst/>
              <a:ahLst/>
              <a:cxnLst/>
              <a:rect l="l" t="t" r="r" b="b"/>
              <a:pathLst>
                <a:path w="351790">
                  <a:moveTo>
                    <a:pt x="0" y="0"/>
                  </a:moveTo>
                  <a:lnTo>
                    <a:pt x="351586" y="0"/>
                  </a:lnTo>
                </a:path>
              </a:pathLst>
            </a:custGeom>
            <a:ln w="58073">
              <a:solidFill>
                <a:srgbClr val="FFFFFF"/>
              </a:solidFill>
            </a:ln>
          </p:spPr>
          <p:txBody>
            <a:bodyPr wrap="square" lIns="0" tIns="0" rIns="0" bIns="0" rtlCol="0"/>
            <a:lstStyle/>
            <a:p>
              <a:endParaRPr/>
            </a:p>
          </p:txBody>
        </p:sp>
        <p:sp>
          <p:nvSpPr>
            <p:cNvPr id="38" name="object 46">
              <a:extLst>
                <a:ext uri="{FF2B5EF4-FFF2-40B4-BE49-F238E27FC236}">
                  <a16:creationId xmlns:a16="http://schemas.microsoft.com/office/drawing/2014/main" id="{E51422B7-8531-D2DE-BB09-6A155DFB0E08}"/>
                </a:ext>
              </a:extLst>
            </p:cNvPr>
            <p:cNvSpPr/>
            <p:nvPr/>
          </p:nvSpPr>
          <p:spPr>
            <a:xfrm>
              <a:off x="8784514" y="1258556"/>
              <a:ext cx="471170" cy="57785"/>
            </a:xfrm>
            <a:custGeom>
              <a:avLst/>
              <a:gdLst/>
              <a:ahLst/>
              <a:cxnLst/>
              <a:rect l="l" t="t" r="r" b="b"/>
              <a:pathLst>
                <a:path w="471170" h="57784">
                  <a:moveTo>
                    <a:pt x="470890" y="29032"/>
                  </a:moveTo>
                  <a:lnTo>
                    <a:pt x="0" y="29032"/>
                  </a:lnTo>
                  <a:lnTo>
                    <a:pt x="0" y="57289"/>
                  </a:lnTo>
                  <a:lnTo>
                    <a:pt x="470890" y="57289"/>
                  </a:lnTo>
                  <a:lnTo>
                    <a:pt x="470890" y="29032"/>
                  </a:lnTo>
                  <a:close/>
                </a:path>
                <a:path w="471170" h="57784">
                  <a:moveTo>
                    <a:pt x="470890" y="0"/>
                  </a:moveTo>
                  <a:lnTo>
                    <a:pt x="0" y="0"/>
                  </a:lnTo>
                  <a:lnTo>
                    <a:pt x="0" y="28257"/>
                  </a:lnTo>
                  <a:lnTo>
                    <a:pt x="470890" y="28257"/>
                  </a:lnTo>
                  <a:lnTo>
                    <a:pt x="470890" y="0"/>
                  </a:lnTo>
                  <a:close/>
                </a:path>
              </a:pathLst>
            </a:custGeom>
            <a:solidFill>
              <a:srgbClr val="FFFFFF"/>
            </a:solidFill>
          </p:spPr>
          <p:txBody>
            <a:bodyPr wrap="square" lIns="0" tIns="0" rIns="0" bIns="0" rtlCol="0"/>
            <a:lstStyle/>
            <a:p>
              <a:endParaRPr/>
            </a:p>
          </p:txBody>
        </p:sp>
        <p:sp>
          <p:nvSpPr>
            <p:cNvPr id="39" name="object 47">
              <a:extLst>
                <a:ext uri="{FF2B5EF4-FFF2-40B4-BE49-F238E27FC236}">
                  <a16:creationId xmlns:a16="http://schemas.microsoft.com/office/drawing/2014/main" id="{F8ADBA54-7C28-09E4-69B2-8FEEABED0081}"/>
                </a:ext>
              </a:extLst>
            </p:cNvPr>
            <p:cNvSpPr/>
            <p:nvPr/>
          </p:nvSpPr>
          <p:spPr>
            <a:xfrm>
              <a:off x="8552256" y="1345663"/>
              <a:ext cx="471170" cy="0"/>
            </a:xfrm>
            <a:custGeom>
              <a:avLst/>
              <a:gdLst/>
              <a:ahLst/>
              <a:cxnLst/>
              <a:rect l="l" t="t" r="r" b="b"/>
              <a:pathLst>
                <a:path w="471170">
                  <a:moveTo>
                    <a:pt x="351561" y="0"/>
                  </a:moveTo>
                  <a:lnTo>
                    <a:pt x="470852" y="0"/>
                  </a:lnTo>
                </a:path>
                <a:path w="471170">
                  <a:moveTo>
                    <a:pt x="0" y="0"/>
                  </a:moveTo>
                  <a:lnTo>
                    <a:pt x="119291" y="0"/>
                  </a:lnTo>
                </a:path>
              </a:pathLst>
            </a:custGeom>
            <a:ln w="116147">
              <a:solidFill>
                <a:srgbClr val="FFFFFF"/>
              </a:solidFill>
            </a:ln>
          </p:spPr>
          <p:txBody>
            <a:bodyPr wrap="square" lIns="0" tIns="0" rIns="0" bIns="0" rtlCol="0"/>
            <a:lstStyle/>
            <a:p>
              <a:endParaRPr/>
            </a:p>
          </p:txBody>
        </p:sp>
        <p:sp>
          <p:nvSpPr>
            <p:cNvPr id="40" name="object 48">
              <a:extLst>
                <a:ext uri="{FF2B5EF4-FFF2-40B4-BE49-F238E27FC236}">
                  <a16:creationId xmlns:a16="http://schemas.microsoft.com/office/drawing/2014/main" id="{0965E680-3EEC-743A-3515-8CBFB5717E93}"/>
                </a:ext>
              </a:extLst>
            </p:cNvPr>
            <p:cNvSpPr/>
            <p:nvPr/>
          </p:nvSpPr>
          <p:spPr>
            <a:xfrm>
              <a:off x="8552256" y="1229524"/>
              <a:ext cx="471170" cy="114935"/>
            </a:xfrm>
            <a:custGeom>
              <a:avLst/>
              <a:gdLst/>
              <a:ahLst/>
              <a:cxnLst/>
              <a:rect l="l" t="t" r="r" b="b"/>
              <a:pathLst>
                <a:path w="471170" h="114934">
                  <a:moveTo>
                    <a:pt x="470852" y="58077"/>
                  </a:moveTo>
                  <a:lnTo>
                    <a:pt x="0" y="58077"/>
                  </a:lnTo>
                  <a:lnTo>
                    <a:pt x="0" y="114579"/>
                  </a:lnTo>
                  <a:lnTo>
                    <a:pt x="470852" y="114579"/>
                  </a:lnTo>
                  <a:lnTo>
                    <a:pt x="470852" y="58077"/>
                  </a:lnTo>
                  <a:close/>
                </a:path>
                <a:path w="471170" h="114934">
                  <a:moveTo>
                    <a:pt x="470852" y="0"/>
                  </a:moveTo>
                  <a:lnTo>
                    <a:pt x="0" y="0"/>
                  </a:lnTo>
                  <a:lnTo>
                    <a:pt x="0" y="56502"/>
                  </a:lnTo>
                  <a:lnTo>
                    <a:pt x="470852" y="56502"/>
                  </a:lnTo>
                  <a:lnTo>
                    <a:pt x="470852" y="0"/>
                  </a:lnTo>
                  <a:close/>
                </a:path>
              </a:pathLst>
            </a:custGeom>
            <a:solidFill>
              <a:srgbClr val="FFFFFF"/>
            </a:solidFill>
          </p:spPr>
          <p:txBody>
            <a:bodyPr wrap="square" lIns="0" tIns="0" rIns="0" bIns="0" rtlCol="0"/>
            <a:lstStyle/>
            <a:p>
              <a:endParaRPr/>
            </a:p>
          </p:txBody>
        </p:sp>
        <p:sp>
          <p:nvSpPr>
            <p:cNvPr id="41" name="object 49">
              <a:extLst>
                <a:ext uri="{FF2B5EF4-FFF2-40B4-BE49-F238E27FC236}">
                  <a16:creationId xmlns:a16="http://schemas.microsoft.com/office/drawing/2014/main" id="{16FCC1CC-3546-1A00-76C4-045F15967870}"/>
                </a:ext>
              </a:extLst>
            </p:cNvPr>
            <p:cNvSpPr/>
            <p:nvPr/>
          </p:nvSpPr>
          <p:spPr>
            <a:xfrm>
              <a:off x="9136113"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DB6F3D"/>
            </a:solidFill>
          </p:spPr>
          <p:txBody>
            <a:bodyPr wrap="square" lIns="0" tIns="0" rIns="0" bIns="0" rtlCol="0"/>
            <a:lstStyle/>
            <a:p>
              <a:endParaRPr/>
            </a:p>
          </p:txBody>
        </p:sp>
        <p:sp>
          <p:nvSpPr>
            <p:cNvPr id="42" name="object 50">
              <a:extLst>
                <a:ext uri="{FF2B5EF4-FFF2-40B4-BE49-F238E27FC236}">
                  <a16:creationId xmlns:a16="http://schemas.microsoft.com/office/drawing/2014/main" id="{9590C28E-120C-914E-E471-6EF4A4176FED}"/>
                </a:ext>
              </a:extLst>
            </p:cNvPr>
            <p:cNvSpPr/>
            <p:nvPr/>
          </p:nvSpPr>
          <p:spPr>
            <a:xfrm>
              <a:off x="9016822" y="995654"/>
              <a:ext cx="471170" cy="175895"/>
            </a:xfrm>
            <a:custGeom>
              <a:avLst/>
              <a:gdLst/>
              <a:ahLst/>
              <a:cxnLst/>
              <a:rect l="l" t="t" r="r" b="b"/>
              <a:pathLst>
                <a:path w="471170" h="175894">
                  <a:moveTo>
                    <a:pt x="470877" y="0"/>
                  </a:moveTo>
                  <a:lnTo>
                    <a:pt x="0" y="0"/>
                  </a:lnTo>
                  <a:lnTo>
                    <a:pt x="0" y="59639"/>
                  </a:lnTo>
                  <a:lnTo>
                    <a:pt x="0" y="116141"/>
                  </a:lnTo>
                  <a:lnTo>
                    <a:pt x="0" y="175793"/>
                  </a:lnTo>
                  <a:lnTo>
                    <a:pt x="470877" y="175793"/>
                  </a:lnTo>
                  <a:lnTo>
                    <a:pt x="470877" y="116141"/>
                  </a:lnTo>
                  <a:lnTo>
                    <a:pt x="470877" y="59639"/>
                  </a:lnTo>
                  <a:lnTo>
                    <a:pt x="470877" y="0"/>
                  </a:lnTo>
                  <a:close/>
                </a:path>
              </a:pathLst>
            </a:custGeom>
            <a:solidFill>
              <a:srgbClr val="FFFFFF"/>
            </a:solidFill>
          </p:spPr>
          <p:txBody>
            <a:bodyPr wrap="square" lIns="0" tIns="0" rIns="0" bIns="0" rtlCol="0"/>
            <a:lstStyle/>
            <a:p>
              <a:endParaRPr/>
            </a:p>
          </p:txBody>
        </p:sp>
        <p:sp>
          <p:nvSpPr>
            <p:cNvPr id="43" name="object 51">
              <a:extLst>
                <a:ext uri="{FF2B5EF4-FFF2-40B4-BE49-F238E27FC236}">
                  <a16:creationId xmlns:a16="http://schemas.microsoft.com/office/drawing/2014/main" id="{C02787D7-FA4A-C13A-C202-1EBE3C77AE00}"/>
                </a:ext>
              </a:extLst>
            </p:cNvPr>
            <p:cNvSpPr/>
            <p:nvPr/>
          </p:nvSpPr>
          <p:spPr>
            <a:xfrm>
              <a:off x="9136113" y="1055293"/>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CF470A"/>
            </a:solidFill>
          </p:spPr>
          <p:txBody>
            <a:bodyPr wrap="square" lIns="0" tIns="0" rIns="0" bIns="0" rtlCol="0"/>
            <a:lstStyle/>
            <a:p>
              <a:endParaRPr/>
            </a:p>
          </p:txBody>
        </p:sp>
        <p:sp>
          <p:nvSpPr>
            <p:cNvPr id="44" name="object 52">
              <a:extLst>
                <a:ext uri="{FF2B5EF4-FFF2-40B4-BE49-F238E27FC236}">
                  <a16:creationId xmlns:a16="http://schemas.microsoft.com/office/drawing/2014/main" id="{9C962B48-55BF-6D58-35C0-6D2FBD5DFC9E}"/>
                </a:ext>
              </a:extLst>
            </p:cNvPr>
            <p:cNvSpPr/>
            <p:nvPr/>
          </p:nvSpPr>
          <p:spPr>
            <a:xfrm>
              <a:off x="8903817"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E48E64"/>
            </a:solidFill>
          </p:spPr>
          <p:txBody>
            <a:bodyPr wrap="square" lIns="0" tIns="0" rIns="0" bIns="0" rtlCol="0"/>
            <a:lstStyle/>
            <a:p>
              <a:endParaRPr/>
            </a:p>
          </p:txBody>
        </p:sp>
        <p:sp>
          <p:nvSpPr>
            <p:cNvPr id="45" name="object 53">
              <a:extLst>
                <a:ext uri="{FF2B5EF4-FFF2-40B4-BE49-F238E27FC236}">
                  <a16:creationId xmlns:a16="http://schemas.microsoft.com/office/drawing/2014/main" id="{C505EB29-528E-4D83-B320-92F05820F77E}"/>
                </a:ext>
              </a:extLst>
            </p:cNvPr>
            <p:cNvSpPr/>
            <p:nvPr/>
          </p:nvSpPr>
          <p:spPr>
            <a:xfrm>
              <a:off x="8671547" y="1287589"/>
              <a:ext cx="232410" cy="232410"/>
            </a:xfrm>
            <a:custGeom>
              <a:avLst/>
              <a:gdLst/>
              <a:ahLst/>
              <a:cxnLst/>
              <a:rect l="l" t="t" r="r" b="b"/>
              <a:pathLst>
                <a:path w="232409" h="232409">
                  <a:moveTo>
                    <a:pt x="232270" y="0"/>
                  </a:moveTo>
                  <a:lnTo>
                    <a:pt x="0" y="0"/>
                  </a:lnTo>
                  <a:lnTo>
                    <a:pt x="0" y="232295"/>
                  </a:lnTo>
                  <a:lnTo>
                    <a:pt x="232270" y="232295"/>
                  </a:lnTo>
                  <a:lnTo>
                    <a:pt x="232270" y="0"/>
                  </a:lnTo>
                  <a:close/>
                </a:path>
              </a:pathLst>
            </a:custGeom>
            <a:solidFill>
              <a:srgbClr val="EBAE8D"/>
            </a:solidFill>
          </p:spPr>
          <p:txBody>
            <a:bodyPr wrap="square" lIns="0" tIns="0" rIns="0" bIns="0" rtlCol="0"/>
            <a:lstStyle/>
            <a:p>
              <a:endParaRPr/>
            </a:p>
          </p:txBody>
        </p:sp>
        <p:sp>
          <p:nvSpPr>
            <p:cNvPr id="46" name="object 54">
              <a:extLst>
                <a:ext uri="{FF2B5EF4-FFF2-40B4-BE49-F238E27FC236}">
                  <a16:creationId xmlns:a16="http://schemas.microsoft.com/office/drawing/2014/main" id="{156673A1-E08B-9DA7-97EC-35CECF3388FA}"/>
                </a:ext>
              </a:extLst>
            </p:cNvPr>
            <p:cNvSpPr/>
            <p:nvPr/>
          </p:nvSpPr>
          <p:spPr>
            <a:xfrm>
              <a:off x="413999" y="1753779"/>
              <a:ext cx="9936480" cy="350520"/>
            </a:xfrm>
            <a:custGeom>
              <a:avLst/>
              <a:gdLst/>
              <a:ahLst/>
              <a:cxnLst/>
              <a:rect l="l" t="t" r="r" b="b"/>
              <a:pathLst>
                <a:path w="9936480" h="350519">
                  <a:moveTo>
                    <a:pt x="0" y="0"/>
                  </a:moveTo>
                  <a:lnTo>
                    <a:pt x="7905953" y="0"/>
                  </a:lnTo>
                  <a:lnTo>
                    <a:pt x="7905953" y="125425"/>
                  </a:lnTo>
                  <a:lnTo>
                    <a:pt x="8136001" y="125425"/>
                  </a:lnTo>
                  <a:lnTo>
                    <a:pt x="8136001" y="349999"/>
                  </a:lnTo>
                  <a:lnTo>
                    <a:pt x="9306001" y="349999"/>
                  </a:lnTo>
                  <a:lnTo>
                    <a:pt x="9306001" y="0"/>
                  </a:lnTo>
                  <a:lnTo>
                    <a:pt x="9935997" y="0"/>
                  </a:lnTo>
                </a:path>
              </a:pathLst>
            </a:custGeom>
            <a:ln w="12700">
              <a:solidFill>
                <a:srgbClr val="CF470A"/>
              </a:solidFill>
            </a:ln>
          </p:spPr>
          <p:txBody>
            <a:bodyPr wrap="square" lIns="0" tIns="0" rIns="0" bIns="0" rtlCol="0"/>
            <a:lstStyle/>
            <a:p>
              <a:endParaRPr/>
            </a:p>
          </p:txBody>
        </p:sp>
        <p:sp>
          <p:nvSpPr>
            <p:cNvPr id="47" name="object 55">
              <a:extLst>
                <a:ext uri="{FF2B5EF4-FFF2-40B4-BE49-F238E27FC236}">
                  <a16:creationId xmlns:a16="http://schemas.microsoft.com/office/drawing/2014/main" id="{70298B40-F9CF-C553-7F9A-BC908DD0BB7F}"/>
                </a:ext>
              </a:extLst>
            </p:cNvPr>
            <p:cNvSpPr/>
            <p:nvPr/>
          </p:nvSpPr>
          <p:spPr>
            <a:xfrm>
              <a:off x="5255983" y="1447723"/>
              <a:ext cx="279400" cy="78740"/>
            </a:xfrm>
            <a:custGeom>
              <a:avLst/>
              <a:gdLst/>
              <a:ahLst/>
              <a:cxnLst/>
              <a:rect l="l" t="t" r="r" b="b"/>
              <a:pathLst>
                <a:path w="279400" h="78740">
                  <a:moveTo>
                    <a:pt x="12458" y="685"/>
                  </a:moveTo>
                  <a:lnTo>
                    <a:pt x="11887" y="0"/>
                  </a:lnTo>
                  <a:lnTo>
                    <a:pt x="571" y="0"/>
                  </a:lnTo>
                  <a:lnTo>
                    <a:pt x="0" y="685"/>
                  </a:lnTo>
                  <a:lnTo>
                    <a:pt x="0" y="77711"/>
                  </a:lnTo>
                  <a:lnTo>
                    <a:pt x="571" y="78282"/>
                  </a:lnTo>
                  <a:lnTo>
                    <a:pt x="11887" y="78282"/>
                  </a:lnTo>
                  <a:lnTo>
                    <a:pt x="12458" y="77711"/>
                  </a:lnTo>
                  <a:lnTo>
                    <a:pt x="12458" y="77025"/>
                  </a:lnTo>
                  <a:lnTo>
                    <a:pt x="12458" y="685"/>
                  </a:lnTo>
                  <a:close/>
                </a:path>
                <a:path w="279400" h="78740">
                  <a:moveTo>
                    <a:pt x="108229" y="685"/>
                  </a:moveTo>
                  <a:lnTo>
                    <a:pt x="107543" y="0"/>
                  </a:lnTo>
                  <a:lnTo>
                    <a:pt x="96342" y="0"/>
                  </a:lnTo>
                  <a:lnTo>
                    <a:pt x="95656" y="685"/>
                  </a:lnTo>
                  <a:lnTo>
                    <a:pt x="95656" y="43535"/>
                  </a:lnTo>
                  <a:lnTo>
                    <a:pt x="95859" y="51409"/>
                  </a:lnTo>
                  <a:lnTo>
                    <a:pt x="96367" y="58661"/>
                  </a:lnTo>
                  <a:lnTo>
                    <a:pt x="97599" y="69596"/>
                  </a:lnTo>
                  <a:lnTo>
                    <a:pt x="96570" y="65138"/>
                  </a:lnTo>
                  <a:lnTo>
                    <a:pt x="93370" y="57137"/>
                  </a:lnTo>
                  <a:lnTo>
                    <a:pt x="62738" y="0"/>
                  </a:lnTo>
                  <a:lnTo>
                    <a:pt x="48120" y="0"/>
                  </a:lnTo>
                  <a:lnTo>
                    <a:pt x="47548" y="685"/>
                  </a:lnTo>
                  <a:lnTo>
                    <a:pt x="47548" y="77711"/>
                  </a:lnTo>
                  <a:lnTo>
                    <a:pt x="48120" y="78282"/>
                  </a:lnTo>
                  <a:lnTo>
                    <a:pt x="59436" y="78282"/>
                  </a:lnTo>
                  <a:lnTo>
                    <a:pt x="59994" y="39090"/>
                  </a:lnTo>
                  <a:lnTo>
                    <a:pt x="57950" y="12001"/>
                  </a:lnTo>
                  <a:lnTo>
                    <a:pt x="60350" y="19316"/>
                  </a:lnTo>
                  <a:lnTo>
                    <a:pt x="62966" y="25374"/>
                  </a:lnTo>
                  <a:lnTo>
                    <a:pt x="91198" y="77939"/>
                  </a:lnTo>
                  <a:lnTo>
                    <a:pt x="91884" y="78282"/>
                  </a:lnTo>
                  <a:lnTo>
                    <a:pt x="107543" y="78282"/>
                  </a:lnTo>
                  <a:lnTo>
                    <a:pt x="108229" y="77711"/>
                  </a:lnTo>
                  <a:lnTo>
                    <a:pt x="108229" y="77025"/>
                  </a:lnTo>
                  <a:lnTo>
                    <a:pt x="108229" y="685"/>
                  </a:lnTo>
                  <a:close/>
                </a:path>
                <a:path w="279400" h="78740">
                  <a:moveTo>
                    <a:pt x="155740" y="685"/>
                  </a:moveTo>
                  <a:lnTo>
                    <a:pt x="155168" y="0"/>
                  </a:lnTo>
                  <a:lnTo>
                    <a:pt x="143852" y="0"/>
                  </a:lnTo>
                  <a:lnTo>
                    <a:pt x="143294" y="685"/>
                  </a:lnTo>
                  <a:lnTo>
                    <a:pt x="143294" y="77711"/>
                  </a:lnTo>
                  <a:lnTo>
                    <a:pt x="143852" y="78282"/>
                  </a:lnTo>
                  <a:lnTo>
                    <a:pt x="155168" y="78282"/>
                  </a:lnTo>
                  <a:lnTo>
                    <a:pt x="155740" y="77711"/>
                  </a:lnTo>
                  <a:lnTo>
                    <a:pt x="155740" y="77025"/>
                  </a:lnTo>
                  <a:lnTo>
                    <a:pt x="155740" y="685"/>
                  </a:lnTo>
                  <a:close/>
                </a:path>
                <a:path w="279400" h="78740">
                  <a:moveTo>
                    <a:pt x="240538" y="685"/>
                  </a:moveTo>
                  <a:lnTo>
                    <a:pt x="239852" y="0"/>
                  </a:lnTo>
                  <a:lnTo>
                    <a:pt x="182372" y="0"/>
                  </a:lnTo>
                  <a:lnTo>
                    <a:pt x="181686" y="685"/>
                  </a:lnTo>
                  <a:lnTo>
                    <a:pt x="181686" y="10972"/>
                  </a:lnTo>
                  <a:lnTo>
                    <a:pt x="182372" y="11544"/>
                  </a:lnTo>
                  <a:lnTo>
                    <a:pt x="204876" y="11544"/>
                  </a:lnTo>
                  <a:lnTo>
                    <a:pt x="204876" y="77711"/>
                  </a:lnTo>
                  <a:lnTo>
                    <a:pt x="205562" y="78282"/>
                  </a:lnTo>
                  <a:lnTo>
                    <a:pt x="216763" y="78282"/>
                  </a:lnTo>
                  <a:lnTo>
                    <a:pt x="217335" y="77711"/>
                  </a:lnTo>
                  <a:lnTo>
                    <a:pt x="217335" y="11544"/>
                  </a:lnTo>
                  <a:lnTo>
                    <a:pt x="239852" y="11544"/>
                  </a:lnTo>
                  <a:lnTo>
                    <a:pt x="240538" y="10972"/>
                  </a:lnTo>
                  <a:lnTo>
                    <a:pt x="240538" y="10287"/>
                  </a:lnTo>
                  <a:lnTo>
                    <a:pt x="240538" y="685"/>
                  </a:lnTo>
                  <a:close/>
                </a:path>
                <a:path w="279400" h="78740">
                  <a:moveTo>
                    <a:pt x="278917" y="685"/>
                  </a:moveTo>
                  <a:lnTo>
                    <a:pt x="278345" y="0"/>
                  </a:lnTo>
                  <a:lnTo>
                    <a:pt x="267030" y="0"/>
                  </a:lnTo>
                  <a:lnTo>
                    <a:pt x="266458" y="685"/>
                  </a:lnTo>
                  <a:lnTo>
                    <a:pt x="266458" y="77711"/>
                  </a:lnTo>
                  <a:lnTo>
                    <a:pt x="267030" y="78282"/>
                  </a:lnTo>
                  <a:lnTo>
                    <a:pt x="278345" y="78282"/>
                  </a:lnTo>
                  <a:lnTo>
                    <a:pt x="278917" y="77711"/>
                  </a:lnTo>
                  <a:lnTo>
                    <a:pt x="278917" y="77025"/>
                  </a:lnTo>
                  <a:lnTo>
                    <a:pt x="278917" y="685"/>
                  </a:lnTo>
                  <a:close/>
                </a:path>
              </a:pathLst>
            </a:custGeom>
            <a:solidFill>
              <a:srgbClr val="231F20"/>
            </a:solidFill>
          </p:spPr>
          <p:txBody>
            <a:bodyPr wrap="square" lIns="0" tIns="0" rIns="0" bIns="0" rtlCol="0"/>
            <a:lstStyle/>
            <a:p>
              <a:endParaRPr/>
            </a:p>
          </p:txBody>
        </p:sp>
        <p:pic>
          <p:nvPicPr>
            <p:cNvPr id="48" name="object 56">
              <a:extLst>
                <a:ext uri="{FF2B5EF4-FFF2-40B4-BE49-F238E27FC236}">
                  <a16:creationId xmlns:a16="http://schemas.microsoft.com/office/drawing/2014/main" id="{2E657B61-4EB4-198A-E1C7-062F4F5FE29A}"/>
                </a:ext>
              </a:extLst>
            </p:cNvPr>
            <p:cNvPicPr/>
            <p:nvPr/>
          </p:nvPicPr>
          <p:blipFill>
            <a:blip r:embed="rId3" cstate="print"/>
            <a:stretch>
              <a:fillRect/>
            </a:stretch>
          </p:blipFill>
          <p:spPr>
            <a:xfrm>
              <a:off x="5562673" y="1447711"/>
              <a:ext cx="140893" cy="78286"/>
            </a:xfrm>
            <a:prstGeom prst="rect">
              <a:avLst/>
            </a:prstGeom>
          </p:spPr>
        </p:pic>
        <p:sp>
          <p:nvSpPr>
            <p:cNvPr id="49" name="object 57">
              <a:extLst>
                <a:ext uri="{FF2B5EF4-FFF2-40B4-BE49-F238E27FC236}">
                  <a16:creationId xmlns:a16="http://schemas.microsoft.com/office/drawing/2014/main" id="{07054138-260C-EE9C-39A5-0CBF08E8E073}"/>
                </a:ext>
              </a:extLst>
            </p:cNvPr>
            <p:cNvSpPr/>
            <p:nvPr/>
          </p:nvSpPr>
          <p:spPr>
            <a:xfrm>
              <a:off x="5729488" y="1447713"/>
              <a:ext cx="12700" cy="78740"/>
            </a:xfrm>
            <a:custGeom>
              <a:avLst/>
              <a:gdLst/>
              <a:ahLst/>
              <a:cxnLst/>
              <a:rect l="l" t="t" r="r" b="b"/>
              <a:pathLst>
                <a:path w="12700" h="78740">
                  <a:moveTo>
                    <a:pt x="11887" y="0"/>
                  </a:moveTo>
                  <a:lnTo>
                    <a:pt x="571" y="0"/>
                  </a:lnTo>
                  <a:lnTo>
                    <a:pt x="0" y="685"/>
                  </a:lnTo>
                  <a:lnTo>
                    <a:pt x="0" y="77711"/>
                  </a:lnTo>
                  <a:lnTo>
                    <a:pt x="571" y="78282"/>
                  </a:lnTo>
                  <a:lnTo>
                    <a:pt x="11887" y="78282"/>
                  </a:lnTo>
                  <a:lnTo>
                    <a:pt x="12458" y="77711"/>
                  </a:lnTo>
                  <a:lnTo>
                    <a:pt x="12458" y="77025"/>
                  </a:lnTo>
                  <a:lnTo>
                    <a:pt x="12458" y="685"/>
                  </a:lnTo>
                  <a:lnTo>
                    <a:pt x="11887" y="0"/>
                  </a:lnTo>
                  <a:close/>
                </a:path>
              </a:pathLst>
            </a:custGeom>
            <a:solidFill>
              <a:srgbClr val="231F20"/>
            </a:solidFill>
          </p:spPr>
          <p:txBody>
            <a:bodyPr wrap="square" lIns="0" tIns="0" rIns="0" bIns="0" rtlCol="0"/>
            <a:lstStyle/>
            <a:p>
              <a:endParaRPr/>
            </a:p>
          </p:txBody>
        </p:sp>
        <p:pic>
          <p:nvPicPr>
            <p:cNvPr id="50" name="object 58">
              <a:extLst>
                <a:ext uri="{FF2B5EF4-FFF2-40B4-BE49-F238E27FC236}">
                  <a16:creationId xmlns:a16="http://schemas.microsoft.com/office/drawing/2014/main" id="{63A8D039-257A-2DF4-89F2-32168A5B5414}"/>
                </a:ext>
              </a:extLst>
            </p:cNvPr>
            <p:cNvPicPr/>
            <p:nvPr/>
          </p:nvPicPr>
          <p:blipFill>
            <a:blip r:embed="rId4" cstate="print"/>
            <a:stretch>
              <a:fillRect/>
            </a:stretch>
          </p:blipFill>
          <p:spPr>
            <a:xfrm>
              <a:off x="5768346" y="1447713"/>
              <a:ext cx="67995" cy="78282"/>
            </a:xfrm>
            <a:prstGeom prst="rect">
              <a:avLst/>
            </a:prstGeom>
          </p:spPr>
        </p:pic>
        <p:sp>
          <p:nvSpPr>
            <p:cNvPr id="51" name="object 59">
              <a:extLst>
                <a:ext uri="{FF2B5EF4-FFF2-40B4-BE49-F238E27FC236}">
                  <a16:creationId xmlns:a16="http://schemas.microsoft.com/office/drawing/2014/main" id="{19D9301A-FB02-EC3D-DD28-963525BFEBD0}"/>
                </a:ext>
              </a:extLst>
            </p:cNvPr>
            <p:cNvSpPr/>
            <p:nvPr/>
          </p:nvSpPr>
          <p:spPr>
            <a:xfrm>
              <a:off x="5923280" y="1482114"/>
              <a:ext cx="17780" cy="18415"/>
            </a:xfrm>
            <a:custGeom>
              <a:avLst/>
              <a:gdLst/>
              <a:ahLst/>
              <a:cxnLst/>
              <a:rect l="l" t="t" r="r" b="b"/>
              <a:pathLst>
                <a:path w="17779" h="18415">
                  <a:moveTo>
                    <a:pt x="14973" y="0"/>
                  </a:moveTo>
                  <a:lnTo>
                    <a:pt x="11772" y="0"/>
                  </a:lnTo>
                  <a:lnTo>
                    <a:pt x="2514" y="0"/>
                  </a:lnTo>
                  <a:lnTo>
                    <a:pt x="0" y="2514"/>
                  </a:lnTo>
                  <a:lnTo>
                    <a:pt x="0" y="15646"/>
                  </a:lnTo>
                  <a:lnTo>
                    <a:pt x="2514" y="18173"/>
                  </a:lnTo>
                  <a:lnTo>
                    <a:pt x="14973" y="18173"/>
                  </a:lnTo>
                  <a:lnTo>
                    <a:pt x="17487" y="15646"/>
                  </a:lnTo>
                  <a:lnTo>
                    <a:pt x="17487" y="2514"/>
                  </a:lnTo>
                  <a:lnTo>
                    <a:pt x="14973" y="0"/>
                  </a:lnTo>
                  <a:close/>
                </a:path>
              </a:pathLst>
            </a:custGeom>
            <a:solidFill>
              <a:srgbClr val="231F20"/>
            </a:solidFill>
          </p:spPr>
          <p:txBody>
            <a:bodyPr wrap="square" lIns="0" tIns="0" rIns="0" bIns="0" rtlCol="0"/>
            <a:lstStyle/>
            <a:p>
              <a:endParaRPr/>
            </a:p>
          </p:txBody>
        </p:sp>
        <p:pic>
          <p:nvPicPr>
            <p:cNvPr id="52" name="object 60">
              <a:extLst>
                <a:ext uri="{FF2B5EF4-FFF2-40B4-BE49-F238E27FC236}">
                  <a16:creationId xmlns:a16="http://schemas.microsoft.com/office/drawing/2014/main" id="{4CAE2A90-0FD7-1405-523A-ED0FDB8BC251}"/>
                </a:ext>
              </a:extLst>
            </p:cNvPr>
            <p:cNvPicPr/>
            <p:nvPr/>
          </p:nvPicPr>
          <p:blipFill>
            <a:blip r:embed="rId5" cstate="print"/>
            <a:stretch>
              <a:fillRect/>
            </a:stretch>
          </p:blipFill>
          <p:spPr>
            <a:xfrm>
              <a:off x="6036523" y="1447711"/>
              <a:ext cx="232755" cy="78285"/>
            </a:xfrm>
            <a:prstGeom prst="rect">
              <a:avLst/>
            </a:prstGeom>
          </p:spPr>
        </p:pic>
        <p:sp>
          <p:nvSpPr>
            <p:cNvPr id="53" name="object 61">
              <a:extLst>
                <a:ext uri="{FF2B5EF4-FFF2-40B4-BE49-F238E27FC236}">
                  <a16:creationId xmlns:a16="http://schemas.microsoft.com/office/drawing/2014/main" id="{4B30F492-F4BF-B254-5692-1DCABA2C8F80}"/>
                </a:ext>
              </a:extLst>
            </p:cNvPr>
            <p:cNvSpPr/>
            <p:nvPr/>
          </p:nvSpPr>
          <p:spPr>
            <a:xfrm>
              <a:off x="6297358" y="1447710"/>
              <a:ext cx="742315" cy="78740"/>
            </a:xfrm>
            <a:custGeom>
              <a:avLst/>
              <a:gdLst/>
              <a:ahLst/>
              <a:cxnLst/>
              <a:rect l="l" t="t" r="r" b="b"/>
              <a:pathLst>
                <a:path w="742315" h="78740">
                  <a:moveTo>
                    <a:pt x="44462" y="67437"/>
                  </a:moveTo>
                  <a:lnTo>
                    <a:pt x="43776" y="66865"/>
                  </a:lnTo>
                  <a:lnTo>
                    <a:pt x="12458" y="66865"/>
                  </a:lnTo>
                  <a:lnTo>
                    <a:pt x="12458" y="698"/>
                  </a:lnTo>
                  <a:lnTo>
                    <a:pt x="11887" y="12"/>
                  </a:lnTo>
                  <a:lnTo>
                    <a:pt x="584" y="12"/>
                  </a:lnTo>
                  <a:lnTo>
                    <a:pt x="0" y="698"/>
                  </a:lnTo>
                  <a:lnTo>
                    <a:pt x="0" y="77724"/>
                  </a:lnTo>
                  <a:lnTo>
                    <a:pt x="584" y="78295"/>
                  </a:lnTo>
                  <a:lnTo>
                    <a:pt x="43776" y="78295"/>
                  </a:lnTo>
                  <a:lnTo>
                    <a:pt x="44462" y="77724"/>
                  </a:lnTo>
                  <a:lnTo>
                    <a:pt x="44462" y="77038"/>
                  </a:lnTo>
                  <a:lnTo>
                    <a:pt x="44462" y="67437"/>
                  </a:lnTo>
                  <a:close/>
                </a:path>
                <a:path w="742315" h="78740">
                  <a:moveTo>
                    <a:pt x="83997" y="698"/>
                  </a:moveTo>
                  <a:lnTo>
                    <a:pt x="83426" y="12"/>
                  </a:lnTo>
                  <a:lnTo>
                    <a:pt x="72110" y="12"/>
                  </a:lnTo>
                  <a:lnTo>
                    <a:pt x="71539" y="698"/>
                  </a:lnTo>
                  <a:lnTo>
                    <a:pt x="71539" y="77724"/>
                  </a:lnTo>
                  <a:lnTo>
                    <a:pt x="72110" y="78295"/>
                  </a:lnTo>
                  <a:lnTo>
                    <a:pt x="83426" y="78295"/>
                  </a:lnTo>
                  <a:lnTo>
                    <a:pt x="83997" y="77724"/>
                  </a:lnTo>
                  <a:lnTo>
                    <a:pt x="83997" y="77038"/>
                  </a:lnTo>
                  <a:lnTo>
                    <a:pt x="83997" y="698"/>
                  </a:lnTo>
                  <a:close/>
                </a:path>
                <a:path w="742315" h="78740">
                  <a:moveTo>
                    <a:pt x="168783" y="698"/>
                  </a:moveTo>
                  <a:lnTo>
                    <a:pt x="168097" y="12"/>
                  </a:lnTo>
                  <a:lnTo>
                    <a:pt x="110617" y="12"/>
                  </a:lnTo>
                  <a:lnTo>
                    <a:pt x="109931" y="698"/>
                  </a:lnTo>
                  <a:lnTo>
                    <a:pt x="109931" y="10985"/>
                  </a:lnTo>
                  <a:lnTo>
                    <a:pt x="110617" y="11557"/>
                  </a:lnTo>
                  <a:lnTo>
                    <a:pt x="133121" y="11557"/>
                  </a:lnTo>
                  <a:lnTo>
                    <a:pt x="133121" y="77724"/>
                  </a:lnTo>
                  <a:lnTo>
                    <a:pt x="133819" y="78295"/>
                  </a:lnTo>
                  <a:lnTo>
                    <a:pt x="145021" y="78295"/>
                  </a:lnTo>
                  <a:lnTo>
                    <a:pt x="145580" y="77724"/>
                  </a:lnTo>
                  <a:lnTo>
                    <a:pt x="145580" y="11557"/>
                  </a:lnTo>
                  <a:lnTo>
                    <a:pt x="168097" y="11557"/>
                  </a:lnTo>
                  <a:lnTo>
                    <a:pt x="168783" y="10985"/>
                  </a:lnTo>
                  <a:lnTo>
                    <a:pt x="168783" y="10299"/>
                  </a:lnTo>
                  <a:lnTo>
                    <a:pt x="168783" y="698"/>
                  </a:lnTo>
                  <a:close/>
                </a:path>
                <a:path w="742315" h="78740">
                  <a:moveTo>
                    <a:pt x="242938" y="698"/>
                  </a:moveTo>
                  <a:lnTo>
                    <a:pt x="242252" y="12"/>
                  </a:lnTo>
                  <a:lnTo>
                    <a:pt x="195275" y="12"/>
                  </a:lnTo>
                  <a:lnTo>
                    <a:pt x="194703" y="698"/>
                  </a:lnTo>
                  <a:lnTo>
                    <a:pt x="194703" y="77724"/>
                  </a:lnTo>
                  <a:lnTo>
                    <a:pt x="195275" y="78295"/>
                  </a:lnTo>
                  <a:lnTo>
                    <a:pt x="242354" y="78295"/>
                  </a:lnTo>
                  <a:lnTo>
                    <a:pt x="242938" y="77724"/>
                  </a:lnTo>
                  <a:lnTo>
                    <a:pt x="242938" y="77038"/>
                  </a:lnTo>
                  <a:lnTo>
                    <a:pt x="242938" y="68237"/>
                  </a:lnTo>
                  <a:lnTo>
                    <a:pt x="242354" y="67665"/>
                  </a:lnTo>
                  <a:lnTo>
                    <a:pt x="207162" y="67665"/>
                  </a:lnTo>
                  <a:lnTo>
                    <a:pt x="207162" y="42875"/>
                  </a:lnTo>
                  <a:lnTo>
                    <a:pt x="242252" y="42875"/>
                  </a:lnTo>
                  <a:lnTo>
                    <a:pt x="242938" y="42176"/>
                  </a:lnTo>
                  <a:lnTo>
                    <a:pt x="242938" y="32816"/>
                  </a:lnTo>
                  <a:lnTo>
                    <a:pt x="242252" y="32245"/>
                  </a:lnTo>
                  <a:lnTo>
                    <a:pt x="207162" y="32245"/>
                  </a:lnTo>
                  <a:lnTo>
                    <a:pt x="207162" y="10642"/>
                  </a:lnTo>
                  <a:lnTo>
                    <a:pt x="242252" y="10642"/>
                  </a:lnTo>
                  <a:lnTo>
                    <a:pt x="242938" y="10071"/>
                  </a:lnTo>
                  <a:lnTo>
                    <a:pt x="242938" y="698"/>
                  </a:lnTo>
                  <a:close/>
                </a:path>
                <a:path w="742315" h="78740">
                  <a:moveTo>
                    <a:pt x="327152" y="698"/>
                  </a:moveTo>
                  <a:lnTo>
                    <a:pt x="326466" y="12"/>
                  </a:lnTo>
                  <a:lnTo>
                    <a:pt x="268986" y="12"/>
                  </a:lnTo>
                  <a:lnTo>
                    <a:pt x="268300" y="698"/>
                  </a:lnTo>
                  <a:lnTo>
                    <a:pt x="268300" y="10985"/>
                  </a:lnTo>
                  <a:lnTo>
                    <a:pt x="268986" y="11557"/>
                  </a:lnTo>
                  <a:lnTo>
                    <a:pt x="291503" y="11557"/>
                  </a:lnTo>
                  <a:lnTo>
                    <a:pt x="291503" y="77724"/>
                  </a:lnTo>
                  <a:lnTo>
                    <a:pt x="292188" y="78295"/>
                  </a:lnTo>
                  <a:lnTo>
                    <a:pt x="303390" y="78295"/>
                  </a:lnTo>
                  <a:lnTo>
                    <a:pt x="303949" y="77724"/>
                  </a:lnTo>
                  <a:lnTo>
                    <a:pt x="303949" y="11557"/>
                  </a:lnTo>
                  <a:lnTo>
                    <a:pt x="326466" y="11557"/>
                  </a:lnTo>
                  <a:lnTo>
                    <a:pt x="327152" y="10985"/>
                  </a:lnTo>
                  <a:lnTo>
                    <a:pt x="327152" y="10299"/>
                  </a:lnTo>
                  <a:lnTo>
                    <a:pt x="327152" y="698"/>
                  </a:lnTo>
                  <a:close/>
                </a:path>
                <a:path w="742315" h="78740">
                  <a:moveTo>
                    <a:pt x="431126" y="36918"/>
                  </a:moveTo>
                  <a:lnTo>
                    <a:pt x="428612" y="34404"/>
                  </a:lnTo>
                  <a:lnTo>
                    <a:pt x="425411" y="34404"/>
                  </a:lnTo>
                  <a:lnTo>
                    <a:pt x="416153" y="34404"/>
                  </a:lnTo>
                  <a:lnTo>
                    <a:pt x="413639" y="36918"/>
                  </a:lnTo>
                  <a:lnTo>
                    <a:pt x="413639" y="50050"/>
                  </a:lnTo>
                  <a:lnTo>
                    <a:pt x="416153" y="52578"/>
                  </a:lnTo>
                  <a:lnTo>
                    <a:pt x="428612" y="52578"/>
                  </a:lnTo>
                  <a:lnTo>
                    <a:pt x="431126" y="50050"/>
                  </a:lnTo>
                  <a:lnTo>
                    <a:pt x="431126" y="36918"/>
                  </a:lnTo>
                  <a:close/>
                </a:path>
                <a:path w="742315" h="78740">
                  <a:moveTo>
                    <a:pt x="575094" y="698"/>
                  </a:moveTo>
                  <a:lnTo>
                    <a:pt x="574408" y="12"/>
                  </a:lnTo>
                  <a:lnTo>
                    <a:pt x="527443" y="12"/>
                  </a:lnTo>
                  <a:lnTo>
                    <a:pt x="526872" y="698"/>
                  </a:lnTo>
                  <a:lnTo>
                    <a:pt x="526872" y="77724"/>
                  </a:lnTo>
                  <a:lnTo>
                    <a:pt x="527443" y="78295"/>
                  </a:lnTo>
                  <a:lnTo>
                    <a:pt x="538759" y="78295"/>
                  </a:lnTo>
                  <a:lnTo>
                    <a:pt x="539330" y="77724"/>
                  </a:lnTo>
                  <a:lnTo>
                    <a:pt x="539330" y="77038"/>
                  </a:lnTo>
                  <a:lnTo>
                    <a:pt x="539330" y="44805"/>
                  </a:lnTo>
                  <a:lnTo>
                    <a:pt x="574408" y="44805"/>
                  </a:lnTo>
                  <a:lnTo>
                    <a:pt x="575094" y="44132"/>
                  </a:lnTo>
                  <a:lnTo>
                    <a:pt x="575094" y="34759"/>
                  </a:lnTo>
                  <a:lnTo>
                    <a:pt x="574408" y="34175"/>
                  </a:lnTo>
                  <a:lnTo>
                    <a:pt x="539330" y="34175"/>
                  </a:lnTo>
                  <a:lnTo>
                    <a:pt x="539330" y="10642"/>
                  </a:lnTo>
                  <a:lnTo>
                    <a:pt x="574408" y="10642"/>
                  </a:lnTo>
                  <a:lnTo>
                    <a:pt x="575094" y="10071"/>
                  </a:lnTo>
                  <a:lnTo>
                    <a:pt x="575094" y="698"/>
                  </a:lnTo>
                  <a:close/>
                </a:path>
                <a:path w="742315" h="78740">
                  <a:moveTo>
                    <a:pt x="662508" y="77825"/>
                  </a:moveTo>
                  <a:lnTo>
                    <a:pt x="662457" y="77025"/>
                  </a:lnTo>
                  <a:lnTo>
                    <a:pt x="662292" y="76682"/>
                  </a:lnTo>
                  <a:lnTo>
                    <a:pt x="645109" y="47205"/>
                  </a:lnTo>
                  <a:lnTo>
                    <a:pt x="644448" y="46062"/>
                  </a:lnTo>
                  <a:lnTo>
                    <a:pt x="661708" y="25374"/>
                  </a:lnTo>
                  <a:lnTo>
                    <a:pt x="661708" y="21602"/>
                  </a:lnTo>
                  <a:lnTo>
                    <a:pt x="660095" y="12446"/>
                  </a:lnTo>
                  <a:lnTo>
                    <a:pt x="658850" y="10629"/>
                  </a:lnTo>
                  <a:lnTo>
                    <a:pt x="655472" y="5664"/>
                  </a:lnTo>
                  <a:lnTo>
                    <a:pt x="649249" y="2082"/>
                  </a:lnTo>
                  <a:lnTo>
                    <a:pt x="649249" y="15201"/>
                  </a:lnTo>
                  <a:lnTo>
                    <a:pt x="649249" y="32232"/>
                  </a:lnTo>
                  <a:lnTo>
                    <a:pt x="643432" y="36461"/>
                  </a:lnTo>
                  <a:lnTo>
                    <a:pt x="617029" y="36461"/>
                  </a:lnTo>
                  <a:lnTo>
                    <a:pt x="617029" y="10629"/>
                  </a:lnTo>
                  <a:lnTo>
                    <a:pt x="644804" y="10629"/>
                  </a:lnTo>
                  <a:lnTo>
                    <a:pt x="649249" y="15201"/>
                  </a:lnTo>
                  <a:lnTo>
                    <a:pt x="649249" y="2082"/>
                  </a:lnTo>
                  <a:lnTo>
                    <a:pt x="648157" y="1447"/>
                  </a:lnTo>
                  <a:lnTo>
                    <a:pt x="638505" y="0"/>
                  </a:lnTo>
                  <a:lnTo>
                    <a:pt x="605142" y="0"/>
                  </a:lnTo>
                  <a:lnTo>
                    <a:pt x="604570" y="698"/>
                  </a:lnTo>
                  <a:lnTo>
                    <a:pt x="604685" y="77825"/>
                  </a:lnTo>
                  <a:lnTo>
                    <a:pt x="605142" y="78282"/>
                  </a:lnTo>
                  <a:lnTo>
                    <a:pt x="616458" y="78282"/>
                  </a:lnTo>
                  <a:lnTo>
                    <a:pt x="616915" y="77825"/>
                  </a:lnTo>
                  <a:lnTo>
                    <a:pt x="617029" y="47205"/>
                  </a:lnTo>
                  <a:lnTo>
                    <a:pt x="632002" y="47205"/>
                  </a:lnTo>
                  <a:lnTo>
                    <a:pt x="648385" y="77139"/>
                  </a:lnTo>
                  <a:lnTo>
                    <a:pt x="648677" y="77711"/>
                  </a:lnTo>
                  <a:lnTo>
                    <a:pt x="649478" y="78282"/>
                  </a:lnTo>
                  <a:lnTo>
                    <a:pt x="662165" y="78282"/>
                  </a:lnTo>
                  <a:lnTo>
                    <a:pt x="662508" y="77825"/>
                  </a:lnTo>
                  <a:close/>
                </a:path>
                <a:path w="742315" h="78740">
                  <a:moveTo>
                    <a:pt x="741807" y="698"/>
                  </a:moveTo>
                  <a:lnTo>
                    <a:pt x="741121" y="12"/>
                  </a:lnTo>
                  <a:lnTo>
                    <a:pt x="694156" y="12"/>
                  </a:lnTo>
                  <a:lnTo>
                    <a:pt x="693572" y="698"/>
                  </a:lnTo>
                  <a:lnTo>
                    <a:pt x="693572" y="77724"/>
                  </a:lnTo>
                  <a:lnTo>
                    <a:pt x="694156" y="78295"/>
                  </a:lnTo>
                  <a:lnTo>
                    <a:pt x="741235" y="78295"/>
                  </a:lnTo>
                  <a:lnTo>
                    <a:pt x="741807" y="77724"/>
                  </a:lnTo>
                  <a:lnTo>
                    <a:pt x="741807" y="77038"/>
                  </a:lnTo>
                  <a:lnTo>
                    <a:pt x="741807" y="68237"/>
                  </a:lnTo>
                  <a:lnTo>
                    <a:pt x="741235" y="67665"/>
                  </a:lnTo>
                  <a:lnTo>
                    <a:pt x="706031" y="67665"/>
                  </a:lnTo>
                  <a:lnTo>
                    <a:pt x="706031" y="42875"/>
                  </a:lnTo>
                  <a:lnTo>
                    <a:pt x="741121" y="42875"/>
                  </a:lnTo>
                  <a:lnTo>
                    <a:pt x="741807" y="42176"/>
                  </a:lnTo>
                  <a:lnTo>
                    <a:pt x="741807" y="32816"/>
                  </a:lnTo>
                  <a:lnTo>
                    <a:pt x="741121" y="32245"/>
                  </a:lnTo>
                  <a:lnTo>
                    <a:pt x="706031" y="32245"/>
                  </a:lnTo>
                  <a:lnTo>
                    <a:pt x="706031" y="10642"/>
                  </a:lnTo>
                  <a:lnTo>
                    <a:pt x="741121" y="10642"/>
                  </a:lnTo>
                  <a:lnTo>
                    <a:pt x="741807" y="10071"/>
                  </a:lnTo>
                  <a:lnTo>
                    <a:pt x="741807" y="698"/>
                  </a:lnTo>
                  <a:close/>
                </a:path>
              </a:pathLst>
            </a:custGeom>
            <a:solidFill>
              <a:srgbClr val="231F20"/>
            </a:solidFill>
          </p:spPr>
          <p:txBody>
            <a:bodyPr wrap="square" lIns="0" tIns="0" rIns="0" bIns="0" rtlCol="0"/>
            <a:lstStyle/>
            <a:p>
              <a:endParaRPr/>
            </a:p>
          </p:txBody>
        </p:sp>
        <p:pic>
          <p:nvPicPr>
            <p:cNvPr id="54" name="object 62">
              <a:extLst>
                <a:ext uri="{FF2B5EF4-FFF2-40B4-BE49-F238E27FC236}">
                  <a16:creationId xmlns:a16="http://schemas.microsoft.com/office/drawing/2014/main" id="{3942BCCE-8E0E-9AB4-D19C-76C1A44E7E5E}"/>
                </a:ext>
              </a:extLst>
            </p:cNvPr>
            <p:cNvPicPr/>
            <p:nvPr/>
          </p:nvPicPr>
          <p:blipFill>
            <a:blip r:embed="rId6" cstate="print"/>
            <a:stretch>
              <a:fillRect/>
            </a:stretch>
          </p:blipFill>
          <p:spPr>
            <a:xfrm>
              <a:off x="7066806" y="1447713"/>
              <a:ext cx="83426" cy="78282"/>
            </a:xfrm>
            <a:prstGeom prst="rect">
              <a:avLst/>
            </a:prstGeom>
          </p:spPr>
        </p:pic>
        <p:sp>
          <p:nvSpPr>
            <p:cNvPr id="55" name="object 63">
              <a:extLst>
                <a:ext uri="{FF2B5EF4-FFF2-40B4-BE49-F238E27FC236}">
                  <a16:creationId xmlns:a16="http://schemas.microsoft.com/office/drawing/2014/main" id="{BF88A5DA-0EC1-B4D3-A945-FD3449A8BAEB}"/>
                </a:ext>
              </a:extLst>
            </p:cNvPr>
            <p:cNvSpPr/>
            <p:nvPr/>
          </p:nvSpPr>
          <p:spPr>
            <a:xfrm>
              <a:off x="7172147" y="1447710"/>
              <a:ext cx="191770" cy="78740"/>
            </a:xfrm>
            <a:custGeom>
              <a:avLst/>
              <a:gdLst/>
              <a:ahLst/>
              <a:cxnLst/>
              <a:rect l="l" t="t" r="r" b="b"/>
              <a:pathLst>
                <a:path w="191770" h="78740">
                  <a:moveTo>
                    <a:pt x="58851" y="698"/>
                  </a:moveTo>
                  <a:lnTo>
                    <a:pt x="58166" y="12"/>
                  </a:lnTo>
                  <a:lnTo>
                    <a:pt x="685" y="12"/>
                  </a:lnTo>
                  <a:lnTo>
                    <a:pt x="0" y="698"/>
                  </a:lnTo>
                  <a:lnTo>
                    <a:pt x="0" y="10985"/>
                  </a:lnTo>
                  <a:lnTo>
                    <a:pt x="685" y="11557"/>
                  </a:lnTo>
                  <a:lnTo>
                    <a:pt x="23190" y="11557"/>
                  </a:lnTo>
                  <a:lnTo>
                    <a:pt x="23190" y="77724"/>
                  </a:lnTo>
                  <a:lnTo>
                    <a:pt x="23888" y="78295"/>
                  </a:lnTo>
                  <a:lnTo>
                    <a:pt x="35090" y="78295"/>
                  </a:lnTo>
                  <a:lnTo>
                    <a:pt x="35648" y="77724"/>
                  </a:lnTo>
                  <a:lnTo>
                    <a:pt x="35648" y="11557"/>
                  </a:lnTo>
                  <a:lnTo>
                    <a:pt x="58166" y="11557"/>
                  </a:lnTo>
                  <a:lnTo>
                    <a:pt x="58851" y="10985"/>
                  </a:lnTo>
                  <a:lnTo>
                    <a:pt x="58851" y="10299"/>
                  </a:lnTo>
                  <a:lnTo>
                    <a:pt x="58851" y="698"/>
                  </a:lnTo>
                  <a:close/>
                </a:path>
                <a:path w="191770" h="78740">
                  <a:moveTo>
                    <a:pt x="97243" y="698"/>
                  </a:moveTo>
                  <a:lnTo>
                    <a:pt x="96672" y="12"/>
                  </a:lnTo>
                  <a:lnTo>
                    <a:pt x="85356" y="12"/>
                  </a:lnTo>
                  <a:lnTo>
                    <a:pt x="84785" y="698"/>
                  </a:lnTo>
                  <a:lnTo>
                    <a:pt x="84785" y="77724"/>
                  </a:lnTo>
                  <a:lnTo>
                    <a:pt x="85356" y="78295"/>
                  </a:lnTo>
                  <a:lnTo>
                    <a:pt x="96672" y="78295"/>
                  </a:lnTo>
                  <a:lnTo>
                    <a:pt x="97243" y="77724"/>
                  </a:lnTo>
                  <a:lnTo>
                    <a:pt x="97243" y="77038"/>
                  </a:lnTo>
                  <a:lnTo>
                    <a:pt x="97243" y="698"/>
                  </a:lnTo>
                  <a:close/>
                </a:path>
                <a:path w="191770" h="78740">
                  <a:moveTo>
                    <a:pt x="191287" y="24688"/>
                  </a:moveTo>
                  <a:lnTo>
                    <a:pt x="189496" y="14274"/>
                  </a:lnTo>
                  <a:lnTo>
                    <a:pt x="187096" y="10642"/>
                  </a:lnTo>
                  <a:lnTo>
                    <a:pt x="184365" y="6515"/>
                  </a:lnTo>
                  <a:lnTo>
                    <a:pt x="178828" y="3225"/>
                  </a:lnTo>
                  <a:lnTo>
                    <a:pt x="178828" y="15544"/>
                  </a:lnTo>
                  <a:lnTo>
                    <a:pt x="178828" y="62750"/>
                  </a:lnTo>
                  <a:lnTo>
                    <a:pt x="172542" y="67652"/>
                  </a:lnTo>
                  <a:lnTo>
                    <a:pt x="144780" y="67652"/>
                  </a:lnTo>
                  <a:lnTo>
                    <a:pt x="144780" y="10642"/>
                  </a:lnTo>
                  <a:lnTo>
                    <a:pt x="172542" y="10642"/>
                  </a:lnTo>
                  <a:lnTo>
                    <a:pt x="178828" y="15544"/>
                  </a:lnTo>
                  <a:lnTo>
                    <a:pt x="178828" y="3225"/>
                  </a:lnTo>
                  <a:lnTo>
                    <a:pt x="176237" y="1676"/>
                  </a:lnTo>
                  <a:lnTo>
                    <a:pt x="165455" y="0"/>
                  </a:lnTo>
                  <a:lnTo>
                    <a:pt x="132892" y="0"/>
                  </a:lnTo>
                  <a:lnTo>
                    <a:pt x="132321" y="698"/>
                  </a:lnTo>
                  <a:lnTo>
                    <a:pt x="132321" y="77724"/>
                  </a:lnTo>
                  <a:lnTo>
                    <a:pt x="132892" y="78282"/>
                  </a:lnTo>
                  <a:lnTo>
                    <a:pt x="165455" y="78282"/>
                  </a:lnTo>
                  <a:lnTo>
                    <a:pt x="191287" y="53606"/>
                  </a:lnTo>
                  <a:lnTo>
                    <a:pt x="191287" y="24688"/>
                  </a:lnTo>
                  <a:close/>
                </a:path>
              </a:pathLst>
            </a:custGeom>
            <a:solidFill>
              <a:srgbClr val="231F20"/>
            </a:solidFill>
          </p:spPr>
          <p:txBody>
            <a:bodyPr wrap="square" lIns="0" tIns="0" rIns="0" bIns="0" rtlCol="0"/>
            <a:lstStyle/>
            <a:p>
              <a:endParaRPr/>
            </a:p>
          </p:txBody>
        </p:sp>
      </p:grpSp>
    </p:spTree>
    <p:extLst>
      <p:ext uri="{BB962C8B-B14F-4D97-AF65-F5344CB8AC3E}">
        <p14:creationId xmlns:p14="http://schemas.microsoft.com/office/powerpoint/2010/main" val="1420925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D4804E-316C-40CC-9C0B-22CE9D85FDEC}"/>
              </a:ext>
            </a:extLst>
          </p:cNvPr>
          <p:cNvSpPr>
            <a:spLocks noGrp="1"/>
          </p:cNvSpPr>
          <p:nvPr>
            <p:ph type="title"/>
          </p:nvPr>
        </p:nvSpPr>
        <p:spPr>
          <a:xfrm>
            <a:off x="570807" y="-126378"/>
            <a:ext cx="10515600" cy="1325563"/>
          </a:xfrm>
        </p:spPr>
        <p:txBody>
          <a:bodyPr>
            <a:normAutofit/>
          </a:bodyPr>
          <a:lstStyle/>
          <a:p>
            <a:r>
              <a:rPr lang="da-DK" sz="2800" b="1" dirty="0"/>
              <a:t>Følgende prioriteres ikke</a:t>
            </a:r>
          </a:p>
        </p:txBody>
      </p:sp>
      <p:sp>
        <p:nvSpPr>
          <p:cNvPr id="3" name="Pladsholder til indhold 2">
            <a:extLst>
              <a:ext uri="{FF2B5EF4-FFF2-40B4-BE49-F238E27FC236}">
                <a16:creationId xmlns:a16="http://schemas.microsoft.com/office/drawing/2014/main" id="{77602BAE-8A89-479C-B88B-2393617760A6}"/>
              </a:ext>
            </a:extLst>
          </p:cNvPr>
          <p:cNvSpPr>
            <a:spLocks noGrp="1"/>
          </p:cNvSpPr>
          <p:nvPr>
            <p:ph idx="1"/>
          </p:nvPr>
        </p:nvSpPr>
        <p:spPr/>
        <p:txBody>
          <a:bodyPr>
            <a:normAutofit/>
          </a:bodyPr>
          <a:lstStyle/>
          <a:p>
            <a:pPr marL="0" indent="0">
              <a:buNone/>
            </a:pPr>
            <a:endParaRPr lang="en-US" sz="2000" dirty="0"/>
          </a:p>
          <a:p>
            <a:pPr>
              <a:lnSpc>
                <a:spcPts val="1300"/>
              </a:lnSpc>
              <a:spcAft>
                <a:spcPts val="1200"/>
              </a:spcAft>
            </a:pPr>
            <a:r>
              <a:rPr lang="da-DK" sz="1800" dirty="0">
                <a:effectLst/>
                <a:latin typeface="Verdana" panose="020B0604030504040204" pitchFamily="34" charset="0"/>
                <a:ea typeface="Verdana" panose="020B0604030504040204" pitchFamily="34" charset="0"/>
                <a:cs typeface="Times New Roman" panose="02020603050405020304" pitchFamily="18" charset="0"/>
              </a:rPr>
              <a:t>Der skal ikke gøres mere aktivt mht. anløbsbroer – men vi bakker op, hvis der kommer et initiativ udefra.</a:t>
            </a:r>
          </a:p>
          <a:p>
            <a:pPr>
              <a:lnSpc>
                <a:spcPts val="1300"/>
              </a:lnSpc>
              <a:spcAft>
                <a:spcPts val="1200"/>
              </a:spcAft>
            </a:pPr>
            <a:r>
              <a:rPr lang="da-DK" sz="1800" dirty="0" err="1">
                <a:effectLst/>
                <a:latin typeface="Verdana" panose="020B0604030504040204" pitchFamily="34" charset="0"/>
                <a:ea typeface="Verdana" panose="020B0604030504040204" pitchFamily="34" charset="0"/>
                <a:cs typeface="Times New Roman" panose="02020603050405020304" pitchFamily="18" charset="0"/>
              </a:rPr>
              <a:t>Fjordbus</a:t>
            </a:r>
            <a:r>
              <a:rPr lang="da-DK" sz="1800" dirty="0">
                <a:effectLst/>
                <a:latin typeface="Verdana" panose="020B0604030504040204" pitchFamily="34" charset="0"/>
                <a:ea typeface="Verdana" panose="020B0604030504040204" pitchFamily="34" charset="0"/>
                <a:cs typeface="Times New Roman" panose="02020603050405020304" pitchFamily="18" charset="0"/>
              </a:rPr>
              <a:t> vil ikke blive prioriteret - men der støttes op hvis der er et initiativ.</a:t>
            </a:r>
          </a:p>
          <a:p>
            <a:pPr>
              <a:lnSpc>
                <a:spcPts val="1300"/>
              </a:lnSpc>
              <a:spcAft>
                <a:spcPts val="1200"/>
              </a:spcAft>
            </a:pPr>
            <a:r>
              <a:rPr lang="da-DK" sz="1800" dirty="0">
                <a:effectLst/>
                <a:latin typeface="Verdana" panose="020B0604030504040204" pitchFamily="34" charset="0"/>
                <a:ea typeface="Verdana" panose="020B0604030504040204" pitchFamily="34" charset="0"/>
                <a:cs typeface="Times New Roman" panose="02020603050405020304" pitchFamily="18" charset="0"/>
              </a:rPr>
              <a:t>Helhedsplan for Langø og Tårs vil ikke blive prioriteret men der støttes op hvis der er et initiativ.</a:t>
            </a:r>
            <a:endParaRPr lang="en-US" sz="2000" dirty="0"/>
          </a:p>
        </p:txBody>
      </p:sp>
      <p:grpSp>
        <p:nvGrpSpPr>
          <p:cNvPr id="4" name="object 14">
            <a:extLst>
              <a:ext uri="{FF2B5EF4-FFF2-40B4-BE49-F238E27FC236}">
                <a16:creationId xmlns:a16="http://schemas.microsoft.com/office/drawing/2014/main" id="{DAF547B8-3C5C-A1D2-26C8-DE85A59B3970}"/>
              </a:ext>
            </a:extLst>
          </p:cNvPr>
          <p:cNvGrpSpPr/>
          <p:nvPr/>
        </p:nvGrpSpPr>
        <p:grpSpPr>
          <a:xfrm>
            <a:off x="2745658" y="128264"/>
            <a:ext cx="9936480" cy="1108645"/>
            <a:chOff x="413999" y="995654"/>
            <a:chExt cx="9936480" cy="1108645"/>
          </a:xfrm>
        </p:grpSpPr>
        <p:sp>
          <p:nvSpPr>
            <p:cNvPr id="5" name="object 15">
              <a:extLst>
                <a:ext uri="{FF2B5EF4-FFF2-40B4-BE49-F238E27FC236}">
                  <a16:creationId xmlns:a16="http://schemas.microsoft.com/office/drawing/2014/main" id="{F7D2AF46-BE79-175E-A2B6-A4494F1B4D8A}"/>
                </a:ext>
              </a:extLst>
            </p:cNvPr>
            <p:cNvSpPr/>
            <p:nvPr/>
          </p:nvSpPr>
          <p:spPr>
            <a:xfrm>
              <a:off x="8552256" y="1752193"/>
              <a:ext cx="471170" cy="119380"/>
            </a:xfrm>
            <a:custGeom>
              <a:avLst/>
              <a:gdLst/>
              <a:ahLst/>
              <a:cxnLst/>
              <a:rect l="l" t="t" r="r" b="b"/>
              <a:pathLst>
                <a:path w="471170" h="119380">
                  <a:moveTo>
                    <a:pt x="119278" y="0"/>
                  </a:moveTo>
                  <a:lnTo>
                    <a:pt x="0" y="0"/>
                  </a:lnTo>
                  <a:lnTo>
                    <a:pt x="0" y="119291"/>
                  </a:lnTo>
                  <a:lnTo>
                    <a:pt x="119278" y="119291"/>
                  </a:lnTo>
                  <a:lnTo>
                    <a:pt x="119278" y="0"/>
                  </a:lnTo>
                  <a:close/>
                </a:path>
                <a:path w="471170" h="119380">
                  <a:moveTo>
                    <a:pt x="470852" y="12"/>
                  </a:moveTo>
                  <a:lnTo>
                    <a:pt x="351548" y="12"/>
                  </a:lnTo>
                  <a:lnTo>
                    <a:pt x="351548" y="119291"/>
                  </a:lnTo>
                  <a:lnTo>
                    <a:pt x="470852" y="119291"/>
                  </a:lnTo>
                  <a:lnTo>
                    <a:pt x="470852" y="12"/>
                  </a:lnTo>
                  <a:close/>
                </a:path>
              </a:pathLst>
            </a:custGeom>
            <a:solidFill>
              <a:srgbClr val="FFFFFF"/>
            </a:solidFill>
          </p:spPr>
          <p:txBody>
            <a:bodyPr wrap="square" lIns="0" tIns="0" rIns="0" bIns="0" rtlCol="0"/>
            <a:lstStyle/>
            <a:p>
              <a:endParaRPr/>
            </a:p>
          </p:txBody>
        </p:sp>
        <p:sp>
          <p:nvSpPr>
            <p:cNvPr id="6" name="object 16">
              <a:extLst>
                <a:ext uri="{FF2B5EF4-FFF2-40B4-BE49-F238E27FC236}">
                  <a16:creationId xmlns:a16="http://schemas.microsoft.com/office/drawing/2014/main" id="{21C81A6D-F063-34FD-386F-9634098B9CC3}"/>
                </a:ext>
              </a:extLst>
            </p:cNvPr>
            <p:cNvSpPr/>
            <p:nvPr/>
          </p:nvSpPr>
          <p:spPr>
            <a:xfrm>
              <a:off x="8319960" y="1811838"/>
              <a:ext cx="471170" cy="0"/>
            </a:xfrm>
            <a:custGeom>
              <a:avLst/>
              <a:gdLst/>
              <a:ahLst/>
              <a:cxnLst/>
              <a:rect l="l" t="t" r="r" b="b"/>
              <a:pathLst>
                <a:path w="471170">
                  <a:moveTo>
                    <a:pt x="0" y="0"/>
                  </a:moveTo>
                  <a:lnTo>
                    <a:pt x="470877" y="0"/>
                  </a:lnTo>
                </a:path>
              </a:pathLst>
            </a:custGeom>
            <a:ln w="119292">
              <a:solidFill>
                <a:srgbClr val="FFFFFF"/>
              </a:solidFill>
            </a:ln>
          </p:spPr>
          <p:txBody>
            <a:bodyPr wrap="square" lIns="0" tIns="0" rIns="0" bIns="0" rtlCol="0"/>
            <a:lstStyle/>
            <a:p>
              <a:endParaRPr/>
            </a:p>
          </p:txBody>
        </p:sp>
        <p:sp>
          <p:nvSpPr>
            <p:cNvPr id="7" name="object 17">
              <a:extLst>
                <a:ext uri="{FF2B5EF4-FFF2-40B4-BE49-F238E27FC236}">
                  <a16:creationId xmlns:a16="http://schemas.microsoft.com/office/drawing/2014/main" id="{E012C98A-42EC-0DE8-1571-E4B2FA4F988E}"/>
                </a:ext>
              </a:extLst>
            </p:cNvPr>
            <p:cNvSpPr/>
            <p:nvPr/>
          </p:nvSpPr>
          <p:spPr>
            <a:xfrm>
              <a:off x="9195759" y="1752192"/>
              <a:ext cx="0" cy="119380"/>
            </a:xfrm>
            <a:custGeom>
              <a:avLst/>
              <a:gdLst/>
              <a:ahLst/>
              <a:cxnLst/>
              <a:rect l="l" t="t" r="r" b="b"/>
              <a:pathLst>
                <a:path h="119380">
                  <a:moveTo>
                    <a:pt x="0" y="0"/>
                  </a:moveTo>
                  <a:lnTo>
                    <a:pt x="0" y="119292"/>
                  </a:lnTo>
                </a:path>
              </a:pathLst>
            </a:custGeom>
            <a:ln w="119291">
              <a:solidFill>
                <a:srgbClr val="FFFFFF"/>
              </a:solidFill>
            </a:ln>
          </p:spPr>
          <p:txBody>
            <a:bodyPr wrap="square" lIns="0" tIns="0" rIns="0" bIns="0" rtlCol="0"/>
            <a:lstStyle/>
            <a:p>
              <a:endParaRPr/>
            </a:p>
          </p:txBody>
        </p:sp>
        <p:sp>
          <p:nvSpPr>
            <p:cNvPr id="8" name="object 18">
              <a:extLst>
                <a:ext uri="{FF2B5EF4-FFF2-40B4-BE49-F238E27FC236}">
                  <a16:creationId xmlns:a16="http://schemas.microsoft.com/office/drawing/2014/main" id="{828ECE9F-915A-926C-96E2-E86CF4C23D39}"/>
                </a:ext>
              </a:extLst>
            </p:cNvPr>
            <p:cNvSpPr/>
            <p:nvPr/>
          </p:nvSpPr>
          <p:spPr>
            <a:xfrm>
              <a:off x="9016822" y="1632902"/>
              <a:ext cx="471170" cy="351790"/>
            </a:xfrm>
            <a:custGeom>
              <a:avLst/>
              <a:gdLst/>
              <a:ahLst/>
              <a:cxnLst/>
              <a:rect l="l" t="t" r="r" b="b"/>
              <a:pathLst>
                <a:path w="471170" h="351789">
                  <a:moveTo>
                    <a:pt x="119278" y="0"/>
                  </a:moveTo>
                  <a:lnTo>
                    <a:pt x="0" y="0"/>
                  </a:lnTo>
                  <a:lnTo>
                    <a:pt x="0" y="119291"/>
                  </a:lnTo>
                  <a:lnTo>
                    <a:pt x="119278" y="119291"/>
                  </a:lnTo>
                  <a:lnTo>
                    <a:pt x="119278" y="0"/>
                  </a:lnTo>
                  <a:close/>
                </a:path>
                <a:path w="471170" h="351789">
                  <a:moveTo>
                    <a:pt x="351586" y="119291"/>
                  </a:moveTo>
                  <a:lnTo>
                    <a:pt x="119291" y="119291"/>
                  </a:lnTo>
                  <a:lnTo>
                    <a:pt x="119291" y="235445"/>
                  </a:lnTo>
                  <a:lnTo>
                    <a:pt x="119291" y="238594"/>
                  </a:lnTo>
                  <a:lnTo>
                    <a:pt x="119291" y="351586"/>
                  </a:lnTo>
                  <a:lnTo>
                    <a:pt x="351586" y="351586"/>
                  </a:lnTo>
                  <a:lnTo>
                    <a:pt x="351586" y="238594"/>
                  </a:lnTo>
                  <a:lnTo>
                    <a:pt x="351586" y="235445"/>
                  </a:lnTo>
                  <a:lnTo>
                    <a:pt x="351586" y="119291"/>
                  </a:lnTo>
                  <a:close/>
                </a:path>
                <a:path w="471170" h="351789">
                  <a:moveTo>
                    <a:pt x="470877" y="12"/>
                  </a:moveTo>
                  <a:lnTo>
                    <a:pt x="351586" y="12"/>
                  </a:lnTo>
                  <a:lnTo>
                    <a:pt x="351586" y="119291"/>
                  </a:lnTo>
                  <a:lnTo>
                    <a:pt x="470877" y="119291"/>
                  </a:lnTo>
                  <a:lnTo>
                    <a:pt x="470877" y="12"/>
                  </a:lnTo>
                  <a:close/>
                </a:path>
              </a:pathLst>
            </a:custGeom>
            <a:solidFill>
              <a:srgbClr val="FFFFFF"/>
            </a:solidFill>
          </p:spPr>
          <p:txBody>
            <a:bodyPr wrap="square" lIns="0" tIns="0" rIns="0" bIns="0" rtlCol="0"/>
            <a:lstStyle/>
            <a:p>
              <a:endParaRPr/>
            </a:p>
          </p:txBody>
        </p:sp>
        <p:sp>
          <p:nvSpPr>
            <p:cNvPr id="9" name="object 19">
              <a:extLst>
                <a:ext uri="{FF2B5EF4-FFF2-40B4-BE49-F238E27FC236}">
                  <a16:creationId xmlns:a16="http://schemas.microsoft.com/office/drawing/2014/main" id="{36AFCE5E-72D7-F998-5DD4-247C6E7F91DF}"/>
                </a:ext>
              </a:extLst>
            </p:cNvPr>
            <p:cNvSpPr/>
            <p:nvPr/>
          </p:nvSpPr>
          <p:spPr>
            <a:xfrm>
              <a:off x="9136113" y="1956237"/>
              <a:ext cx="351790" cy="0"/>
            </a:xfrm>
            <a:custGeom>
              <a:avLst/>
              <a:gdLst/>
              <a:ahLst/>
              <a:cxnLst/>
              <a:rect l="l" t="t" r="r" b="b"/>
              <a:pathLst>
                <a:path w="351790">
                  <a:moveTo>
                    <a:pt x="0" y="0"/>
                  </a:moveTo>
                  <a:lnTo>
                    <a:pt x="351589" y="0"/>
                  </a:lnTo>
                </a:path>
              </a:pathLst>
            </a:custGeom>
            <a:ln w="56502">
              <a:solidFill>
                <a:srgbClr val="FFFFFF"/>
              </a:solidFill>
            </a:ln>
          </p:spPr>
          <p:txBody>
            <a:bodyPr wrap="square" lIns="0" tIns="0" rIns="0" bIns="0" rtlCol="0"/>
            <a:lstStyle/>
            <a:p>
              <a:endParaRPr/>
            </a:p>
          </p:txBody>
        </p:sp>
        <p:sp>
          <p:nvSpPr>
            <p:cNvPr id="10" name="object 20">
              <a:extLst>
                <a:ext uri="{FF2B5EF4-FFF2-40B4-BE49-F238E27FC236}">
                  <a16:creationId xmlns:a16="http://schemas.microsoft.com/office/drawing/2014/main" id="{6EFD1FF2-3870-8DE5-6D8D-0A8C514E8B34}"/>
                </a:ext>
              </a:extLst>
            </p:cNvPr>
            <p:cNvSpPr/>
            <p:nvPr/>
          </p:nvSpPr>
          <p:spPr>
            <a:xfrm>
              <a:off x="9016824" y="2014311"/>
              <a:ext cx="471170" cy="0"/>
            </a:xfrm>
            <a:custGeom>
              <a:avLst/>
              <a:gdLst/>
              <a:ahLst/>
              <a:cxnLst/>
              <a:rect l="l" t="t" r="r" b="b"/>
              <a:pathLst>
                <a:path w="471170">
                  <a:moveTo>
                    <a:pt x="0" y="0"/>
                  </a:moveTo>
                  <a:lnTo>
                    <a:pt x="470877" y="0"/>
                  </a:lnTo>
                </a:path>
              </a:pathLst>
            </a:custGeom>
            <a:ln w="56502">
              <a:solidFill>
                <a:srgbClr val="FFFFFF"/>
              </a:solidFill>
            </a:ln>
          </p:spPr>
          <p:txBody>
            <a:bodyPr wrap="square" lIns="0" tIns="0" rIns="0" bIns="0" rtlCol="0"/>
            <a:lstStyle/>
            <a:p>
              <a:endParaRPr/>
            </a:p>
          </p:txBody>
        </p:sp>
        <p:sp>
          <p:nvSpPr>
            <p:cNvPr id="11" name="object 21">
              <a:extLst>
                <a:ext uri="{FF2B5EF4-FFF2-40B4-BE49-F238E27FC236}">
                  <a16:creationId xmlns:a16="http://schemas.microsoft.com/office/drawing/2014/main" id="{5DEE65C1-8C54-08A2-A30B-DA7EA496179D}"/>
                </a:ext>
              </a:extLst>
            </p:cNvPr>
            <p:cNvSpPr/>
            <p:nvPr/>
          </p:nvSpPr>
          <p:spPr>
            <a:xfrm>
              <a:off x="9249117" y="1692548"/>
              <a:ext cx="471170" cy="0"/>
            </a:xfrm>
            <a:custGeom>
              <a:avLst/>
              <a:gdLst/>
              <a:ahLst/>
              <a:cxnLst/>
              <a:rect l="l" t="t" r="r" b="b"/>
              <a:pathLst>
                <a:path w="471170">
                  <a:moveTo>
                    <a:pt x="0" y="0"/>
                  </a:moveTo>
                  <a:lnTo>
                    <a:pt x="470877" y="0"/>
                  </a:lnTo>
                </a:path>
              </a:pathLst>
            </a:custGeom>
            <a:ln w="119291">
              <a:solidFill>
                <a:srgbClr val="FFFFFF"/>
              </a:solidFill>
            </a:ln>
          </p:spPr>
          <p:txBody>
            <a:bodyPr wrap="square" lIns="0" tIns="0" rIns="0" bIns="0" rtlCol="0"/>
            <a:lstStyle/>
            <a:p>
              <a:endParaRPr/>
            </a:p>
          </p:txBody>
        </p:sp>
        <p:sp>
          <p:nvSpPr>
            <p:cNvPr id="12" name="object 22">
              <a:extLst>
                <a:ext uri="{FF2B5EF4-FFF2-40B4-BE49-F238E27FC236}">
                  <a16:creationId xmlns:a16="http://schemas.microsoft.com/office/drawing/2014/main" id="{3C18C9F0-F75A-2B0E-D3B1-D8DA1E20C341}"/>
                </a:ext>
              </a:extLst>
            </p:cNvPr>
            <p:cNvSpPr/>
            <p:nvPr/>
          </p:nvSpPr>
          <p:spPr>
            <a:xfrm>
              <a:off x="9249117" y="1926414"/>
              <a:ext cx="471170" cy="0"/>
            </a:xfrm>
            <a:custGeom>
              <a:avLst/>
              <a:gdLst/>
              <a:ahLst/>
              <a:cxnLst/>
              <a:rect l="l" t="t" r="r" b="b"/>
              <a:pathLst>
                <a:path w="471170">
                  <a:moveTo>
                    <a:pt x="0" y="0"/>
                  </a:moveTo>
                  <a:lnTo>
                    <a:pt x="119291" y="0"/>
                  </a:lnTo>
                </a:path>
                <a:path w="471170">
                  <a:moveTo>
                    <a:pt x="351586" y="0"/>
                  </a:moveTo>
                  <a:lnTo>
                    <a:pt x="470877" y="0"/>
                  </a:lnTo>
                </a:path>
              </a:pathLst>
            </a:custGeom>
            <a:ln w="116146">
              <a:solidFill>
                <a:srgbClr val="FFFFFF"/>
              </a:solidFill>
            </a:ln>
          </p:spPr>
          <p:txBody>
            <a:bodyPr wrap="square" lIns="0" tIns="0" rIns="0" bIns="0" rtlCol="0"/>
            <a:lstStyle/>
            <a:p>
              <a:endParaRPr/>
            </a:p>
          </p:txBody>
        </p:sp>
        <p:sp>
          <p:nvSpPr>
            <p:cNvPr id="13" name="object 23">
              <a:extLst>
                <a:ext uri="{FF2B5EF4-FFF2-40B4-BE49-F238E27FC236}">
                  <a16:creationId xmlns:a16="http://schemas.microsoft.com/office/drawing/2014/main" id="{6D7F1B00-FD11-73D7-A53B-39115FA4C022}"/>
                </a:ext>
              </a:extLst>
            </p:cNvPr>
            <p:cNvSpPr/>
            <p:nvPr/>
          </p:nvSpPr>
          <p:spPr>
            <a:xfrm>
              <a:off x="8784514" y="1632902"/>
              <a:ext cx="935990" cy="410209"/>
            </a:xfrm>
            <a:custGeom>
              <a:avLst/>
              <a:gdLst/>
              <a:ahLst/>
              <a:cxnLst/>
              <a:rect l="l" t="t" r="r" b="b"/>
              <a:pathLst>
                <a:path w="935990" h="410210">
                  <a:moveTo>
                    <a:pt x="119303" y="0"/>
                  </a:moveTo>
                  <a:lnTo>
                    <a:pt x="0" y="0"/>
                  </a:lnTo>
                  <a:lnTo>
                    <a:pt x="0" y="119291"/>
                  </a:lnTo>
                  <a:lnTo>
                    <a:pt x="119303" y="119291"/>
                  </a:lnTo>
                  <a:lnTo>
                    <a:pt x="119303" y="0"/>
                  </a:lnTo>
                  <a:close/>
                </a:path>
                <a:path w="935990" h="410210">
                  <a:moveTo>
                    <a:pt x="935482" y="353161"/>
                  </a:moveTo>
                  <a:lnTo>
                    <a:pt x="464591" y="353161"/>
                  </a:lnTo>
                  <a:lnTo>
                    <a:pt x="464591" y="409663"/>
                  </a:lnTo>
                  <a:lnTo>
                    <a:pt x="935482" y="409663"/>
                  </a:lnTo>
                  <a:lnTo>
                    <a:pt x="935482" y="353161"/>
                  </a:lnTo>
                  <a:close/>
                </a:path>
                <a:path w="935990" h="410210">
                  <a:moveTo>
                    <a:pt x="935482" y="295084"/>
                  </a:moveTo>
                  <a:lnTo>
                    <a:pt x="464591" y="295084"/>
                  </a:lnTo>
                  <a:lnTo>
                    <a:pt x="464591" y="351599"/>
                  </a:lnTo>
                  <a:lnTo>
                    <a:pt x="935482" y="351599"/>
                  </a:lnTo>
                  <a:lnTo>
                    <a:pt x="935482" y="295084"/>
                  </a:lnTo>
                  <a:close/>
                </a:path>
              </a:pathLst>
            </a:custGeom>
            <a:solidFill>
              <a:srgbClr val="FFFFFF"/>
            </a:solidFill>
          </p:spPr>
          <p:txBody>
            <a:bodyPr wrap="square" lIns="0" tIns="0" rIns="0" bIns="0" rtlCol="0"/>
            <a:lstStyle/>
            <a:p>
              <a:endParaRPr/>
            </a:p>
          </p:txBody>
        </p:sp>
        <p:sp>
          <p:nvSpPr>
            <p:cNvPr id="14" name="object 24">
              <a:extLst>
                <a:ext uri="{FF2B5EF4-FFF2-40B4-BE49-F238E27FC236}">
                  <a16:creationId xmlns:a16="http://schemas.microsoft.com/office/drawing/2014/main" id="{1F234953-6C7A-07B4-C914-7F651B8F7123}"/>
                </a:ext>
              </a:extLst>
            </p:cNvPr>
            <p:cNvSpPr/>
            <p:nvPr/>
          </p:nvSpPr>
          <p:spPr>
            <a:xfrm>
              <a:off x="9136113" y="1926414"/>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15" name="object 25">
              <a:extLst>
                <a:ext uri="{FF2B5EF4-FFF2-40B4-BE49-F238E27FC236}">
                  <a16:creationId xmlns:a16="http://schemas.microsoft.com/office/drawing/2014/main" id="{910CB89B-D517-3843-504B-F40D76C7AC32}"/>
                </a:ext>
              </a:extLst>
            </p:cNvPr>
            <p:cNvSpPr/>
            <p:nvPr/>
          </p:nvSpPr>
          <p:spPr>
            <a:xfrm>
              <a:off x="8784526" y="1956237"/>
              <a:ext cx="471170" cy="58419"/>
            </a:xfrm>
            <a:custGeom>
              <a:avLst/>
              <a:gdLst/>
              <a:ahLst/>
              <a:cxnLst/>
              <a:rect l="l" t="t" r="r" b="b"/>
              <a:pathLst>
                <a:path w="471170" h="58419">
                  <a:moveTo>
                    <a:pt x="119287" y="0"/>
                  </a:moveTo>
                  <a:lnTo>
                    <a:pt x="470877" y="0"/>
                  </a:lnTo>
                </a:path>
                <a:path w="471170" h="58419">
                  <a:moveTo>
                    <a:pt x="0" y="58073"/>
                  </a:moveTo>
                  <a:lnTo>
                    <a:pt x="470877" y="58073"/>
                  </a:lnTo>
                </a:path>
              </a:pathLst>
            </a:custGeom>
            <a:ln w="56501">
              <a:solidFill>
                <a:srgbClr val="FFFFFF"/>
              </a:solidFill>
            </a:ln>
          </p:spPr>
          <p:txBody>
            <a:bodyPr wrap="square" lIns="0" tIns="0" rIns="0" bIns="0" rtlCol="0"/>
            <a:lstStyle/>
            <a:p>
              <a:endParaRPr/>
            </a:p>
          </p:txBody>
        </p:sp>
        <p:sp>
          <p:nvSpPr>
            <p:cNvPr id="16" name="object 26">
              <a:extLst>
                <a:ext uri="{FF2B5EF4-FFF2-40B4-BE49-F238E27FC236}">
                  <a16:creationId xmlns:a16="http://schemas.microsoft.com/office/drawing/2014/main" id="{FBB08B1B-3B69-9505-FAA8-F2B1691FBF65}"/>
                </a:ext>
              </a:extLst>
            </p:cNvPr>
            <p:cNvSpPr/>
            <p:nvPr/>
          </p:nvSpPr>
          <p:spPr>
            <a:xfrm>
              <a:off x="8671547" y="1692547"/>
              <a:ext cx="232410" cy="0"/>
            </a:xfrm>
            <a:custGeom>
              <a:avLst/>
              <a:gdLst/>
              <a:ahLst/>
              <a:cxnLst/>
              <a:rect l="l" t="t" r="r" b="b"/>
              <a:pathLst>
                <a:path w="232409">
                  <a:moveTo>
                    <a:pt x="0" y="0"/>
                  </a:moveTo>
                  <a:lnTo>
                    <a:pt x="232270" y="0"/>
                  </a:lnTo>
                </a:path>
              </a:pathLst>
            </a:custGeom>
            <a:ln w="119292">
              <a:solidFill>
                <a:srgbClr val="FFFFFF"/>
              </a:solidFill>
            </a:ln>
          </p:spPr>
          <p:txBody>
            <a:bodyPr wrap="square" lIns="0" tIns="0" rIns="0" bIns="0" rtlCol="0"/>
            <a:lstStyle/>
            <a:p>
              <a:endParaRPr/>
            </a:p>
          </p:txBody>
        </p:sp>
        <p:sp>
          <p:nvSpPr>
            <p:cNvPr id="17" name="object 27">
              <a:extLst>
                <a:ext uri="{FF2B5EF4-FFF2-40B4-BE49-F238E27FC236}">
                  <a16:creationId xmlns:a16="http://schemas.microsoft.com/office/drawing/2014/main" id="{D9CEDDFE-4180-BAA6-202E-2BD8AFA6A740}"/>
                </a:ext>
              </a:extLst>
            </p:cNvPr>
            <p:cNvSpPr/>
            <p:nvPr/>
          </p:nvSpPr>
          <p:spPr>
            <a:xfrm>
              <a:off x="8552244" y="1868347"/>
              <a:ext cx="471170" cy="174625"/>
            </a:xfrm>
            <a:custGeom>
              <a:avLst/>
              <a:gdLst/>
              <a:ahLst/>
              <a:cxnLst/>
              <a:rect l="l" t="t" r="r" b="b"/>
              <a:pathLst>
                <a:path w="471170" h="174625">
                  <a:moveTo>
                    <a:pt x="470852" y="117716"/>
                  </a:moveTo>
                  <a:lnTo>
                    <a:pt x="0" y="117716"/>
                  </a:lnTo>
                  <a:lnTo>
                    <a:pt x="0" y="174218"/>
                  </a:lnTo>
                  <a:lnTo>
                    <a:pt x="470852" y="174218"/>
                  </a:lnTo>
                  <a:lnTo>
                    <a:pt x="470852" y="117716"/>
                  </a:lnTo>
                  <a:close/>
                </a:path>
                <a:path w="471170" h="174625">
                  <a:moveTo>
                    <a:pt x="470852" y="0"/>
                  </a:moveTo>
                  <a:lnTo>
                    <a:pt x="351561" y="0"/>
                  </a:lnTo>
                  <a:lnTo>
                    <a:pt x="351561" y="59639"/>
                  </a:lnTo>
                  <a:lnTo>
                    <a:pt x="119291" y="59639"/>
                  </a:lnTo>
                  <a:lnTo>
                    <a:pt x="119291" y="0"/>
                  </a:lnTo>
                  <a:lnTo>
                    <a:pt x="0" y="0"/>
                  </a:lnTo>
                  <a:lnTo>
                    <a:pt x="0" y="59639"/>
                  </a:lnTo>
                  <a:lnTo>
                    <a:pt x="0" y="116141"/>
                  </a:lnTo>
                  <a:lnTo>
                    <a:pt x="119291" y="116141"/>
                  </a:lnTo>
                  <a:lnTo>
                    <a:pt x="351561" y="116141"/>
                  </a:lnTo>
                  <a:lnTo>
                    <a:pt x="470852" y="116141"/>
                  </a:lnTo>
                  <a:lnTo>
                    <a:pt x="470852" y="59639"/>
                  </a:lnTo>
                  <a:lnTo>
                    <a:pt x="470852" y="0"/>
                  </a:lnTo>
                  <a:close/>
                </a:path>
              </a:pathLst>
            </a:custGeom>
            <a:solidFill>
              <a:srgbClr val="FFFFFF"/>
            </a:solidFill>
          </p:spPr>
          <p:txBody>
            <a:bodyPr wrap="square" lIns="0" tIns="0" rIns="0" bIns="0" rtlCol="0"/>
            <a:lstStyle/>
            <a:p>
              <a:endParaRPr/>
            </a:p>
          </p:txBody>
        </p:sp>
        <p:sp>
          <p:nvSpPr>
            <p:cNvPr id="18" name="object 28">
              <a:extLst>
                <a:ext uri="{FF2B5EF4-FFF2-40B4-BE49-F238E27FC236}">
                  <a16:creationId xmlns:a16="http://schemas.microsoft.com/office/drawing/2014/main" id="{F3F528EA-366C-2EC0-000E-16C3C8B40E44}"/>
                </a:ext>
              </a:extLst>
            </p:cNvPr>
            <p:cNvSpPr/>
            <p:nvPr/>
          </p:nvSpPr>
          <p:spPr>
            <a:xfrm>
              <a:off x="8319960" y="1518319"/>
              <a:ext cx="1167765" cy="59690"/>
            </a:xfrm>
            <a:custGeom>
              <a:avLst/>
              <a:gdLst/>
              <a:ahLst/>
              <a:cxnLst/>
              <a:rect l="l" t="t" r="r" b="b"/>
              <a:pathLst>
                <a:path w="1167765" h="59690">
                  <a:moveTo>
                    <a:pt x="583857" y="0"/>
                  </a:moveTo>
                  <a:lnTo>
                    <a:pt x="703148" y="0"/>
                  </a:lnTo>
                </a:path>
                <a:path w="1167765" h="59690">
                  <a:moveTo>
                    <a:pt x="232295" y="59646"/>
                  </a:moveTo>
                  <a:lnTo>
                    <a:pt x="703148" y="59646"/>
                  </a:lnTo>
                </a:path>
                <a:path w="1167765" h="59690">
                  <a:moveTo>
                    <a:pt x="0" y="59646"/>
                  </a:moveTo>
                  <a:lnTo>
                    <a:pt x="470877" y="59646"/>
                  </a:lnTo>
                </a:path>
                <a:path w="1167765" h="59690">
                  <a:moveTo>
                    <a:pt x="464566" y="59646"/>
                  </a:moveTo>
                  <a:lnTo>
                    <a:pt x="935443" y="59646"/>
                  </a:lnTo>
                </a:path>
                <a:path w="1167765" h="59690">
                  <a:moveTo>
                    <a:pt x="696861" y="59646"/>
                  </a:moveTo>
                  <a:lnTo>
                    <a:pt x="1167739" y="59646"/>
                  </a:lnTo>
                </a:path>
                <a:path w="1167765" h="59690">
                  <a:moveTo>
                    <a:pt x="816152" y="0"/>
                  </a:moveTo>
                  <a:lnTo>
                    <a:pt x="935443" y="0"/>
                  </a:lnTo>
                </a:path>
                <a:path w="1167765" h="59690">
                  <a:moveTo>
                    <a:pt x="816152" y="0"/>
                  </a:moveTo>
                  <a:lnTo>
                    <a:pt x="1167739" y="0"/>
                  </a:lnTo>
                </a:path>
              </a:pathLst>
            </a:custGeom>
            <a:ln w="3175">
              <a:solidFill>
                <a:srgbClr val="FFFFFF"/>
              </a:solidFill>
            </a:ln>
          </p:spPr>
          <p:txBody>
            <a:bodyPr wrap="square" lIns="0" tIns="0" rIns="0" bIns="0" rtlCol="0"/>
            <a:lstStyle/>
            <a:p>
              <a:endParaRPr/>
            </a:p>
          </p:txBody>
        </p:sp>
        <p:sp>
          <p:nvSpPr>
            <p:cNvPr id="19" name="object 29">
              <a:extLst>
                <a:ext uri="{FF2B5EF4-FFF2-40B4-BE49-F238E27FC236}">
                  <a16:creationId xmlns:a16="http://schemas.microsoft.com/office/drawing/2014/main" id="{A5FCB027-CFC2-7374-F91A-27EA20630228}"/>
                </a:ext>
              </a:extLst>
            </p:cNvPr>
            <p:cNvSpPr/>
            <p:nvPr/>
          </p:nvSpPr>
          <p:spPr>
            <a:xfrm>
              <a:off x="9016810" y="1519897"/>
              <a:ext cx="471170" cy="119380"/>
            </a:xfrm>
            <a:custGeom>
              <a:avLst/>
              <a:gdLst/>
              <a:ahLst/>
              <a:cxnLst/>
              <a:rect l="l" t="t" r="r" b="b"/>
              <a:pathLst>
                <a:path w="471170" h="119380">
                  <a:moveTo>
                    <a:pt x="119291" y="0"/>
                  </a:moveTo>
                  <a:lnTo>
                    <a:pt x="0" y="0"/>
                  </a:lnTo>
                  <a:lnTo>
                    <a:pt x="0" y="119278"/>
                  </a:lnTo>
                  <a:lnTo>
                    <a:pt x="119291" y="119278"/>
                  </a:lnTo>
                  <a:lnTo>
                    <a:pt x="119291" y="0"/>
                  </a:lnTo>
                  <a:close/>
                </a:path>
                <a:path w="471170" h="119380">
                  <a:moveTo>
                    <a:pt x="470890" y="0"/>
                  </a:moveTo>
                  <a:lnTo>
                    <a:pt x="351599" y="0"/>
                  </a:lnTo>
                  <a:lnTo>
                    <a:pt x="351599" y="119278"/>
                  </a:lnTo>
                  <a:lnTo>
                    <a:pt x="470890" y="119278"/>
                  </a:lnTo>
                  <a:lnTo>
                    <a:pt x="470890" y="0"/>
                  </a:lnTo>
                  <a:close/>
                </a:path>
              </a:pathLst>
            </a:custGeom>
            <a:solidFill>
              <a:srgbClr val="FFFFFF"/>
            </a:solidFill>
          </p:spPr>
          <p:txBody>
            <a:bodyPr wrap="square" lIns="0" tIns="0" rIns="0" bIns="0" rtlCol="0"/>
            <a:lstStyle/>
            <a:p>
              <a:endParaRPr/>
            </a:p>
          </p:txBody>
        </p:sp>
        <p:sp>
          <p:nvSpPr>
            <p:cNvPr id="20" name="object 30">
              <a:extLst>
                <a:ext uri="{FF2B5EF4-FFF2-40B4-BE49-F238E27FC236}">
                  <a16:creationId xmlns:a16="http://schemas.microsoft.com/office/drawing/2014/main" id="{90654776-4E34-3403-79E9-691093AD06B4}"/>
                </a:ext>
              </a:extLst>
            </p:cNvPr>
            <p:cNvSpPr/>
            <p:nvPr/>
          </p:nvSpPr>
          <p:spPr>
            <a:xfrm>
              <a:off x="8319960" y="1518319"/>
              <a:ext cx="471170" cy="0"/>
            </a:xfrm>
            <a:custGeom>
              <a:avLst/>
              <a:gdLst/>
              <a:ahLst/>
              <a:cxnLst/>
              <a:rect l="l" t="t" r="r" b="b"/>
              <a:pathLst>
                <a:path w="471170">
                  <a:moveTo>
                    <a:pt x="232295" y="0"/>
                  </a:moveTo>
                  <a:lnTo>
                    <a:pt x="351586" y="0"/>
                  </a:lnTo>
                </a:path>
                <a:path w="471170">
                  <a:moveTo>
                    <a:pt x="0" y="0"/>
                  </a:moveTo>
                  <a:lnTo>
                    <a:pt x="470877" y="0"/>
                  </a:lnTo>
                </a:path>
              </a:pathLst>
            </a:custGeom>
            <a:ln w="3175">
              <a:solidFill>
                <a:srgbClr val="FFFFFF"/>
              </a:solidFill>
            </a:ln>
          </p:spPr>
          <p:txBody>
            <a:bodyPr wrap="square" lIns="0" tIns="0" rIns="0" bIns="0" rtlCol="0"/>
            <a:lstStyle/>
            <a:p>
              <a:endParaRPr/>
            </a:p>
          </p:txBody>
        </p:sp>
        <p:sp>
          <p:nvSpPr>
            <p:cNvPr id="21" name="object 31">
              <a:extLst>
                <a:ext uri="{FF2B5EF4-FFF2-40B4-BE49-F238E27FC236}">
                  <a16:creationId xmlns:a16="http://schemas.microsoft.com/office/drawing/2014/main" id="{D01ED55D-1D19-F7F5-99EB-72E2FEAF00C2}"/>
                </a:ext>
              </a:extLst>
            </p:cNvPr>
            <p:cNvSpPr/>
            <p:nvPr/>
          </p:nvSpPr>
          <p:spPr>
            <a:xfrm>
              <a:off x="8671547" y="1519897"/>
              <a:ext cx="232410" cy="119380"/>
            </a:xfrm>
            <a:custGeom>
              <a:avLst/>
              <a:gdLst/>
              <a:ahLst/>
              <a:cxnLst/>
              <a:rect l="l" t="t" r="r" b="b"/>
              <a:pathLst>
                <a:path w="232409" h="119380">
                  <a:moveTo>
                    <a:pt x="232270" y="0"/>
                  </a:moveTo>
                  <a:lnTo>
                    <a:pt x="112966" y="0"/>
                  </a:lnTo>
                  <a:lnTo>
                    <a:pt x="0" y="0"/>
                  </a:lnTo>
                  <a:lnTo>
                    <a:pt x="0" y="119278"/>
                  </a:lnTo>
                  <a:lnTo>
                    <a:pt x="112966" y="119278"/>
                  </a:lnTo>
                  <a:lnTo>
                    <a:pt x="232270" y="119278"/>
                  </a:lnTo>
                  <a:lnTo>
                    <a:pt x="232270" y="0"/>
                  </a:lnTo>
                  <a:close/>
                </a:path>
              </a:pathLst>
            </a:custGeom>
            <a:solidFill>
              <a:srgbClr val="FFFFFF"/>
            </a:solidFill>
          </p:spPr>
          <p:txBody>
            <a:bodyPr wrap="square" lIns="0" tIns="0" rIns="0" bIns="0" rtlCol="0"/>
            <a:lstStyle/>
            <a:p>
              <a:endParaRPr/>
            </a:p>
          </p:txBody>
        </p:sp>
        <p:sp>
          <p:nvSpPr>
            <p:cNvPr id="22" name="object 32">
              <a:extLst>
                <a:ext uri="{FF2B5EF4-FFF2-40B4-BE49-F238E27FC236}">
                  <a16:creationId xmlns:a16="http://schemas.microsoft.com/office/drawing/2014/main" id="{F69FE0E6-57DF-9F43-00FC-3715AC7049EE}"/>
                </a:ext>
              </a:extLst>
            </p:cNvPr>
            <p:cNvSpPr/>
            <p:nvPr/>
          </p:nvSpPr>
          <p:spPr>
            <a:xfrm>
              <a:off x="8671547" y="1519897"/>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73C167"/>
            </a:solidFill>
          </p:spPr>
          <p:txBody>
            <a:bodyPr wrap="square" lIns="0" tIns="0" rIns="0" bIns="0" rtlCol="0"/>
            <a:lstStyle/>
            <a:p>
              <a:endParaRPr/>
            </a:p>
          </p:txBody>
        </p:sp>
        <p:sp>
          <p:nvSpPr>
            <p:cNvPr id="23" name="object 33">
              <a:extLst>
                <a:ext uri="{FF2B5EF4-FFF2-40B4-BE49-F238E27FC236}">
                  <a16:creationId xmlns:a16="http://schemas.microsoft.com/office/drawing/2014/main" id="{52D49A73-BEAB-C7CF-2297-EBC7015C9EF2}"/>
                </a:ext>
              </a:extLst>
            </p:cNvPr>
            <p:cNvSpPr/>
            <p:nvPr/>
          </p:nvSpPr>
          <p:spPr>
            <a:xfrm>
              <a:off x="8439251"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3B649"/>
            </a:solidFill>
          </p:spPr>
          <p:txBody>
            <a:bodyPr wrap="square" lIns="0" tIns="0" rIns="0" bIns="0" rtlCol="0"/>
            <a:lstStyle/>
            <a:p>
              <a:endParaRPr/>
            </a:p>
          </p:txBody>
        </p:sp>
        <p:sp>
          <p:nvSpPr>
            <p:cNvPr id="24" name="object 34">
              <a:extLst>
                <a:ext uri="{FF2B5EF4-FFF2-40B4-BE49-F238E27FC236}">
                  <a16:creationId xmlns:a16="http://schemas.microsoft.com/office/drawing/2014/main" id="{525D964A-E4A1-0B44-B385-98DFD5A56050}"/>
                </a:ext>
              </a:extLst>
            </p:cNvPr>
            <p:cNvSpPr/>
            <p:nvPr/>
          </p:nvSpPr>
          <p:spPr>
            <a:xfrm>
              <a:off x="8903817"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95CE8B"/>
            </a:solidFill>
          </p:spPr>
          <p:txBody>
            <a:bodyPr wrap="square" lIns="0" tIns="0" rIns="0" bIns="0" rtlCol="0"/>
            <a:lstStyle/>
            <a:p>
              <a:endParaRPr/>
            </a:p>
          </p:txBody>
        </p:sp>
        <p:sp>
          <p:nvSpPr>
            <p:cNvPr id="25" name="object 35">
              <a:extLst>
                <a:ext uri="{FF2B5EF4-FFF2-40B4-BE49-F238E27FC236}">
                  <a16:creationId xmlns:a16="http://schemas.microsoft.com/office/drawing/2014/main" id="{6C6BB4DF-8C07-1AE0-A4D0-78CAE371B8CA}"/>
                </a:ext>
              </a:extLst>
            </p:cNvPr>
            <p:cNvSpPr/>
            <p:nvPr/>
          </p:nvSpPr>
          <p:spPr>
            <a:xfrm>
              <a:off x="9136113"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B8DDAE"/>
            </a:solidFill>
          </p:spPr>
          <p:txBody>
            <a:bodyPr wrap="square" lIns="0" tIns="0" rIns="0" bIns="0" rtlCol="0"/>
            <a:lstStyle/>
            <a:p>
              <a:endParaRPr/>
            </a:p>
          </p:txBody>
        </p:sp>
        <p:sp>
          <p:nvSpPr>
            <p:cNvPr id="26" name="object 36">
              <a:extLst>
                <a:ext uri="{FF2B5EF4-FFF2-40B4-BE49-F238E27FC236}">
                  <a16:creationId xmlns:a16="http://schemas.microsoft.com/office/drawing/2014/main" id="{71F99645-7F54-6493-4737-A34C61E767EC}"/>
                </a:ext>
              </a:extLst>
            </p:cNvPr>
            <p:cNvSpPr/>
            <p:nvPr/>
          </p:nvSpPr>
          <p:spPr>
            <a:xfrm>
              <a:off x="9136116"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26C8F"/>
            </a:solidFill>
          </p:spPr>
          <p:txBody>
            <a:bodyPr wrap="square" lIns="0" tIns="0" rIns="0" bIns="0" rtlCol="0"/>
            <a:lstStyle/>
            <a:p>
              <a:endParaRPr/>
            </a:p>
          </p:txBody>
        </p:sp>
        <p:sp>
          <p:nvSpPr>
            <p:cNvPr id="27" name="object 37">
              <a:extLst>
                <a:ext uri="{FF2B5EF4-FFF2-40B4-BE49-F238E27FC236}">
                  <a16:creationId xmlns:a16="http://schemas.microsoft.com/office/drawing/2014/main" id="{BEAB3825-0E93-34C4-6347-6FDCD8404F9D}"/>
                </a:ext>
              </a:extLst>
            </p:cNvPr>
            <p:cNvSpPr/>
            <p:nvPr/>
          </p:nvSpPr>
          <p:spPr>
            <a:xfrm>
              <a:off x="9368408" y="1752193"/>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00577E"/>
            </a:solidFill>
          </p:spPr>
          <p:txBody>
            <a:bodyPr wrap="square" lIns="0" tIns="0" rIns="0" bIns="0" rtlCol="0"/>
            <a:lstStyle/>
            <a:p>
              <a:endParaRPr/>
            </a:p>
          </p:txBody>
        </p:sp>
        <p:sp>
          <p:nvSpPr>
            <p:cNvPr id="28" name="object 38">
              <a:extLst>
                <a:ext uri="{FF2B5EF4-FFF2-40B4-BE49-F238E27FC236}">
                  <a16:creationId xmlns:a16="http://schemas.microsoft.com/office/drawing/2014/main" id="{F8CC5F77-9163-B010-C790-3DCA1093DC3B}"/>
                </a:ext>
              </a:extLst>
            </p:cNvPr>
            <p:cNvSpPr/>
            <p:nvPr/>
          </p:nvSpPr>
          <p:spPr>
            <a:xfrm>
              <a:off x="8903817"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6B85A3"/>
            </a:solidFill>
          </p:spPr>
          <p:txBody>
            <a:bodyPr wrap="square" lIns="0" tIns="0" rIns="0" bIns="0" rtlCol="0"/>
            <a:lstStyle/>
            <a:p>
              <a:endParaRPr/>
            </a:p>
          </p:txBody>
        </p:sp>
        <p:sp>
          <p:nvSpPr>
            <p:cNvPr id="29" name="object 39">
              <a:extLst>
                <a:ext uri="{FF2B5EF4-FFF2-40B4-BE49-F238E27FC236}">
                  <a16:creationId xmlns:a16="http://schemas.microsoft.com/office/drawing/2014/main" id="{0A85965F-8F40-9FB9-78FD-B3B9DA3A0523}"/>
                </a:ext>
              </a:extLst>
            </p:cNvPr>
            <p:cNvSpPr/>
            <p:nvPr/>
          </p:nvSpPr>
          <p:spPr>
            <a:xfrm>
              <a:off x="8671543" y="1752192"/>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95A5BC"/>
            </a:solidFill>
          </p:spPr>
          <p:txBody>
            <a:bodyPr wrap="square" lIns="0" tIns="0" rIns="0" bIns="0" rtlCol="0"/>
            <a:lstStyle/>
            <a:p>
              <a:endParaRPr/>
            </a:p>
          </p:txBody>
        </p:sp>
        <p:sp>
          <p:nvSpPr>
            <p:cNvPr id="30" name="object 40">
              <a:extLst>
                <a:ext uri="{FF2B5EF4-FFF2-40B4-BE49-F238E27FC236}">
                  <a16:creationId xmlns:a16="http://schemas.microsoft.com/office/drawing/2014/main" id="{582FB463-7583-A504-4C0F-CF2C7D84BF5C}"/>
                </a:ext>
              </a:extLst>
            </p:cNvPr>
            <p:cNvSpPr/>
            <p:nvPr/>
          </p:nvSpPr>
          <p:spPr>
            <a:xfrm>
              <a:off x="9136113" y="1345663"/>
              <a:ext cx="351790" cy="0"/>
            </a:xfrm>
            <a:custGeom>
              <a:avLst/>
              <a:gdLst/>
              <a:ahLst/>
              <a:cxnLst/>
              <a:rect l="l" t="t" r="r" b="b"/>
              <a:pathLst>
                <a:path w="351790">
                  <a:moveTo>
                    <a:pt x="0" y="0"/>
                  </a:moveTo>
                  <a:lnTo>
                    <a:pt x="351586" y="0"/>
                  </a:lnTo>
                </a:path>
              </a:pathLst>
            </a:custGeom>
            <a:ln w="116147">
              <a:solidFill>
                <a:srgbClr val="FFFFFF"/>
              </a:solidFill>
            </a:ln>
          </p:spPr>
          <p:txBody>
            <a:bodyPr wrap="square" lIns="0" tIns="0" rIns="0" bIns="0" rtlCol="0"/>
            <a:lstStyle/>
            <a:p>
              <a:endParaRPr/>
            </a:p>
          </p:txBody>
        </p:sp>
        <p:sp>
          <p:nvSpPr>
            <p:cNvPr id="31" name="object 41">
              <a:extLst>
                <a:ext uri="{FF2B5EF4-FFF2-40B4-BE49-F238E27FC236}">
                  <a16:creationId xmlns:a16="http://schemas.microsoft.com/office/drawing/2014/main" id="{324EBE3B-93E2-59B8-473E-5C8BD4C8460D}"/>
                </a:ext>
              </a:extLst>
            </p:cNvPr>
            <p:cNvSpPr/>
            <p:nvPr/>
          </p:nvSpPr>
          <p:spPr>
            <a:xfrm>
              <a:off x="9016810" y="1227949"/>
              <a:ext cx="471170" cy="118110"/>
            </a:xfrm>
            <a:custGeom>
              <a:avLst/>
              <a:gdLst/>
              <a:ahLst/>
              <a:cxnLst/>
              <a:rect l="l" t="t" r="r" b="b"/>
              <a:pathLst>
                <a:path w="471170" h="118109">
                  <a:moveTo>
                    <a:pt x="470890" y="0"/>
                  </a:moveTo>
                  <a:lnTo>
                    <a:pt x="0" y="0"/>
                  </a:lnTo>
                  <a:lnTo>
                    <a:pt x="0" y="29819"/>
                  </a:lnTo>
                  <a:lnTo>
                    <a:pt x="0" y="59651"/>
                  </a:lnTo>
                  <a:lnTo>
                    <a:pt x="0" y="87896"/>
                  </a:lnTo>
                  <a:lnTo>
                    <a:pt x="0" y="117716"/>
                  </a:lnTo>
                  <a:lnTo>
                    <a:pt x="470890" y="117716"/>
                  </a:lnTo>
                  <a:lnTo>
                    <a:pt x="470890" y="87896"/>
                  </a:lnTo>
                  <a:lnTo>
                    <a:pt x="470890" y="59651"/>
                  </a:lnTo>
                  <a:lnTo>
                    <a:pt x="470890" y="29819"/>
                  </a:lnTo>
                  <a:lnTo>
                    <a:pt x="470890" y="0"/>
                  </a:lnTo>
                  <a:close/>
                </a:path>
              </a:pathLst>
            </a:custGeom>
            <a:solidFill>
              <a:srgbClr val="FFFFFF"/>
            </a:solidFill>
          </p:spPr>
          <p:txBody>
            <a:bodyPr wrap="square" lIns="0" tIns="0" rIns="0" bIns="0" rtlCol="0"/>
            <a:lstStyle/>
            <a:p>
              <a:endParaRPr/>
            </a:p>
          </p:txBody>
        </p:sp>
        <p:sp>
          <p:nvSpPr>
            <p:cNvPr id="32" name="object 42">
              <a:extLst>
                <a:ext uri="{FF2B5EF4-FFF2-40B4-BE49-F238E27FC236}">
                  <a16:creationId xmlns:a16="http://schemas.microsoft.com/office/drawing/2014/main" id="{EDFE2C80-D5F8-25ED-B766-E73BCC54266D}"/>
                </a:ext>
              </a:extLst>
            </p:cNvPr>
            <p:cNvSpPr/>
            <p:nvPr/>
          </p:nvSpPr>
          <p:spPr>
            <a:xfrm>
              <a:off x="9136113" y="1347235"/>
              <a:ext cx="351790" cy="0"/>
            </a:xfrm>
            <a:custGeom>
              <a:avLst/>
              <a:gdLst/>
              <a:ahLst/>
              <a:cxnLst/>
              <a:rect l="l" t="t" r="r" b="b"/>
              <a:pathLst>
                <a:path w="351790">
                  <a:moveTo>
                    <a:pt x="0" y="0"/>
                  </a:moveTo>
                  <a:lnTo>
                    <a:pt x="351586" y="0"/>
                  </a:lnTo>
                </a:path>
              </a:pathLst>
            </a:custGeom>
            <a:ln w="119291">
              <a:solidFill>
                <a:srgbClr val="FFFFFF"/>
              </a:solidFill>
            </a:ln>
          </p:spPr>
          <p:txBody>
            <a:bodyPr wrap="square" lIns="0" tIns="0" rIns="0" bIns="0" rtlCol="0"/>
            <a:lstStyle/>
            <a:p>
              <a:endParaRPr/>
            </a:p>
          </p:txBody>
        </p:sp>
        <p:sp>
          <p:nvSpPr>
            <p:cNvPr id="33" name="object 43">
              <a:extLst>
                <a:ext uri="{FF2B5EF4-FFF2-40B4-BE49-F238E27FC236}">
                  <a16:creationId xmlns:a16="http://schemas.microsoft.com/office/drawing/2014/main" id="{A61A333D-9B31-D2AD-A8FE-88CC4D6EBF30}"/>
                </a:ext>
              </a:extLst>
            </p:cNvPr>
            <p:cNvSpPr/>
            <p:nvPr/>
          </p:nvSpPr>
          <p:spPr>
            <a:xfrm>
              <a:off x="9136113" y="1345663"/>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34" name="object 44">
              <a:extLst>
                <a:ext uri="{FF2B5EF4-FFF2-40B4-BE49-F238E27FC236}">
                  <a16:creationId xmlns:a16="http://schemas.microsoft.com/office/drawing/2014/main" id="{2B540698-6456-BE1C-9BDC-1184A38A76D8}"/>
                </a:ext>
              </a:extLst>
            </p:cNvPr>
            <p:cNvSpPr/>
            <p:nvPr/>
          </p:nvSpPr>
          <p:spPr>
            <a:xfrm>
              <a:off x="8784526" y="1227950"/>
              <a:ext cx="471170" cy="59690"/>
            </a:xfrm>
            <a:custGeom>
              <a:avLst/>
              <a:gdLst/>
              <a:ahLst/>
              <a:cxnLst/>
              <a:rect l="l" t="t" r="r" b="b"/>
              <a:pathLst>
                <a:path w="471170" h="59690">
                  <a:moveTo>
                    <a:pt x="0" y="59639"/>
                  </a:moveTo>
                  <a:lnTo>
                    <a:pt x="470877" y="59639"/>
                  </a:lnTo>
                  <a:lnTo>
                    <a:pt x="470877" y="0"/>
                  </a:lnTo>
                  <a:lnTo>
                    <a:pt x="0" y="0"/>
                  </a:lnTo>
                  <a:lnTo>
                    <a:pt x="0" y="59639"/>
                  </a:lnTo>
                  <a:close/>
                </a:path>
              </a:pathLst>
            </a:custGeom>
            <a:solidFill>
              <a:srgbClr val="FFFFFF"/>
            </a:solidFill>
          </p:spPr>
          <p:txBody>
            <a:bodyPr wrap="square" lIns="0" tIns="0" rIns="0" bIns="0" rtlCol="0"/>
            <a:lstStyle/>
            <a:p>
              <a:endParaRPr/>
            </a:p>
          </p:txBody>
        </p:sp>
        <p:sp>
          <p:nvSpPr>
            <p:cNvPr id="35" name="object 45">
              <a:extLst>
                <a:ext uri="{FF2B5EF4-FFF2-40B4-BE49-F238E27FC236}">
                  <a16:creationId xmlns:a16="http://schemas.microsoft.com/office/drawing/2014/main" id="{F948CCEF-360F-ECC5-4834-9F43048408AF}"/>
                </a:ext>
              </a:extLst>
            </p:cNvPr>
            <p:cNvSpPr/>
            <p:nvPr/>
          </p:nvSpPr>
          <p:spPr>
            <a:xfrm>
              <a:off x="8903817" y="1316626"/>
              <a:ext cx="351790" cy="0"/>
            </a:xfrm>
            <a:custGeom>
              <a:avLst/>
              <a:gdLst/>
              <a:ahLst/>
              <a:cxnLst/>
              <a:rect l="l" t="t" r="r" b="b"/>
              <a:pathLst>
                <a:path w="351790">
                  <a:moveTo>
                    <a:pt x="0" y="0"/>
                  </a:moveTo>
                  <a:lnTo>
                    <a:pt x="351586" y="0"/>
                  </a:lnTo>
                </a:path>
              </a:pathLst>
            </a:custGeom>
            <a:ln w="58073">
              <a:solidFill>
                <a:srgbClr val="FFFFFF"/>
              </a:solidFill>
            </a:ln>
          </p:spPr>
          <p:txBody>
            <a:bodyPr wrap="square" lIns="0" tIns="0" rIns="0" bIns="0" rtlCol="0"/>
            <a:lstStyle/>
            <a:p>
              <a:endParaRPr/>
            </a:p>
          </p:txBody>
        </p:sp>
        <p:sp>
          <p:nvSpPr>
            <p:cNvPr id="36" name="object 46">
              <a:extLst>
                <a:ext uri="{FF2B5EF4-FFF2-40B4-BE49-F238E27FC236}">
                  <a16:creationId xmlns:a16="http://schemas.microsoft.com/office/drawing/2014/main" id="{7F7D5A3D-3F2F-1779-4995-96DEECCAD55C}"/>
                </a:ext>
              </a:extLst>
            </p:cNvPr>
            <p:cNvSpPr/>
            <p:nvPr/>
          </p:nvSpPr>
          <p:spPr>
            <a:xfrm>
              <a:off x="8784514" y="1258556"/>
              <a:ext cx="471170" cy="57785"/>
            </a:xfrm>
            <a:custGeom>
              <a:avLst/>
              <a:gdLst/>
              <a:ahLst/>
              <a:cxnLst/>
              <a:rect l="l" t="t" r="r" b="b"/>
              <a:pathLst>
                <a:path w="471170" h="57784">
                  <a:moveTo>
                    <a:pt x="470890" y="29032"/>
                  </a:moveTo>
                  <a:lnTo>
                    <a:pt x="0" y="29032"/>
                  </a:lnTo>
                  <a:lnTo>
                    <a:pt x="0" y="57289"/>
                  </a:lnTo>
                  <a:lnTo>
                    <a:pt x="470890" y="57289"/>
                  </a:lnTo>
                  <a:lnTo>
                    <a:pt x="470890" y="29032"/>
                  </a:lnTo>
                  <a:close/>
                </a:path>
                <a:path w="471170" h="57784">
                  <a:moveTo>
                    <a:pt x="470890" y="0"/>
                  </a:moveTo>
                  <a:lnTo>
                    <a:pt x="0" y="0"/>
                  </a:lnTo>
                  <a:lnTo>
                    <a:pt x="0" y="28257"/>
                  </a:lnTo>
                  <a:lnTo>
                    <a:pt x="470890" y="28257"/>
                  </a:lnTo>
                  <a:lnTo>
                    <a:pt x="470890" y="0"/>
                  </a:lnTo>
                  <a:close/>
                </a:path>
              </a:pathLst>
            </a:custGeom>
            <a:solidFill>
              <a:srgbClr val="FFFFFF"/>
            </a:solidFill>
          </p:spPr>
          <p:txBody>
            <a:bodyPr wrap="square" lIns="0" tIns="0" rIns="0" bIns="0" rtlCol="0"/>
            <a:lstStyle/>
            <a:p>
              <a:endParaRPr/>
            </a:p>
          </p:txBody>
        </p:sp>
        <p:sp>
          <p:nvSpPr>
            <p:cNvPr id="37" name="object 47">
              <a:extLst>
                <a:ext uri="{FF2B5EF4-FFF2-40B4-BE49-F238E27FC236}">
                  <a16:creationId xmlns:a16="http://schemas.microsoft.com/office/drawing/2014/main" id="{C23E7C54-CF3F-16F3-C2CB-F06290E1F038}"/>
                </a:ext>
              </a:extLst>
            </p:cNvPr>
            <p:cNvSpPr/>
            <p:nvPr/>
          </p:nvSpPr>
          <p:spPr>
            <a:xfrm>
              <a:off x="8552256" y="1345663"/>
              <a:ext cx="471170" cy="0"/>
            </a:xfrm>
            <a:custGeom>
              <a:avLst/>
              <a:gdLst/>
              <a:ahLst/>
              <a:cxnLst/>
              <a:rect l="l" t="t" r="r" b="b"/>
              <a:pathLst>
                <a:path w="471170">
                  <a:moveTo>
                    <a:pt x="351561" y="0"/>
                  </a:moveTo>
                  <a:lnTo>
                    <a:pt x="470852" y="0"/>
                  </a:lnTo>
                </a:path>
                <a:path w="471170">
                  <a:moveTo>
                    <a:pt x="0" y="0"/>
                  </a:moveTo>
                  <a:lnTo>
                    <a:pt x="119291" y="0"/>
                  </a:lnTo>
                </a:path>
              </a:pathLst>
            </a:custGeom>
            <a:ln w="116147">
              <a:solidFill>
                <a:srgbClr val="FFFFFF"/>
              </a:solidFill>
            </a:ln>
          </p:spPr>
          <p:txBody>
            <a:bodyPr wrap="square" lIns="0" tIns="0" rIns="0" bIns="0" rtlCol="0"/>
            <a:lstStyle/>
            <a:p>
              <a:endParaRPr/>
            </a:p>
          </p:txBody>
        </p:sp>
        <p:sp>
          <p:nvSpPr>
            <p:cNvPr id="38" name="object 48">
              <a:extLst>
                <a:ext uri="{FF2B5EF4-FFF2-40B4-BE49-F238E27FC236}">
                  <a16:creationId xmlns:a16="http://schemas.microsoft.com/office/drawing/2014/main" id="{37DC6293-5C09-5680-45B2-6813449F6E0D}"/>
                </a:ext>
              </a:extLst>
            </p:cNvPr>
            <p:cNvSpPr/>
            <p:nvPr/>
          </p:nvSpPr>
          <p:spPr>
            <a:xfrm>
              <a:off x="8552256" y="1229524"/>
              <a:ext cx="471170" cy="114935"/>
            </a:xfrm>
            <a:custGeom>
              <a:avLst/>
              <a:gdLst/>
              <a:ahLst/>
              <a:cxnLst/>
              <a:rect l="l" t="t" r="r" b="b"/>
              <a:pathLst>
                <a:path w="471170" h="114934">
                  <a:moveTo>
                    <a:pt x="470852" y="58077"/>
                  </a:moveTo>
                  <a:lnTo>
                    <a:pt x="0" y="58077"/>
                  </a:lnTo>
                  <a:lnTo>
                    <a:pt x="0" y="114579"/>
                  </a:lnTo>
                  <a:lnTo>
                    <a:pt x="470852" y="114579"/>
                  </a:lnTo>
                  <a:lnTo>
                    <a:pt x="470852" y="58077"/>
                  </a:lnTo>
                  <a:close/>
                </a:path>
                <a:path w="471170" h="114934">
                  <a:moveTo>
                    <a:pt x="470852" y="0"/>
                  </a:moveTo>
                  <a:lnTo>
                    <a:pt x="0" y="0"/>
                  </a:lnTo>
                  <a:lnTo>
                    <a:pt x="0" y="56502"/>
                  </a:lnTo>
                  <a:lnTo>
                    <a:pt x="470852" y="56502"/>
                  </a:lnTo>
                  <a:lnTo>
                    <a:pt x="470852" y="0"/>
                  </a:lnTo>
                  <a:close/>
                </a:path>
              </a:pathLst>
            </a:custGeom>
            <a:solidFill>
              <a:srgbClr val="FFFFFF"/>
            </a:solidFill>
          </p:spPr>
          <p:txBody>
            <a:bodyPr wrap="square" lIns="0" tIns="0" rIns="0" bIns="0" rtlCol="0"/>
            <a:lstStyle/>
            <a:p>
              <a:endParaRPr/>
            </a:p>
          </p:txBody>
        </p:sp>
        <p:sp>
          <p:nvSpPr>
            <p:cNvPr id="39" name="object 49">
              <a:extLst>
                <a:ext uri="{FF2B5EF4-FFF2-40B4-BE49-F238E27FC236}">
                  <a16:creationId xmlns:a16="http://schemas.microsoft.com/office/drawing/2014/main" id="{5D4DA491-08FD-DB03-DB98-A9FDBAA59E14}"/>
                </a:ext>
              </a:extLst>
            </p:cNvPr>
            <p:cNvSpPr/>
            <p:nvPr/>
          </p:nvSpPr>
          <p:spPr>
            <a:xfrm>
              <a:off x="9136113"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DB6F3D"/>
            </a:solidFill>
          </p:spPr>
          <p:txBody>
            <a:bodyPr wrap="square" lIns="0" tIns="0" rIns="0" bIns="0" rtlCol="0"/>
            <a:lstStyle/>
            <a:p>
              <a:endParaRPr/>
            </a:p>
          </p:txBody>
        </p:sp>
        <p:sp>
          <p:nvSpPr>
            <p:cNvPr id="40" name="object 50">
              <a:extLst>
                <a:ext uri="{FF2B5EF4-FFF2-40B4-BE49-F238E27FC236}">
                  <a16:creationId xmlns:a16="http://schemas.microsoft.com/office/drawing/2014/main" id="{CBCFD229-44E7-5618-365B-669741105B56}"/>
                </a:ext>
              </a:extLst>
            </p:cNvPr>
            <p:cNvSpPr/>
            <p:nvPr/>
          </p:nvSpPr>
          <p:spPr>
            <a:xfrm>
              <a:off x="9016822" y="995654"/>
              <a:ext cx="471170" cy="175895"/>
            </a:xfrm>
            <a:custGeom>
              <a:avLst/>
              <a:gdLst/>
              <a:ahLst/>
              <a:cxnLst/>
              <a:rect l="l" t="t" r="r" b="b"/>
              <a:pathLst>
                <a:path w="471170" h="175894">
                  <a:moveTo>
                    <a:pt x="470877" y="0"/>
                  </a:moveTo>
                  <a:lnTo>
                    <a:pt x="0" y="0"/>
                  </a:lnTo>
                  <a:lnTo>
                    <a:pt x="0" y="59639"/>
                  </a:lnTo>
                  <a:lnTo>
                    <a:pt x="0" y="116141"/>
                  </a:lnTo>
                  <a:lnTo>
                    <a:pt x="0" y="175793"/>
                  </a:lnTo>
                  <a:lnTo>
                    <a:pt x="470877" y="175793"/>
                  </a:lnTo>
                  <a:lnTo>
                    <a:pt x="470877" y="116141"/>
                  </a:lnTo>
                  <a:lnTo>
                    <a:pt x="470877" y="59639"/>
                  </a:lnTo>
                  <a:lnTo>
                    <a:pt x="470877" y="0"/>
                  </a:lnTo>
                  <a:close/>
                </a:path>
              </a:pathLst>
            </a:custGeom>
            <a:solidFill>
              <a:srgbClr val="FFFFFF"/>
            </a:solidFill>
          </p:spPr>
          <p:txBody>
            <a:bodyPr wrap="square" lIns="0" tIns="0" rIns="0" bIns="0" rtlCol="0"/>
            <a:lstStyle/>
            <a:p>
              <a:endParaRPr/>
            </a:p>
          </p:txBody>
        </p:sp>
        <p:sp>
          <p:nvSpPr>
            <p:cNvPr id="41" name="object 51">
              <a:extLst>
                <a:ext uri="{FF2B5EF4-FFF2-40B4-BE49-F238E27FC236}">
                  <a16:creationId xmlns:a16="http://schemas.microsoft.com/office/drawing/2014/main" id="{DDCCAAF1-F689-2D5F-6359-41E8FFC83752}"/>
                </a:ext>
              </a:extLst>
            </p:cNvPr>
            <p:cNvSpPr/>
            <p:nvPr/>
          </p:nvSpPr>
          <p:spPr>
            <a:xfrm>
              <a:off x="9136113" y="1055293"/>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CF470A"/>
            </a:solidFill>
          </p:spPr>
          <p:txBody>
            <a:bodyPr wrap="square" lIns="0" tIns="0" rIns="0" bIns="0" rtlCol="0"/>
            <a:lstStyle/>
            <a:p>
              <a:endParaRPr/>
            </a:p>
          </p:txBody>
        </p:sp>
        <p:sp>
          <p:nvSpPr>
            <p:cNvPr id="42" name="object 52">
              <a:extLst>
                <a:ext uri="{FF2B5EF4-FFF2-40B4-BE49-F238E27FC236}">
                  <a16:creationId xmlns:a16="http://schemas.microsoft.com/office/drawing/2014/main" id="{225DD7B7-8E21-F30F-D94B-F20D322915A4}"/>
                </a:ext>
              </a:extLst>
            </p:cNvPr>
            <p:cNvSpPr/>
            <p:nvPr/>
          </p:nvSpPr>
          <p:spPr>
            <a:xfrm>
              <a:off x="8903817"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E48E64"/>
            </a:solidFill>
          </p:spPr>
          <p:txBody>
            <a:bodyPr wrap="square" lIns="0" tIns="0" rIns="0" bIns="0" rtlCol="0"/>
            <a:lstStyle/>
            <a:p>
              <a:endParaRPr/>
            </a:p>
          </p:txBody>
        </p:sp>
        <p:sp>
          <p:nvSpPr>
            <p:cNvPr id="43" name="object 53">
              <a:extLst>
                <a:ext uri="{FF2B5EF4-FFF2-40B4-BE49-F238E27FC236}">
                  <a16:creationId xmlns:a16="http://schemas.microsoft.com/office/drawing/2014/main" id="{62C96820-8407-DF81-4365-28B18E76B09E}"/>
                </a:ext>
              </a:extLst>
            </p:cNvPr>
            <p:cNvSpPr/>
            <p:nvPr/>
          </p:nvSpPr>
          <p:spPr>
            <a:xfrm>
              <a:off x="8671547" y="1287589"/>
              <a:ext cx="232410" cy="232410"/>
            </a:xfrm>
            <a:custGeom>
              <a:avLst/>
              <a:gdLst/>
              <a:ahLst/>
              <a:cxnLst/>
              <a:rect l="l" t="t" r="r" b="b"/>
              <a:pathLst>
                <a:path w="232409" h="232409">
                  <a:moveTo>
                    <a:pt x="232270" y="0"/>
                  </a:moveTo>
                  <a:lnTo>
                    <a:pt x="0" y="0"/>
                  </a:lnTo>
                  <a:lnTo>
                    <a:pt x="0" y="232295"/>
                  </a:lnTo>
                  <a:lnTo>
                    <a:pt x="232270" y="232295"/>
                  </a:lnTo>
                  <a:lnTo>
                    <a:pt x="232270" y="0"/>
                  </a:lnTo>
                  <a:close/>
                </a:path>
              </a:pathLst>
            </a:custGeom>
            <a:solidFill>
              <a:srgbClr val="EBAE8D"/>
            </a:solidFill>
          </p:spPr>
          <p:txBody>
            <a:bodyPr wrap="square" lIns="0" tIns="0" rIns="0" bIns="0" rtlCol="0"/>
            <a:lstStyle/>
            <a:p>
              <a:endParaRPr/>
            </a:p>
          </p:txBody>
        </p:sp>
        <p:sp>
          <p:nvSpPr>
            <p:cNvPr id="44" name="object 54">
              <a:extLst>
                <a:ext uri="{FF2B5EF4-FFF2-40B4-BE49-F238E27FC236}">
                  <a16:creationId xmlns:a16="http://schemas.microsoft.com/office/drawing/2014/main" id="{99D0B079-BDE7-8145-37DB-F5D5228CF1B5}"/>
                </a:ext>
              </a:extLst>
            </p:cNvPr>
            <p:cNvSpPr/>
            <p:nvPr/>
          </p:nvSpPr>
          <p:spPr>
            <a:xfrm>
              <a:off x="413999" y="1753779"/>
              <a:ext cx="9936480" cy="350520"/>
            </a:xfrm>
            <a:custGeom>
              <a:avLst/>
              <a:gdLst/>
              <a:ahLst/>
              <a:cxnLst/>
              <a:rect l="l" t="t" r="r" b="b"/>
              <a:pathLst>
                <a:path w="9936480" h="350519">
                  <a:moveTo>
                    <a:pt x="0" y="0"/>
                  </a:moveTo>
                  <a:lnTo>
                    <a:pt x="7905953" y="0"/>
                  </a:lnTo>
                  <a:lnTo>
                    <a:pt x="7905953" y="125425"/>
                  </a:lnTo>
                  <a:lnTo>
                    <a:pt x="8136001" y="125425"/>
                  </a:lnTo>
                  <a:lnTo>
                    <a:pt x="8136001" y="349999"/>
                  </a:lnTo>
                  <a:lnTo>
                    <a:pt x="9306001" y="349999"/>
                  </a:lnTo>
                  <a:lnTo>
                    <a:pt x="9306001" y="0"/>
                  </a:lnTo>
                  <a:lnTo>
                    <a:pt x="9935997" y="0"/>
                  </a:lnTo>
                </a:path>
              </a:pathLst>
            </a:custGeom>
            <a:ln w="12700">
              <a:solidFill>
                <a:srgbClr val="CF470A"/>
              </a:solidFill>
            </a:ln>
          </p:spPr>
          <p:txBody>
            <a:bodyPr wrap="square" lIns="0" tIns="0" rIns="0" bIns="0" rtlCol="0"/>
            <a:lstStyle/>
            <a:p>
              <a:endParaRPr/>
            </a:p>
          </p:txBody>
        </p:sp>
        <p:sp>
          <p:nvSpPr>
            <p:cNvPr id="45" name="object 55">
              <a:extLst>
                <a:ext uri="{FF2B5EF4-FFF2-40B4-BE49-F238E27FC236}">
                  <a16:creationId xmlns:a16="http://schemas.microsoft.com/office/drawing/2014/main" id="{C55D0843-25E3-295A-D7D1-0F97FE9B12F1}"/>
                </a:ext>
              </a:extLst>
            </p:cNvPr>
            <p:cNvSpPr/>
            <p:nvPr/>
          </p:nvSpPr>
          <p:spPr>
            <a:xfrm>
              <a:off x="5255983" y="1447723"/>
              <a:ext cx="279400" cy="78740"/>
            </a:xfrm>
            <a:custGeom>
              <a:avLst/>
              <a:gdLst/>
              <a:ahLst/>
              <a:cxnLst/>
              <a:rect l="l" t="t" r="r" b="b"/>
              <a:pathLst>
                <a:path w="279400" h="78740">
                  <a:moveTo>
                    <a:pt x="12458" y="685"/>
                  </a:moveTo>
                  <a:lnTo>
                    <a:pt x="11887" y="0"/>
                  </a:lnTo>
                  <a:lnTo>
                    <a:pt x="571" y="0"/>
                  </a:lnTo>
                  <a:lnTo>
                    <a:pt x="0" y="685"/>
                  </a:lnTo>
                  <a:lnTo>
                    <a:pt x="0" y="77711"/>
                  </a:lnTo>
                  <a:lnTo>
                    <a:pt x="571" y="78282"/>
                  </a:lnTo>
                  <a:lnTo>
                    <a:pt x="11887" y="78282"/>
                  </a:lnTo>
                  <a:lnTo>
                    <a:pt x="12458" y="77711"/>
                  </a:lnTo>
                  <a:lnTo>
                    <a:pt x="12458" y="77025"/>
                  </a:lnTo>
                  <a:lnTo>
                    <a:pt x="12458" y="685"/>
                  </a:lnTo>
                  <a:close/>
                </a:path>
                <a:path w="279400" h="78740">
                  <a:moveTo>
                    <a:pt x="108229" y="685"/>
                  </a:moveTo>
                  <a:lnTo>
                    <a:pt x="107543" y="0"/>
                  </a:lnTo>
                  <a:lnTo>
                    <a:pt x="96342" y="0"/>
                  </a:lnTo>
                  <a:lnTo>
                    <a:pt x="95656" y="685"/>
                  </a:lnTo>
                  <a:lnTo>
                    <a:pt x="95656" y="43535"/>
                  </a:lnTo>
                  <a:lnTo>
                    <a:pt x="95859" y="51409"/>
                  </a:lnTo>
                  <a:lnTo>
                    <a:pt x="96367" y="58661"/>
                  </a:lnTo>
                  <a:lnTo>
                    <a:pt x="97599" y="69596"/>
                  </a:lnTo>
                  <a:lnTo>
                    <a:pt x="96570" y="65138"/>
                  </a:lnTo>
                  <a:lnTo>
                    <a:pt x="93370" y="57137"/>
                  </a:lnTo>
                  <a:lnTo>
                    <a:pt x="62738" y="0"/>
                  </a:lnTo>
                  <a:lnTo>
                    <a:pt x="48120" y="0"/>
                  </a:lnTo>
                  <a:lnTo>
                    <a:pt x="47548" y="685"/>
                  </a:lnTo>
                  <a:lnTo>
                    <a:pt x="47548" y="77711"/>
                  </a:lnTo>
                  <a:lnTo>
                    <a:pt x="48120" y="78282"/>
                  </a:lnTo>
                  <a:lnTo>
                    <a:pt x="59436" y="78282"/>
                  </a:lnTo>
                  <a:lnTo>
                    <a:pt x="59994" y="39090"/>
                  </a:lnTo>
                  <a:lnTo>
                    <a:pt x="57950" y="12001"/>
                  </a:lnTo>
                  <a:lnTo>
                    <a:pt x="60350" y="19316"/>
                  </a:lnTo>
                  <a:lnTo>
                    <a:pt x="62966" y="25374"/>
                  </a:lnTo>
                  <a:lnTo>
                    <a:pt x="91198" y="77939"/>
                  </a:lnTo>
                  <a:lnTo>
                    <a:pt x="91884" y="78282"/>
                  </a:lnTo>
                  <a:lnTo>
                    <a:pt x="107543" y="78282"/>
                  </a:lnTo>
                  <a:lnTo>
                    <a:pt x="108229" y="77711"/>
                  </a:lnTo>
                  <a:lnTo>
                    <a:pt x="108229" y="77025"/>
                  </a:lnTo>
                  <a:lnTo>
                    <a:pt x="108229" y="685"/>
                  </a:lnTo>
                  <a:close/>
                </a:path>
                <a:path w="279400" h="78740">
                  <a:moveTo>
                    <a:pt x="155740" y="685"/>
                  </a:moveTo>
                  <a:lnTo>
                    <a:pt x="155168" y="0"/>
                  </a:lnTo>
                  <a:lnTo>
                    <a:pt x="143852" y="0"/>
                  </a:lnTo>
                  <a:lnTo>
                    <a:pt x="143294" y="685"/>
                  </a:lnTo>
                  <a:lnTo>
                    <a:pt x="143294" y="77711"/>
                  </a:lnTo>
                  <a:lnTo>
                    <a:pt x="143852" y="78282"/>
                  </a:lnTo>
                  <a:lnTo>
                    <a:pt x="155168" y="78282"/>
                  </a:lnTo>
                  <a:lnTo>
                    <a:pt x="155740" y="77711"/>
                  </a:lnTo>
                  <a:lnTo>
                    <a:pt x="155740" y="77025"/>
                  </a:lnTo>
                  <a:lnTo>
                    <a:pt x="155740" y="685"/>
                  </a:lnTo>
                  <a:close/>
                </a:path>
                <a:path w="279400" h="78740">
                  <a:moveTo>
                    <a:pt x="240538" y="685"/>
                  </a:moveTo>
                  <a:lnTo>
                    <a:pt x="239852" y="0"/>
                  </a:lnTo>
                  <a:lnTo>
                    <a:pt x="182372" y="0"/>
                  </a:lnTo>
                  <a:lnTo>
                    <a:pt x="181686" y="685"/>
                  </a:lnTo>
                  <a:lnTo>
                    <a:pt x="181686" y="10972"/>
                  </a:lnTo>
                  <a:lnTo>
                    <a:pt x="182372" y="11544"/>
                  </a:lnTo>
                  <a:lnTo>
                    <a:pt x="204876" y="11544"/>
                  </a:lnTo>
                  <a:lnTo>
                    <a:pt x="204876" y="77711"/>
                  </a:lnTo>
                  <a:lnTo>
                    <a:pt x="205562" y="78282"/>
                  </a:lnTo>
                  <a:lnTo>
                    <a:pt x="216763" y="78282"/>
                  </a:lnTo>
                  <a:lnTo>
                    <a:pt x="217335" y="77711"/>
                  </a:lnTo>
                  <a:lnTo>
                    <a:pt x="217335" y="11544"/>
                  </a:lnTo>
                  <a:lnTo>
                    <a:pt x="239852" y="11544"/>
                  </a:lnTo>
                  <a:lnTo>
                    <a:pt x="240538" y="10972"/>
                  </a:lnTo>
                  <a:lnTo>
                    <a:pt x="240538" y="10287"/>
                  </a:lnTo>
                  <a:lnTo>
                    <a:pt x="240538" y="685"/>
                  </a:lnTo>
                  <a:close/>
                </a:path>
                <a:path w="279400" h="78740">
                  <a:moveTo>
                    <a:pt x="278917" y="685"/>
                  </a:moveTo>
                  <a:lnTo>
                    <a:pt x="278345" y="0"/>
                  </a:lnTo>
                  <a:lnTo>
                    <a:pt x="267030" y="0"/>
                  </a:lnTo>
                  <a:lnTo>
                    <a:pt x="266458" y="685"/>
                  </a:lnTo>
                  <a:lnTo>
                    <a:pt x="266458" y="77711"/>
                  </a:lnTo>
                  <a:lnTo>
                    <a:pt x="267030" y="78282"/>
                  </a:lnTo>
                  <a:lnTo>
                    <a:pt x="278345" y="78282"/>
                  </a:lnTo>
                  <a:lnTo>
                    <a:pt x="278917" y="77711"/>
                  </a:lnTo>
                  <a:lnTo>
                    <a:pt x="278917" y="77025"/>
                  </a:lnTo>
                  <a:lnTo>
                    <a:pt x="278917" y="685"/>
                  </a:lnTo>
                  <a:close/>
                </a:path>
              </a:pathLst>
            </a:custGeom>
            <a:solidFill>
              <a:srgbClr val="231F20"/>
            </a:solidFill>
          </p:spPr>
          <p:txBody>
            <a:bodyPr wrap="square" lIns="0" tIns="0" rIns="0" bIns="0" rtlCol="0"/>
            <a:lstStyle/>
            <a:p>
              <a:endParaRPr/>
            </a:p>
          </p:txBody>
        </p:sp>
        <p:pic>
          <p:nvPicPr>
            <p:cNvPr id="46" name="object 56">
              <a:extLst>
                <a:ext uri="{FF2B5EF4-FFF2-40B4-BE49-F238E27FC236}">
                  <a16:creationId xmlns:a16="http://schemas.microsoft.com/office/drawing/2014/main" id="{4E1718F0-CF20-37D5-7F8C-CCCAEE57D5ED}"/>
                </a:ext>
              </a:extLst>
            </p:cNvPr>
            <p:cNvPicPr/>
            <p:nvPr/>
          </p:nvPicPr>
          <p:blipFill>
            <a:blip r:embed="rId2" cstate="print"/>
            <a:stretch>
              <a:fillRect/>
            </a:stretch>
          </p:blipFill>
          <p:spPr>
            <a:xfrm>
              <a:off x="5562673" y="1447711"/>
              <a:ext cx="140893" cy="78286"/>
            </a:xfrm>
            <a:prstGeom prst="rect">
              <a:avLst/>
            </a:prstGeom>
          </p:spPr>
        </p:pic>
        <p:sp>
          <p:nvSpPr>
            <p:cNvPr id="47" name="object 57">
              <a:extLst>
                <a:ext uri="{FF2B5EF4-FFF2-40B4-BE49-F238E27FC236}">
                  <a16:creationId xmlns:a16="http://schemas.microsoft.com/office/drawing/2014/main" id="{8188D26B-41CE-2251-0C26-B8C927C75169}"/>
                </a:ext>
              </a:extLst>
            </p:cNvPr>
            <p:cNvSpPr/>
            <p:nvPr/>
          </p:nvSpPr>
          <p:spPr>
            <a:xfrm>
              <a:off x="5729488" y="1447713"/>
              <a:ext cx="12700" cy="78740"/>
            </a:xfrm>
            <a:custGeom>
              <a:avLst/>
              <a:gdLst/>
              <a:ahLst/>
              <a:cxnLst/>
              <a:rect l="l" t="t" r="r" b="b"/>
              <a:pathLst>
                <a:path w="12700" h="78740">
                  <a:moveTo>
                    <a:pt x="11887" y="0"/>
                  </a:moveTo>
                  <a:lnTo>
                    <a:pt x="571" y="0"/>
                  </a:lnTo>
                  <a:lnTo>
                    <a:pt x="0" y="685"/>
                  </a:lnTo>
                  <a:lnTo>
                    <a:pt x="0" y="77711"/>
                  </a:lnTo>
                  <a:lnTo>
                    <a:pt x="571" y="78282"/>
                  </a:lnTo>
                  <a:lnTo>
                    <a:pt x="11887" y="78282"/>
                  </a:lnTo>
                  <a:lnTo>
                    <a:pt x="12458" y="77711"/>
                  </a:lnTo>
                  <a:lnTo>
                    <a:pt x="12458" y="77025"/>
                  </a:lnTo>
                  <a:lnTo>
                    <a:pt x="12458" y="685"/>
                  </a:lnTo>
                  <a:lnTo>
                    <a:pt x="11887" y="0"/>
                  </a:lnTo>
                  <a:close/>
                </a:path>
              </a:pathLst>
            </a:custGeom>
            <a:solidFill>
              <a:srgbClr val="231F20"/>
            </a:solidFill>
          </p:spPr>
          <p:txBody>
            <a:bodyPr wrap="square" lIns="0" tIns="0" rIns="0" bIns="0" rtlCol="0"/>
            <a:lstStyle/>
            <a:p>
              <a:endParaRPr/>
            </a:p>
          </p:txBody>
        </p:sp>
        <p:pic>
          <p:nvPicPr>
            <p:cNvPr id="48" name="object 58">
              <a:extLst>
                <a:ext uri="{FF2B5EF4-FFF2-40B4-BE49-F238E27FC236}">
                  <a16:creationId xmlns:a16="http://schemas.microsoft.com/office/drawing/2014/main" id="{134D0CA1-BED3-91EC-9E76-7809F9F13217}"/>
                </a:ext>
              </a:extLst>
            </p:cNvPr>
            <p:cNvPicPr/>
            <p:nvPr/>
          </p:nvPicPr>
          <p:blipFill>
            <a:blip r:embed="rId3" cstate="print"/>
            <a:stretch>
              <a:fillRect/>
            </a:stretch>
          </p:blipFill>
          <p:spPr>
            <a:xfrm>
              <a:off x="5768346" y="1447713"/>
              <a:ext cx="67995" cy="78282"/>
            </a:xfrm>
            <a:prstGeom prst="rect">
              <a:avLst/>
            </a:prstGeom>
          </p:spPr>
        </p:pic>
        <p:sp>
          <p:nvSpPr>
            <p:cNvPr id="49" name="object 59">
              <a:extLst>
                <a:ext uri="{FF2B5EF4-FFF2-40B4-BE49-F238E27FC236}">
                  <a16:creationId xmlns:a16="http://schemas.microsoft.com/office/drawing/2014/main" id="{5D0449EF-A1AA-393A-27B5-54189559B2F2}"/>
                </a:ext>
              </a:extLst>
            </p:cNvPr>
            <p:cNvSpPr/>
            <p:nvPr/>
          </p:nvSpPr>
          <p:spPr>
            <a:xfrm>
              <a:off x="5923280" y="1482114"/>
              <a:ext cx="17780" cy="18415"/>
            </a:xfrm>
            <a:custGeom>
              <a:avLst/>
              <a:gdLst/>
              <a:ahLst/>
              <a:cxnLst/>
              <a:rect l="l" t="t" r="r" b="b"/>
              <a:pathLst>
                <a:path w="17779" h="18415">
                  <a:moveTo>
                    <a:pt x="14973" y="0"/>
                  </a:moveTo>
                  <a:lnTo>
                    <a:pt x="11772" y="0"/>
                  </a:lnTo>
                  <a:lnTo>
                    <a:pt x="2514" y="0"/>
                  </a:lnTo>
                  <a:lnTo>
                    <a:pt x="0" y="2514"/>
                  </a:lnTo>
                  <a:lnTo>
                    <a:pt x="0" y="15646"/>
                  </a:lnTo>
                  <a:lnTo>
                    <a:pt x="2514" y="18173"/>
                  </a:lnTo>
                  <a:lnTo>
                    <a:pt x="14973" y="18173"/>
                  </a:lnTo>
                  <a:lnTo>
                    <a:pt x="17487" y="15646"/>
                  </a:lnTo>
                  <a:lnTo>
                    <a:pt x="17487" y="2514"/>
                  </a:lnTo>
                  <a:lnTo>
                    <a:pt x="14973" y="0"/>
                  </a:lnTo>
                  <a:close/>
                </a:path>
              </a:pathLst>
            </a:custGeom>
            <a:solidFill>
              <a:srgbClr val="231F20"/>
            </a:solidFill>
          </p:spPr>
          <p:txBody>
            <a:bodyPr wrap="square" lIns="0" tIns="0" rIns="0" bIns="0" rtlCol="0"/>
            <a:lstStyle/>
            <a:p>
              <a:endParaRPr/>
            </a:p>
          </p:txBody>
        </p:sp>
        <p:pic>
          <p:nvPicPr>
            <p:cNvPr id="50" name="object 60">
              <a:extLst>
                <a:ext uri="{FF2B5EF4-FFF2-40B4-BE49-F238E27FC236}">
                  <a16:creationId xmlns:a16="http://schemas.microsoft.com/office/drawing/2014/main" id="{ECD75351-A9D1-0A09-8B39-FE8B8784B0D5}"/>
                </a:ext>
              </a:extLst>
            </p:cNvPr>
            <p:cNvPicPr/>
            <p:nvPr/>
          </p:nvPicPr>
          <p:blipFill>
            <a:blip r:embed="rId4" cstate="print"/>
            <a:stretch>
              <a:fillRect/>
            </a:stretch>
          </p:blipFill>
          <p:spPr>
            <a:xfrm>
              <a:off x="6036523" y="1447711"/>
              <a:ext cx="232755" cy="78285"/>
            </a:xfrm>
            <a:prstGeom prst="rect">
              <a:avLst/>
            </a:prstGeom>
          </p:spPr>
        </p:pic>
        <p:sp>
          <p:nvSpPr>
            <p:cNvPr id="51" name="object 61">
              <a:extLst>
                <a:ext uri="{FF2B5EF4-FFF2-40B4-BE49-F238E27FC236}">
                  <a16:creationId xmlns:a16="http://schemas.microsoft.com/office/drawing/2014/main" id="{D1BBC02F-D810-1FC0-D3EA-530E7D80346B}"/>
                </a:ext>
              </a:extLst>
            </p:cNvPr>
            <p:cNvSpPr/>
            <p:nvPr/>
          </p:nvSpPr>
          <p:spPr>
            <a:xfrm>
              <a:off x="6297358" y="1447710"/>
              <a:ext cx="742315" cy="78740"/>
            </a:xfrm>
            <a:custGeom>
              <a:avLst/>
              <a:gdLst/>
              <a:ahLst/>
              <a:cxnLst/>
              <a:rect l="l" t="t" r="r" b="b"/>
              <a:pathLst>
                <a:path w="742315" h="78740">
                  <a:moveTo>
                    <a:pt x="44462" y="67437"/>
                  </a:moveTo>
                  <a:lnTo>
                    <a:pt x="43776" y="66865"/>
                  </a:lnTo>
                  <a:lnTo>
                    <a:pt x="12458" y="66865"/>
                  </a:lnTo>
                  <a:lnTo>
                    <a:pt x="12458" y="698"/>
                  </a:lnTo>
                  <a:lnTo>
                    <a:pt x="11887" y="12"/>
                  </a:lnTo>
                  <a:lnTo>
                    <a:pt x="584" y="12"/>
                  </a:lnTo>
                  <a:lnTo>
                    <a:pt x="0" y="698"/>
                  </a:lnTo>
                  <a:lnTo>
                    <a:pt x="0" y="77724"/>
                  </a:lnTo>
                  <a:lnTo>
                    <a:pt x="584" y="78295"/>
                  </a:lnTo>
                  <a:lnTo>
                    <a:pt x="43776" y="78295"/>
                  </a:lnTo>
                  <a:lnTo>
                    <a:pt x="44462" y="77724"/>
                  </a:lnTo>
                  <a:lnTo>
                    <a:pt x="44462" y="77038"/>
                  </a:lnTo>
                  <a:lnTo>
                    <a:pt x="44462" y="67437"/>
                  </a:lnTo>
                  <a:close/>
                </a:path>
                <a:path w="742315" h="78740">
                  <a:moveTo>
                    <a:pt x="83997" y="698"/>
                  </a:moveTo>
                  <a:lnTo>
                    <a:pt x="83426" y="12"/>
                  </a:lnTo>
                  <a:lnTo>
                    <a:pt x="72110" y="12"/>
                  </a:lnTo>
                  <a:lnTo>
                    <a:pt x="71539" y="698"/>
                  </a:lnTo>
                  <a:lnTo>
                    <a:pt x="71539" y="77724"/>
                  </a:lnTo>
                  <a:lnTo>
                    <a:pt x="72110" y="78295"/>
                  </a:lnTo>
                  <a:lnTo>
                    <a:pt x="83426" y="78295"/>
                  </a:lnTo>
                  <a:lnTo>
                    <a:pt x="83997" y="77724"/>
                  </a:lnTo>
                  <a:lnTo>
                    <a:pt x="83997" y="77038"/>
                  </a:lnTo>
                  <a:lnTo>
                    <a:pt x="83997" y="698"/>
                  </a:lnTo>
                  <a:close/>
                </a:path>
                <a:path w="742315" h="78740">
                  <a:moveTo>
                    <a:pt x="168783" y="698"/>
                  </a:moveTo>
                  <a:lnTo>
                    <a:pt x="168097" y="12"/>
                  </a:lnTo>
                  <a:lnTo>
                    <a:pt x="110617" y="12"/>
                  </a:lnTo>
                  <a:lnTo>
                    <a:pt x="109931" y="698"/>
                  </a:lnTo>
                  <a:lnTo>
                    <a:pt x="109931" y="10985"/>
                  </a:lnTo>
                  <a:lnTo>
                    <a:pt x="110617" y="11557"/>
                  </a:lnTo>
                  <a:lnTo>
                    <a:pt x="133121" y="11557"/>
                  </a:lnTo>
                  <a:lnTo>
                    <a:pt x="133121" y="77724"/>
                  </a:lnTo>
                  <a:lnTo>
                    <a:pt x="133819" y="78295"/>
                  </a:lnTo>
                  <a:lnTo>
                    <a:pt x="145021" y="78295"/>
                  </a:lnTo>
                  <a:lnTo>
                    <a:pt x="145580" y="77724"/>
                  </a:lnTo>
                  <a:lnTo>
                    <a:pt x="145580" y="11557"/>
                  </a:lnTo>
                  <a:lnTo>
                    <a:pt x="168097" y="11557"/>
                  </a:lnTo>
                  <a:lnTo>
                    <a:pt x="168783" y="10985"/>
                  </a:lnTo>
                  <a:lnTo>
                    <a:pt x="168783" y="10299"/>
                  </a:lnTo>
                  <a:lnTo>
                    <a:pt x="168783" y="698"/>
                  </a:lnTo>
                  <a:close/>
                </a:path>
                <a:path w="742315" h="78740">
                  <a:moveTo>
                    <a:pt x="242938" y="698"/>
                  </a:moveTo>
                  <a:lnTo>
                    <a:pt x="242252" y="12"/>
                  </a:lnTo>
                  <a:lnTo>
                    <a:pt x="195275" y="12"/>
                  </a:lnTo>
                  <a:lnTo>
                    <a:pt x="194703" y="698"/>
                  </a:lnTo>
                  <a:lnTo>
                    <a:pt x="194703" y="77724"/>
                  </a:lnTo>
                  <a:lnTo>
                    <a:pt x="195275" y="78295"/>
                  </a:lnTo>
                  <a:lnTo>
                    <a:pt x="242354" y="78295"/>
                  </a:lnTo>
                  <a:lnTo>
                    <a:pt x="242938" y="77724"/>
                  </a:lnTo>
                  <a:lnTo>
                    <a:pt x="242938" y="77038"/>
                  </a:lnTo>
                  <a:lnTo>
                    <a:pt x="242938" y="68237"/>
                  </a:lnTo>
                  <a:lnTo>
                    <a:pt x="242354" y="67665"/>
                  </a:lnTo>
                  <a:lnTo>
                    <a:pt x="207162" y="67665"/>
                  </a:lnTo>
                  <a:lnTo>
                    <a:pt x="207162" y="42875"/>
                  </a:lnTo>
                  <a:lnTo>
                    <a:pt x="242252" y="42875"/>
                  </a:lnTo>
                  <a:lnTo>
                    <a:pt x="242938" y="42176"/>
                  </a:lnTo>
                  <a:lnTo>
                    <a:pt x="242938" y="32816"/>
                  </a:lnTo>
                  <a:lnTo>
                    <a:pt x="242252" y="32245"/>
                  </a:lnTo>
                  <a:lnTo>
                    <a:pt x="207162" y="32245"/>
                  </a:lnTo>
                  <a:lnTo>
                    <a:pt x="207162" y="10642"/>
                  </a:lnTo>
                  <a:lnTo>
                    <a:pt x="242252" y="10642"/>
                  </a:lnTo>
                  <a:lnTo>
                    <a:pt x="242938" y="10071"/>
                  </a:lnTo>
                  <a:lnTo>
                    <a:pt x="242938" y="698"/>
                  </a:lnTo>
                  <a:close/>
                </a:path>
                <a:path w="742315" h="78740">
                  <a:moveTo>
                    <a:pt x="327152" y="698"/>
                  </a:moveTo>
                  <a:lnTo>
                    <a:pt x="326466" y="12"/>
                  </a:lnTo>
                  <a:lnTo>
                    <a:pt x="268986" y="12"/>
                  </a:lnTo>
                  <a:lnTo>
                    <a:pt x="268300" y="698"/>
                  </a:lnTo>
                  <a:lnTo>
                    <a:pt x="268300" y="10985"/>
                  </a:lnTo>
                  <a:lnTo>
                    <a:pt x="268986" y="11557"/>
                  </a:lnTo>
                  <a:lnTo>
                    <a:pt x="291503" y="11557"/>
                  </a:lnTo>
                  <a:lnTo>
                    <a:pt x="291503" y="77724"/>
                  </a:lnTo>
                  <a:lnTo>
                    <a:pt x="292188" y="78295"/>
                  </a:lnTo>
                  <a:lnTo>
                    <a:pt x="303390" y="78295"/>
                  </a:lnTo>
                  <a:lnTo>
                    <a:pt x="303949" y="77724"/>
                  </a:lnTo>
                  <a:lnTo>
                    <a:pt x="303949" y="11557"/>
                  </a:lnTo>
                  <a:lnTo>
                    <a:pt x="326466" y="11557"/>
                  </a:lnTo>
                  <a:lnTo>
                    <a:pt x="327152" y="10985"/>
                  </a:lnTo>
                  <a:lnTo>
                    <a:pt x="327152" y="10299"/>
                  </a:lnTo>
                  <a:lnTo>
                    <a:pt x="327152" y="698"/>
                  </a:lnTo>
                  <a:close/>
                </a:path>
                <a:path w="742315" h="78740">
                  <a:moveTo>
                    <a:pt x="431126" y="36918"/>
                  </a:moveTo>
                  <a:lnTo>
                    <a:pt x="428612" y="34404"/>
                  </a:lnTo>
                  <a:lnTo>
                    <a:pt x="425411" y="34404"/>
                  </a:lnTo>
                  <a:lnTo>
                    <a:pt x="416153" y="34404"/>
                  </a:lnTo>
                  <a:lnTo>
                    <a:pt x="413639" y="36918"/>
                  </a:lnTo>
                  <a:lnTo>
                    <a:pt x="413639" y="50050"/>
                  </a:lnTo>
                  <a:lnTo>
                    <a:pt x="416153" y="52578"/>
                  </a:lnTo>
                  <a:lnTo>
                    <a:pt x="428612" y="52578"/>
                  </a:lnTo>
                  <a:lnTo>
                    <a:pt x="431126" y="50050"/>
                  </a:lnTo>
                  <a:lnTo>
                    <a:pt x="431126" y="36918"/>
                  </a:lnTo>
                  <a:close/>
                </a:path>
                <a:path w="742315" h="78740">
                  <a:moveTo>
                    <a:pt x="575094" y="698"/>
                  </a:moveTo>
                  <a:lnTo>
                    <a:pt x="574408" y="12"/>
                  </a:lnTo>
                  <a:lnTo>
                    <a:pt x="527443" y="12"/>
                  </a:lnTo>
                  <a:lnTo>
                    <a:pt x="526872" y="698"/>
                  </a:lnTo>
                  <a:lnTo>
                    <a:pt x="526872" y="77724"/>
                  </a:lnTo>
                  <a:lnTo>
                    <a:pt x="527443" y="78295"/>
                  </a:lnTo>
                  <a:lnTo>
                    <a:pt x="538759" y="78295"/>
                  </a:lnTo>
                  <a:lnTo>
                    <a:pt x="539330" y="77724"/>
                  </a:lnTo>
                  <a:lnTo>
                    <a:pt x="539330" y="77038"/>
                  </a:lnTo>
                  <a:lnTo>
                    <a:pt x="539330" y="44805"/>
                  </a:lnTo>
                  <a:lnTo>
                    <a:pt x="574408" y="44805"/>
                  </a:lnTo>
                  <a:lnTo>
                    <a:pt x="575094" y="44132"/>
                  </a:lnTo>
                  <a:lnTo>
                    <a:pt x="575094" y="34759"/>
                  </a:lnTo>
                  <a:lnTo>
                    <a:pt x="574408" y="34175"/>
                  </a:lnTo>
                  <a:lnTo>
                    <a:pt x="539330" y="34175"/>
                  </a:lnTo>
                  <a:lnTo>
                    <a:pt x="539330" y="10642"/>
                  </a:lnTo>
                  <a:lnTo>
                    <a:pt x="574408" y="10642"/>
                  </a:lnTo>
                  <a:lnTo>
                    <a:pt x="575094" y="10071"/>
                  </a:lnTo>
                  <a:lnTo>
                    <a:pt x="575094" y="698"/>
                  </a:lnTo>
                  <a:close/>
                </a:path>
                <a:path w="742315" h="78740">
                  <a:moveTo>
                    <a:pt x="662508" y="77825"/>
                  </a:moveTo>
                  <a:lnTo>
                    <a:pt x="662457" y="77025"/>
                  </a:lnTo>
                  <a:lnTo>
                    <a:pt x="662292" y="76682"/>
                  </a:lnTo>
                  <a:lnTo>
                    <a:pt x="645109" y="47205"/>
                  </a:lnTo>
                  <a:lnTo>
                    <a:pt x="644448" y="46062"/>
                  </a:lnTo>
                  <a:lnTo>
                    <a:pt x="661708" y="25374"/>
                  </a:lnTo>
                  <a:lnTo>
                    <a:pt x="661708" y="21602"/>
                  </a:lnTo>
                  <a:lnTo>
                    <a:pt x="660095" y="12446"/>
                  </a:lnTo>
                  <a:lnTo>
                    <a:pt x="658850" y="10629"/>
                  </a:lnTo>
                  <a:lnTo>
                    <a:pt x="655472" y="5664"/>
                  </a:lnTo>
                  <a:lnTo>
                    <a:pt x="649249" y="2082"/>
                  </a:lnTo>
                  <a:lnTo>
                    <a:pt x="649249" y="15201"/>
                  </a:lnTo>
                  <a:lnTo>
                    <a:pt x="649249" y="32232"/>
                  </a:lnTo>
                  <a:lnTo>
                    <a:pt x="643432" y="36461"/>
                  </a:lnTo>
                  <a:lnTo>
                    <a:pt x="617029" y="36461"/>
                  </a:lnTo>
                  <a:lnTo>
                    <a:pt x="617029" y="10629"/>
                  </a:lnTo>
                  <a:lnTo>
                    <a:pt x="644804" y="10629"/>
                  </a:lnTo>
                  <a:lnTo>
                    <a:pt x="649249" y="15201"/>
                  </a:lnTo>
                  <a:lnTo>
                    <a:pt x="649249" y="2082"/>
                  </a:lnTo>
                  <a:lnTo>
                    <a:pt x="648157" y="1447"/>
                  </a:lnTo>
                  <a:lnTo>
                    <a:pt x="638505" y="0"/>
                  </a:lnTo>
                  <a:lnTo>
                    <a:pt x="605142" y="0"/>
                  </a:lnTo>
                  <a:lnTo>
                    <a:pt x="604570" y="698"/>
                  </a:lnTo>
                  <a:lnTo>
                    <a:pt x="604685" y="77825"/>
                  </a:lnTo>
                  <a:lnTo>
                    <a:pt x="605142" y="78282"/>
                  </a:lnTo>
                  <a:lnTo>
                    <a:pt x="616458" y="78282"/>
                  </a:lnTo>
                  <a:lnTo>
                    <a:pt x="616915" y="77825"/>
                  </a:lnTo>
                  <a:lnTo>
                    <a:pt x="617029" y="47205"/>
                  </a:lnTo>
                  <a:lnTo>
                    <a:pt x="632002" y="47205"/>
                  </a:lnTo>
                  <a:lnTo>
                    <a:pt x="648385" y="77139"/>
                  </a:lnTo>
                  <a:lnTo>
                    <a:pt x="648677" y="77711"/>
                  </a:lnTo>
                  <a:lnTo>
                    <a:pt x="649478" y="78282"/>
                  </a:lnTo>
                  <a:lnTo>
                    <a:pt x="662165" y="78282"/>
                  </a:lnTo>
                  <a:lnTo>
                    <a:pt x="662508" y="77825"/>
                  </a:lnTo>
                  <a:close/>
                </a:path>
                <a:path w="742315" h="78740">
                  <a:moveTo>
                    <a:pt x="741807" y="698"/>
                  </a:moveTo>
                  <a:lnTo>
                    <a:pt x="741121" y="12"/>
                  </a:lnTo>
                  <a:lnTo>
                    <a:pt x="694156" y="12"/>
                  </a:lnTo>
                  <a:lnTo>
                    <a:pt x="693572" y="698"/>
                  </a:lnTo>
                  <a:lnTo>
                    <a:pt x="693572" y="77724"/>
                  </a:lnTo>
                  <a:lnTo>
                    <a:pt x="694156" y="78295"/>
                  </a:lnTo>
                  <a:lnTo>
                    <a:pt x="741235" y="78295"/>
                  </a:lnTo>
                  <a:lnTo>
                    <a:pt x="741807" y="77724"/>
                  </a:lnTo>
                  <a:lnTo>
                    <a:pt x="741807" y="77038"/>
                  </a:lnTo>
                  <a:lnTo>
                    <a:pt x="741807" y="68237"/>
                  </a:lnTo>
                  <a:lnTo>
                    <a:pt x="741235" y="67665"/>
                  </a:lnTo>
                  <a:lnTo>
                    <a:pt x="706031" y="67665"/>
                  </a:lnTo>
                  <a:lnTo>
                    <a:pt x="706031" y="42875"/>
                  </a:lnTo>
                  <a:lnTo>
                    <a:pt x="741121" y="42875"/>
                  </a:lnTo>
                  <a:lnTo>
                    <a:pt x="741807" y="42176"/>
                  </a:lnTo>
                  <a:lnTo>
                    <a:pt x="741807" y="32816"/>
                  </a:lnTo>
                  <a:lnTo>
                    <a:pt x="741121" y="32245"/>
                  </a:lnTo>
                  <a:lnTo>
                    <a:pt x="706031" y="32245"/>
                  </a:lnTo>
                  <a:lnTo>
                    <a:pt x="706031" y="10642"/>
                  </a:lnTo>
                  <a:lnTo>
                    <a:pt x="741121" y="10642"/>
                  </a:lnTo>
                  <a:lnTo>
                    <a:pt x="741807" y="10071"/>
                  </a:lnTo>
                  <a:lnTo>
                    <a:pt x="741807" y="698"/>
                  </a:lnTo>
                  <a:close/>
                </a:path>
              </a:pathLst>
            </a:custGeom>
            <a:solidFill>
              <a:srgbClr val="231F20"/>
            </a:solidFill>
          </p:spPr>
          <p:txBody>
            <a:bodyPr wrap="square" lIns="0" tIns="0" rIns="0" bIns="0" rtlCol="0"/>
            <a:lstStyle/>
            <a:p>
              <a:endParaRPr/>
            </a:p>
          </p:txBody>
        </p:sp>
        <p:pic>
          <p:nvPicPr>
            <p:cNvPr id="52" name="object 62">
              <a:extLst>
                <a:ext uri="{FF2B5EF4-FFF2-40B4-BE49-F238E27FC236}">
                  <a16:creationId xmlns:a16="http://schemas.microsoft.com/office/drawing/2014/main" id="{F6B28273-9A8E-5954-D007-73694D75BFC6}"/>
                </a:ext>
              </a:extLst>
            </p:cNvPr>
            <p:cNvPicPr/>
            <p:nvPr/>
          </p:nvPicPr>
          <p:blipFill>
            <a:blip r:embed="rId5" cstate="print"/>
            <a:stretch>
              <a:fillRect/>
            </a:stretch>
          </p:blipFill>
          <p:spPr>
            <a:xfrm>
              <a:off x="7066806" y="1447713"/>
              <a:ext cx="83426" cy="78282"/>
            </a:xfrm>
            <a:prstGeom prst="rect">
              <a:avLst/>
            </a:prstGeom>
          </p:spPr>
        </p:pic>
        <p:sp>
          <p:nvSpPr>
            <p:cNvPr id="53" name="object 63">
              <a:extLst>
                <a:ext uri="{FF2B5EF4-FFF2-40B4-BE49-F238E27FC236}">
                  <a16:creationId xmlns:a16="http://schemas.microsoft.com/office/drawing/2014/main" id="{5AA65A99-9E3B-9A6E-0B52-268F2F5E5579}"/>
                </a:ext>
              </a:extLst>
            </p:cNvPr>
            <p:cNvSpPr/>
            <p:nvPr/>
          </p:nvSpPr>
          <p:spPr>
            <a:xfrm>
              <a:off x="7172147" y="1447710"/>
              <a:ext cx="191770" cy="78740"/>
            </a:xfrm>
            <a:custGeom>
              <a:avLst/>
              <a:gdLst/>
              <a:ahLst/>
              <a:cxnLst/>
              <a:rect l="l" t="t" r="r" b="b"/>
              <a:pathLst>
                <a:path w="191770" h="78740">
                  <a:moveTo>
                    <a:pt x="58851" y="698"/>
                  </a:moveTo>
                  <a:lnTo>
                    <a:pt x="58166" y="12"/>
                  </a:lnTo>
                  <a:lnTo>
                    <a:pt x="685" y="12"/>
                  </a:lnTo>
                  <a:lnTo>
                    <a:pt x="0" y="698"/>
                  </a:lnTo>
                  <a:lnTo>
                    <a:pt x="0" y="10985"/>
                  </a:lnTo>
                  <a:lnTo>
                    <a:pt x="685" y="11557"/>
                  </a:lnTo>
                  <a:lnTo>
                    <a:pt x="23190" y="11557"/>
                  </a:lnTo>
                  <a:lnTo>
                    <a:pt x="23190" y="77724"/>
                  </a:lnTo>
                  <a:lnTo>
                    <a:pt x="23888" y="78295"/>
                  </a:lnTo>
                  <a:lnTo>
                    <a:pt x="35090" y="78295"/>
                  </a:lnTo>
                  <a:lnTo>
                    <a:pt x="35648" y="77724"/>
                  </a:lnTo>
                  <a:lnTo>
                    <a:pt x="35648" y="11557"/>
                  </a:lnTo>
                  <a:lnTo>
                    <a:pt x="58166" y="11557"/>
                  </a:lnTo>
                  <a:lnTo>
                    <a:pt x="58851" y="10985"/>
                  </a:lnTo>
                  <a:lnTo>
                    <a:pt x="58851" y="10299"/>
                  </a:lnTo>
                  <a:lnTo>
                    <a:pt x="58851" y="698"/>
                  </a:lnTo>
                  <a:close/>
                </a:path>
                <a:path w="191770" h="78740">
                  <a:moveTo>
                    <a:pt x="97243" y="698"/>
                  </a:moveTo>
                  <a:lnTo>
                    <a:pt x="96672" y="12"/>
                  </a:lnTo>
                  <a:lnTo>
                    <a:pt x="85356" y="12"/>
                  </a:lnTo>
                  <a:lnTo>
                    <a:pt x="84785" y="698"/>
                  </a:lnTo>
                  <a:lnTo>
                    <a:pt x="84785" y="77724"/>
                  </a:lnTo>
                  <a:lnTo>
                    <a:pt x="85356" y="78295"/>
                  </a:lnTo>
                  <a:lnTo>
                    <a:pt x="96672" y="78295"/>
                  </a:lnTo>
                  <a:lnTo>
                    <a:pt x="97243" y="77724"/>
                  </a:lnTo>
                  <a:lnTo>
                    <a:pt x="97243" y="77038"/>
                  </a:lnTo>
                  <a:lnTo>
                    <a:pt x="97243" y="698"/>
                  </a:lnTo>
                  <a:close/>
                </a:path>
                <a:path w="191770" h="78740">
                  <a:moveTo>
                    <a:pt x="191287" y="24688"/>
                  </a:moveTo>
                  <a:lnTo>
                    <a:pt x="189496" y="14274"/>
                  </a:lnTo>
                  <a:lnTo>
                    <a:pt x="187096" y="10642"/>
                  </a:lnTo>
                  <a:lnTo>
                    <a:pt x="184365" y="6515"/>
                  </a:lnTo>
                  <a:lnTo>
                    <a:pt x="178828" y="3225"/>
                  </a:lnTo>
                  <a:lnTo>
                    <a:pt x="178828" y="15544"/>
                  </a:lnTo>
                  <a:lnTo>
                    <a:pt x="178828" y="62750"/>
                  </a:lnTo>
                  <a:lnTo>
                    <a:pt x="172542" y="67652"/>
                  </a:lnTo>
                  <a:lnTo>
                    <a:pt x="144780" y="67652"/>
                  </a:lnTo>
                  <a:lnTo>
                    <a:pt x="144780" y="10642"/>
                  </a:lnTo>
                  <a:lnTo>
                    <a:pt x="172542" y="10642"/>
                  </a:lnTo>
                  <a:lnTo>
                    <a:pt x="178828" y="15544"/>
                  </a:lnTo>
                  <a:lnTo>
                    <a:pt x="178828" y="3225"/>
                  </a:lnTo>
                  <a:lnTo>
                    <a:pt x="176237" y="1676"/>
                  </a:lnTo>
                  <a:lnTo>
                    <a:pt x="165455" y="0"/>
                  </a:lnTo>
                  <a:lnTo>
                    <a:pt x="132892" y="0"/>
                  </a:lnTo>
                  <a:lnTo>
                    <a:pt x="132321" y="698"/>
                  </a:lnTo>
                  <a:lnTo>
                    <a:pt x="132321" y="77724"/>
                  </a:lnTo>
                  <a:lnTo>
                    <a:pt x="132892" y="78282"/>
                  </a:lnTo>
                  <a:lnTo>
                    <a:pt x="165455" y="78282"/>
                  </a:lnTo>
                  <a:lnTo>
                    <a:pt x="191287" y="53606"/>
                  </a:lnTo>
                  <a:lnTo>
                    <a:pt x="191287" y="24688"/>
                  </a:lnTo>
                  <a:close/>
                </a:path>
              </a:pathLst>
            </a:custGeom>
            <a:solidFill>
              <a:srgbClr val="231F20"/>
            </a:solidFill>
          </p:spPr>
          <p:txBody>
            <a:bodyPr wrap="square" lIns="0" tIns="0" rIns="0" bIns="0" rtlCol="0"/>
            <a:lstStyle/>
            <a:p>
              <a:endParaRPr/>
            </a:p>
          </p:txBody>
        </p:sp>
      </p:grpSp>
      <p:sp>
        <p:nvSpPr>
          <p:cNvPr id="55" name="Pladsholder til indhold 2">
            <a:extLst>
              <a:ext uri="{FF2B5EF4-FFF2-40B4-BE49-F238E27FC236}">
                <a16:creationId xmlns:a16="http://schemas.microsoft.com/office/drawing/2014/main" id="{6F967E77-3EEC-BECE-6258-2A492E83C27F}"/>
              </a:ext>
            </a:extLst>
          </p:cNvPr>
          <p:cNvSpPr txBox="1">
            <a:spLocks/>
          </p:cNvSpPr>
          <p:nvPr/>
        </p:nvSpPr>
        <p:spPr>
          <a:xfrm>
            <a:off x="990600" y="1978025"/>
            <a:ext cx="1106134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endParaRPr lang="en-US" sz="800" dirty="0"/>
          </a:p>
          <a:p>
            <a:endParaRPr lang="en-US" sz="2000" dirty="0"/>
          </a:p>
        </p:txBody>
      </p:sp>
    </p:spTree>
    <p:extLst>
      <p:ext uri="{BB962C8B-B14F-4D97-AF65-F5344CB8AC3E}">
        <p14:creationId xmlns:p14="http://schemas.microsoft.com/office/powerpoint/2010/main" val="19795136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092377" y="6477420"/>
            <a:ext cx="100192" cy="179047"/>
          </a:xfrm>
          <a:prstGeom prst="rect">
            <a:avLst/>
          </a:prstGeom>
        </p:spPr>
        <p:txBody>
          <a:bodyPr vert="horz" wrap="square" lIns="0" tIns="11516" rIns="0" bIns="0" rtlCol="0">
            <a:spAutoFit/>
          </a:bodyPr>
          <a:lstStyle/>
          <a:p>
            <a:pPr marL="11516" defTabSz="829178">
              <a:spcBef>
                <a:spcPts val="91"/>
              </a:spcBef>
              <a:defRPr/>
            </a:pPr>
            <a:r>
              <a:rPr sz="1088" dirty="0">
                <a:solidFill>
                  <a:srgbClr val="D34F1D"/>
                </a:solidFill>
                <a:latin typeface="Arial"/>
                <a:cs typeface="Arial"/>
              </a:rPr>
              <a:t>1</a:t>
            </a:r>
            <a:endParaRPr sz="1088">
              <a:solidFill>
                <a:prstClr val="black"/>
              </a:solidFill>
              <a:latin typeface="Arial"/>
              <a:cs typeface="Arial"/>
            </a:endParaRPr>
          </a:p>
        </p:txBody>
      </p:sp>
      <p:pic>
        <p:nvPicPr>
          <p:cNvPr id="3" name="object 3"/>
          <p:cNvPicPr/>
          <p:nvPr/>
        </p:nvPicPr>
        <p:blipFill>
          <a:blip r:embed="rId2" cstate="print"/>
          <a:stretch>
            <a:fillRect/>
          </a:stretch>
        </p:blipFill>
        <p:spPr>
          <a:xfrm>
            <a:off x="7323243" y="835870"/>
            <a:ext cx="137252" cy="158025"/>
          </a:xfrm>
          <a:prstGeom prst="rect">
            <a:avLst/>
          </a:prstGeom>
        </p:spPr>
      </p:pic>
      <p:pic>
        <p:nvPicPr>
          <p:cNvPr id="4" name="object 4"/>
          <p:cNvPicPr/>
          <p:nvPr/>
        </p:nvPicPr>
        <p:blipFill>
          <a:blip r:embed="rId3" cstate="print"/>
          <a:stretch>
            <a:fillRect/>
          </a:stretch>
        </p:blipFill>
        <p:spPr>
          <a:xfrm>
            <a:off x="7504271" y="835869"/>
            <a:ext cx="154377" cy="157849"/>
          </a:xfrm>
          <a:prstGeom prst="rect">
            <a:avLst/>
          </a:prstGeom>
        </p:spPr>
      </p:pic>
      <p:grpSp>
        <p:nvGrpSpPr>
          <p:cNvPr id="5" name="object 5"/>
          <p:cNvGrpSpPr/>
          <p:nvPr/>
        </p:nvGrpSpPr>
        <p:grpSpPr>
          <a:xfrm>
            <a:off x="7702415" y="833330"/>
            <a:ext cx="292516" cy="162957"/>
            <a:chOff x="7118219" y="918977"/>
            <a:chExt cx="322580" cy="179705"/>
          </a:xfrm>
        </p:grpSpPr>
        <p:pic>
          <p:nvPicPr>
            <p:cNvPr id="6" name="object 6"/>
            <p:cNvPicPr/>
            <p:nvPr/>
          </p:nvPicPr>
          <p:blipFill>
            <a:blip r:embed="rId4" cstate="print"/>
            <a:stretch>
              <a:fillRect/>
            </a:stretch>
          </p:blipFill>
          <p:spPr>
            <a:xfrm>
              <a:off x="7118219" y="921783"/>
              <a:ext cx="150088" cy="174066"/>
            </a:xfrm>
            <a:prstGeom prst="rect">
              <a:avLst/>
            </a:prstGeom>
          </p:spPr>
        </p:pic>
        <p:pic>
          <p:nvPicPr>
            <p:cNvPr id="7" name="object 7"/>
            <p:cNvPicPr/>
            <p:nvPr/>
          </p:nvPicPr>
          <p:blipFill>
            <a:blip r:embed="rId5" cstate="print"/>
            <a:stretch>
              <a:fillRect/>
            </a:stretch>
          </p:blipFill>
          <p:spPr>
            <a:xfrm>
              <a:off x="7311430" y="918977"/>
              <a:ext cx="129019" cy="179171"/>
            </a:xfrm>
            <a:prstGeom prst="rect">
              <a:avLst/>
            </a:prstGeom>
          </p:spPr>
        </p:pic>
      </p:grpSp>
      <p:grpSp>
        <p:nvGrpSpPr>
          <p:cNvPr id="8" name="object 8"/>
          <p:cNvGrpSpPr/>
          <p:nvPr/>
        </p:nvGrpSpPr>
        <p:grpSpPr>
          <a:xfrm>
            <a:off x="8041258" y="833327"/>
            <a:ext cx="490022" cy="162957"/>
            <a:chOff x="7491887" y="918974"/>
            <a:chExt cx="540385" cy="179705"/>
          </a:xfrm>
        </p:grpSpPr>
        <p:pic>
          <p:nvPicPr>
            <p:cNvPr id="9" name="object 9"/>
            <p:cNvPicPr/>
            <p:nvPr/>
          </p:nvPicPr>
          <p:blipFill>
            <a:blip r:embed="rId6" cstate="print"/>
            <a:stretch>
              <a:fillRect/>
            </a:stretch>
          </p:blipFill>
          <p:spPr>
            <a:xfrm>
              <a:off x="7491887" y="921783"/>
              <a:ext cx="150075" cy="174066"/>
            </a:xfrm>
            <a:prstGeom prst="rect">
              <a:avLst/>
            </a:prstGeom>
          </p:spPr>
        </p:pic>
        <p:pic>
          <p:nvPicPr>
            <p:cNvPr id="10" name="object 10"/>
            <p:cNvPicPr/>
            <p:nvPr/>
          </p:nvPicPr>
          <p:blipFill>
            <a:blip r:embed="rId7" cstate="print"/>
            <a:stretch>
              <a:fillRect/>
            </a:stretch>
          </p:blipFill>
          <p:spPr>
            <a:xfrm>
              <a:off x="7678233" y="918974"/>
              <a:ext cx="150850" cy="179171"/>
            </a:xfrm>
            <a:prstGeom prst="rect">
              <a:avLst/>
            </a:prstGeom>
          </p:spPr>
        </p:pic>
        <p:pic>
          <p:nvPicPr>
            <p:cNvPr id="11" name="object 11"/>
            <p:cNvPicPr/>
            <p:nvPr/>
          </p:nvPicPr>
          <p:blipFill>
            <a:blip r:embed="rId8" cstate="print"/>
            <a:stretch>
              <a:fillRect/>
            </a:stretch>
          </p:blipFill>
          <p:spPr>
            <a:xfrm>
              <a:off x="7869525" y="921785"/>
              <a:ext cx="162331" cy="174066"/>
            </a:xfrm>
            <a:prstGeom prst="rect">
              <a:avLst/>
            </a:prstGeom>
          </p:spPr>
        </p:pic>
      </p:grpSp>
      <p:pic>
        <p:nvPicPr>
          <p:cNvPr id="12" name="object 12"/>
          <p:cNvPicPr/>
          <p:nvPr/>
        </p:nvPicPr>
        <p:blipFill>
          <a:blip r:embed="rId9" cstate="print"/>
          <a:stretch>
            <a:fillRect/>
          </a:stretch>
        </p:blipFill>
        <p:spPr>
          <a:xfrm>
            <a:off x="8572638" y="835409"/>
            <a:ext cx="98361" cy="157613"/>
          </a:xfrm>
          <a:prstGeom prst="rect">
            <a:avLst/>
          </a:prstGeom>
        </p:spPr>
      </p:pic>
      <p:pic>
        <p:nvPicPr>
          <p:cNvPr id="13" name="object 13"/>
          <p:cNvPicPr/>
          <p:nvPr/>
        </p:nvPicPr>
        <p:blipFill>
          <a:blip r:embed="rId10" cstate="print"/>
          <a:stretch>
            <a:fillRect/>
          </a:stretch>
        </p:blipFill>
        <p:spPr>
          <a:xfrm>
            <a:off x="8722317" y="835415"/>
            <a:ext cx="106008" cy="160388"/>
          </a:xfrm>
          <a:prstGeom prst="rect">
            <a:avLst/>
          </a:prstGeom>
        </p:spPr>
      </p:pic>
      <p:pic>
        <p:nvPicPr>
          <p:cNvPr id="14" name="object 14"/>
          <p:cNvPicPr/>
          <p:nvPr/>
        </p:nvPicPr>
        <p:blipFill>
          <a:blip r:embed="rId11" cstate="print"/>
          <a:stretch>
            <a:fillRect/>
          </a:stretch>
        </p:blipFill>
        <p:spPr>
          <a:xfrm>
            <a:off x="8876574" y="835408"/>
            <a:ext cx="101379" cy="160388"/>
          </a:xfrm>
          <a:prstGeom prst="rect">
            <a:avLst/>
          </a:prstGeom>
        </p:spPr>
      </p:pic>
      <p:pic>
        <p:nvPicPr>
          <p:cNvPr id="15" name="object 15"/>
          <p:cNvPicPr/>
          <p:nvPr/>
        </p:nvPicPr>
        <p:blipFill>
          <a:blip r:embed="rId10" cstate="print"/>
          <a:stretch>
            <a:fillRect/>
          </a:stretch>
        </p:blipFill>
        <p:spPr>
          <a:xfrm>
            <a:off x="9029150" y="835415"/>
            <a:ext cx="106008" cy="160388"/>
          </a:xfrm>
          <a:prstGeom prst="rect">
            <a:avLst/>
          </a:prstGeom>
        </p:spPr>
      </p:pic>
      <p:grpSp>
        <p:nvGrpSpPr>
          <p:cNvPr id="16" name="object 16"/>
          <p:cNvGrpSpPr/>
          <p:nvPr/>
        </p:nvGrpSpPr>
        <p:grpSpPr>
          <a:xfrm>
            <a:off x="1617264" y="835363"/>
            <a:ext cx="8972982" cy="686952"/>
            <a:chOff x="407649" y="921219"/>
            <a:chExt cx="9895205" cy="757555"/>
          </a:xfrm>
        </p:grpSpPr>
        <p:sp>
          <p:nvSpPr>
            <p:cNvPr id="17" name="object 17"/>
            <p:cNvSpPr/>
            <p:nvPr/>
          </p:nvSpPr>
          <p:spPr>
            <a:xfrm>
              <a:off x="9111144" y="1249184"/>
              <a:ext cx="164465" cy="164465"/>
            </a:xfrm>
            <a:custGeom>
              <a:avLst/>
              <a:gdLst/>
              <a:ahLst/>
              <a:cxnLst/>
              <a:rect l="l" t="t" r="r" b="b"/>
              <a:pathLst>
                <a:path w="164465" h="164465">
                  <a:moveTo>
                    <a:pt x="163969" y="0"/>
                  </a:moveTo>
                  <a:lnTo>
                    <a:pt x="0" y="0"/>
                  </a:lnTo>
                  <a:lnTo>
                    <a:pt x="0" y="163982"/>
                  </a:lnTo>
                  <a:lnTo>
                    <a:pt x="163969" y="163982"/>
                  </a:lnTo>
                  <a:lnTo>
                    <a:pt x="163969" y="0"/>
                  </a:lnTo>
                  <a:close/>
                </a:path>
              </a:pathLst>
            </a:custGeom>
            <a:solidFill>
              <a:srgbClr val="73C167"/>
            </a:solidFill>
          </p:spPr>
          <p:txBody>
            <a:bodyPr wrap="square" lIns="0" tIns="0" rIns="0" bIns="0" rtlCol="0"/>
            <a:lstStyle/>
            <a:p>
              <a:pPr defTabSz="829178">
                <a:defRPr/>
              </a:pPr>
              <a:endParaRPr sz="1632">
                <a:solidFill>
                  <a:prstClr val="black"/>
                </a:solidFill>
                <a:latin typeface="Calibri"/>
              </a:endParaRPr>
            </a:p>
          </p:txBody>
        </p:sp>
        <p:sp>
          <p:nvSpPr>
            <p:cNvPr id="18" name="object 18"/>
            <p:cNvSpPr/>
            <p:nvPr/>
          </p:nvSpPr>
          <p:spPr>
            <a:xfrm>
              <a:off x="8947175" y="1249184"/>
              <a:ext cx="164465" cy="164465"/>
            </a:xfrm>
            <a:custGeom>
              <a:avLst/>
              <a:gdLst/>
              <a:ahLst/>
              <a:cxnLst/>
              <a:rect l="l" t="t" r="r" b="b"/>
              <a:pathLst>
                <a:path w="164465" h="164465">
                  <a:moveTo>
                    <a:pt x="163982" y="0"/>
                  </a:moveTo>
                  <a:lnTo>
                    <a:pt x="0" y="0"/>
                  </a:lnTo>
                  <a:lnTo>
                    <a:pt x="0" y="163982"/>
                  </a:lnTo>
                  <a:lnTo>
                    <a:pt x="163982" y="163982"/>
                  </a:lnTo>
                  <a:lnTo>
                    <a:pt x="163982" y="0"/>
                  </a:lnTo>
                  <a:close/>
                </a:path>
              </a:pathLst>
            </a:custGeom>
            <a:solidFill>
              <a:srgbClr val="43B649"/>
            </a:solidFill>
          </p:spPr>
          <p:txBody>
            <a:bodyPr wrap="square" lIns="0" tIns="0" rIns="0" bIns="0" rtlCol="0"/>
            <a:lstStyle/>
            <a:p>
              <a:pPr defTabSz="829178">
                <a:defRPr/>
              </a:pPr>
              <a:endParaRPr sz="1632">
                <a:solidFill>
                  <a:prstClr val="black"/>
                </a:solidFill>
                <a:latin typeface="Calibri"/>
              </a:endParaRPr>
            </a:p>
          </p:txBody>
        </p:sp>
        <p:sp>
          <p:nvSpPr>
            <p:cNvPr id="19" name="object 19"/>
            <p:cNvSpPr/>
            <p:nvPr/>
          </p:nvSpPr>
          <p:spPr>
            <a:xfrm>
              <a:off x="9275114" y="1249184"/>
              <a:ext cx="164465" cy="164465"/>
            </a:xfrm>
            <a:custGeom>
              <a:avLst/>
              <a:gdLst/>
              <a:ahLst/>
              <a:cxnLst/>
              <a:rect l="l" t="t" r="r" b="b"/>
              <a:pathLst>
                <a:path w="164465" h="164465">
                  <a:moveTo>
                    <a:pt x="163982" y="0"/>
                  </a:moveTo>
                  <a:lnTo>
                    <a:pt x="0" y="0"/>
                  </a:lnTo>
                  <a:lnTo>
                    <a:pt x="0" y="163982"/>
                  </a:lnTo>
                  <a:lnTo>
                    <a:pt x="163982" y="163982"/>
                  </a:lnTo>
                  <a:lnTo>
                    <a:pt x="163982" y="0"/>
                  </a:lnTo>
                  <a:close/>
                </a:path>
              </a:pathLst>
            </a:custGeom>
            <a:solidFill>
              <a:srgbClr val="95CE8B"/>
            </a:solidFill>
          </p:spPr>
          <p:txBody>
            <a:bodyPr wrap="square" lIns="0" tIns="0" rIns="0" bIns="0" rtlCol="0"/>
            <a:lstStyle/>
            <a:p>
              <a:pPr defTabSz="829178">
                <a:defRPr/>
              </a:pPr>
              <a:endParaRPr sz="1632">
                <a:solidFill>
                  <a:prstClr val="black"/>
                </a:solidFill>
                <a:latin typeface="Calibri"/>
              </a:endParaRPr>
            </a:p>
          </p:txBody>
        </p:sp>
        <p:sp>
          <p:nvSpPr>
            <p:cNvPr id="20" name="object 20"/>
            <p:cNvSpPr/>
            <p:nvPr/>
          </p:nvSpPr>
          <p:spPr>
            <a:xfrm>
              <a:off x="9439096" y="1249184"/>
              <a:ext cx="164465" cy="164465"/>
            </a:xfrm>
            <a:custGeom>
              <a:avLst/>
              <a:gdLst/>
              <a:ahLst/>
              <a:cxnLst/>
              <a:rect l="l" t="t" r="r" b="b"/>
              <a:pathLst>
                <a:path w="164465" h="164465">
                  <a:moveTo>
                    <a:pt x="163982" y="0"/>
                  </a:moveTo>
                  <a:lnTo>
                    <a:pt x="0" y="0"/>
                  </a:lnTo>
                  <a:lnTo>
                    <a:pt x="0" y="163982"/>
                  </a:lnTo>
                  <a:lnTo>
                    <a:pt x="163982" y="163982"/>
                  </a:lnTo>
                  <a:lnTo>
                    <a:pt x="163982" y="0"/>
                  </a:lnTo>
                  <a:close/>
                </a:path>
              </a:pathLst>
            </a:custGeom>
            <a:solidFill>
              <a:srgbClr val="B8DDAE"/>
            </a:solidFill>
          </p:spPr>
          <p:txBody>
            <a:bodyPr wrap="square" lIns="0" tIns="0" rIns="0" bIns="0" rtlCol="0"/>
            <a:lstStyle/>
            <a:p>
              <a:pPr defTabSz="829178">
                <a:defRPr/>
              </a:pPr>
              <a:endParaRPr sz="1632">
                <a:solidFill>
                  <a:prstClr val="black"/>
                </a:solidFill>
                <a:latin typeface="Calibri"/>
              </a:endParaRPr>
            </a:p>
          </p:txBody>
        </p:sp>
        <p:sp>
          <p:nvSpPr>
            <p:cNvPr id="21" name="object 21"/>
            <p:cNvSpPr/>
            <p:nvPr/>
          </p:nvSpPr>
          <p:spPr>
            <a:xfrm>
              <a:off x="9439099" y="1413163"/>
              <a:ext cx="164465" cy="164465"/>
            </a:xfrm>
            <a:custGeom>
              <a:avLst/>
              <a:gdLst/>
              <a:ahLst/>
              <a:cxnLst/>
              <a:rect l="l" t="t" r="r" b="b"/>
              <a:pathLst>
                <a:path w="164465" h="164465">
                  <a:moveTo>
                    <a:pt x="163982" y="0"/>
                  </a:moveTo>
                  <a:lnTo>
                    <a:pt x="0" y="0"/>
                  </a:lnTo>
                  <a:lnTo>
                    <a:pt x="0" y="163982"/>
                  </a:lnTo>
                  <a:lnTo>
                    <a:pt x="163982" y="163982"/>
                  </a:lnTo>
                  <a:lnTo>
                    <a:pt x="163982" y="0"/>
                  </a:lnTo>
                  <a:close/>
                </a:path>
              </a:pathLst>
            </a:custGeom>
            <a:solidFill>
              <a:srgbClr val="426C8F"/>
            </a:solidFill>
          </p:spPr>
          <p:txBody>
            <a:bodyPr wrap="square" lIns="0" tIns="0" rIns="0" bIns="0" rtlCol="0"/>
            <a:lstStyle/>
            <a:p>
              <a:pPr defTabSz="829178">
                <a:defRPr/>
              </a:pPr>
              <a:endParaRPr sz="1632">
                <a:solidFill>
                  <a:prstClr val="black"/>
                </a:solidFill>
                <a:latin typeface="Calibri"/>
              </a:endParaRPr>
            </a:p>
          </p:txBody>
        </p:sp>
        <p:sp>
          <p:nvSpPr>
            <p:cNvPr id="22" name="object 22"/>
            <p:cNvSpPr/>
            <p:nvPr/>
          </p:nvSpPr>
          <p:spPr>
            <a:xfrm>
              <a:off x="9603079" y="1413167"/>
              <a:ext cx="164465" cy="164465"/>
            </a:xfrm>
            <a:custGeom>
              <a:avLst/>
              <a:gdLst/>
              <a:ahLst/>
              <a:cxnLst/>
              <a:rect l="l" t="t" r="r" b="b"/>
              <a:pathLst>
                <a:path w="164465" h="164465">
                  <a:moveTo>
                    <a:pt x="163982" y="0"/>
                  </a:moveTo>
                  <a:lnTo>
                    <a:pt x="0" y="0"/>
                  </a:lnTo>
                  <a:lnTo>
                    <a:pt x="0" y="163982"/>
                  </a:lnTo>
                  <a:lnTo>
                    <a:pt x="163982" y="163982"/>
                  </a:lnTo>
                  <a:lnTo>
                    <a:pt x="163982" y="0"/>
                  </a:lnTo>
                  <a:close/>
                </a:path>
              </a:pathLst>
            </a:custGeom>
            <a:solidFill>
              <a:srgbClr val="00577E"/>
            </a:solidFill>
          </p:spPr>
          <p:txBody>
            <a:bodyPr wrap="square" lIns="0" tIns="0" rIns="0" bIns="0" rtlCol="0"/>
            <a:lstStyle/>
            <a:p>
              <a:pPr defTabSz="829178">
                <a:defRPr/>
              </a:pPr>
              <a:endParaRPr sz="1632">
                <a:solidFill>
                  <a:prstClr val="black"/>
                </a:solidFill>
                <a:latin typeface="Calibri"/>
              </a:endParaRPr>
            </a:p>
          </p:txBody>
        </p:sp>
        <p:sp>
          <p:nvSpPr>
            <p:cNvPr id="23" name="object 23"/>
            <p:cNvSpPr/>
            <p:nvPr/>
          </p:nvSpPr>
          <p:spPr>
            <a:xfrm>
              <a:off x="9275117" y="1413163"/>
              <a:ext cx="164465" cy="164465"/>
            </a:xfrm>
            <a:custGeom>
              <a:avLst/>
              <a:gdLst/>
              <a:ahLst/>
              <a:cxnLst/>
              <a:rect l="l" t="t" r="r" b="b"/>
              <a:pathLst>
                <a:path w="164465" h="164465">
                  <a:moveTo>
                    <a:pt x="163982" y="0"/>
                  </a:moveTo>
                  <a:lnTo>
                    <a:pt x="0" y="0"/>
                  </a:lnTo>
                  <a:lnTo>
                    <a:pt x="0" y="163982"/>
                  </a:lnTo>
                  <a:lnTo>
                    <a:pt x="163982" y="163982"/>
                  </a:lnTo>
                  <a:lnTo>
                    <a:pt x="163982" y="0"/>
                  </a:lnTo>
                  <a:close/>
                </a:path>
              </a:pathLst>
            </a:custGeom>
            <a:solidFill>
              <a:srgbClr val="6B85A3"/>
            </a:solidFill>
          </p:spPr>
          <p:txBody>
            <a:bodyPr wrap="square" lIns="0" tIns="0" rIns="0" bIns="0" rtlCol="0"/>
            <a:lstStyle/>
            <a:p>
              <a:pPr defTabSz="829178">
                <a:defRPr/>
              </a:pPr>
              <a:endParaRPr sz="1632">
                <a:solidFill>
                  <a:prstClr val="black"/>
                </a:solidFill>
                <a:latin typeface="Calibri"/>
              </a:endParaRPr>
            </a:p>
          </p:txBody>
        </p:sp>
        <p:sp>
          <p:nvSpPr>
            <p:cNvPr id="24" name="object 24"/>
            <p:cNvSpPr/>
            <p:nvPr/>
          </p:nvSpPr>
          <p:spPr>
            <a:xfrm>
              <a:off x="9111147" y="1413163"/>
              <a:ext cx="164465" cy="164465"/>
            </a:xfrm>
            <a:custGeom>
              <a:avLst/>
              <a:gdLst/>
              <a:ahLst/>
              <a:cxnLst/>
              <a:rect l="l" t="t" r="r" b="b"/>
              <a:pathLst>
                <a:path w="164465" h="164465">
                  <a:moveTo>
                    <a:pt x="163969" y="0"/>
                  </a:moveTo>
                  <a:lnTo>
                    <a:pt x="0" y="0"/>
                  </a:lnTo>
                  <a:lnTo>
                    <a:pt x="0" y="163982"/>
                  </a:lnTo>
                  <a:lnTo>
                    <a:pt x="163969" y="163982"/>
                  </a:lnTo>
                  <a:lnTo>
                    <a:pt x="163969" y="0"/>
                  </a:lnTo>
                  <a:close/>
                </a:path>
              </a:pathLst>
            </a:custGeom>
            <a:solidFill>
              <a:srgbClr val="95A5BC"/>
            </a:solidFill>
          </p:spPr>
          <p:txBody>
            <a:bodyPr wrap="square" lIns="0" tIns="0" rIns="0" bIns="0" rtlCol="0"/>
            <a:lstStyle/>
            <a:p>
              <a:pPr defTabSz="829178">
                <a:defRPr/>
              </a:pPr>
              <a:endParaRPr sz="1632">
                <a:solidFill>
                  <a:prstClr val="black"/>
                </a:solidFill>
                <a:latin typeface="Calibri"/>
              </a:endParaRPr>
            </a:p>
          </p:txBody>
        </p:sp>
        <p:sp>
          <p:nvSpPr>
            <p:cNvPr id="25" name="object 25"/>
            <p:cNvSpPr/>
            <p:nvPr/>
          </p:nvSpPr>
          <p:spPr>
            <a:xfrm>
              <a:off x="9439096" y="1085202"/>
              <a:ext cx="164465" cy="164465"/>
            </a:xfrm>
            <a:custGeom>
              <a:avLst/>
              <a:gdLst/>
              <a:ahLst/>
              <a:cxnLst/>
              <a:rect l="l" t="t" r="r" b="b"/>
              <a:pathLst>
                <a:path w="164465" h="164465">
                  <a:moveTo>
                    <a:pt x="163982" y="0"/>
                  </a:moveTo>
                  <a:lnTo>
                    <a:pt x="0" y="0"/>
                  </a:lnTo>
                  <a:lnTo>
                    <a:pt x="0" y="163982"/>
                  </a:lnTo>
                  <a:lnTo>
                    <a:pt x="163982" y="163982"/>
                  </a:lnTo>
                  <a:lnTo>
                    <a:pt x="163982" y="0"/>
                  </a:lnTo>
                  <a:close/>
                </a:path>
              </a:pathLst>
            </a:custGeom>
            <a:solidFill>
              <a:srgbClr val="DB6F3D"/>
            </a:solidFill>
          </p:spPr>
          <p:txBody>
            <a:bodyPr wrap="square" lIns="0" tIns="0" rIns="0" bIns="0" rtlCol="0"/>
            <a:lstStyle/>
            <a:p>
              <a:pPr defTabSz="829178">
                <a:defRPr/>
              </a:pPr>
              <a:endParaRPr sz="1632">
                <a:solidFill>
                  <a:prstClr val="black"/>
                </a:solidFill>
                <a:latin typeface="Calibri"/>
              </a:endParaRPr>
            </a:p>
          </p:txBody>
        </p:sp>
        <p:sp>
          <p:nvSpPr>
            <p:cNvPr id="26" name="object 26"/>
            <p:cNvSpPr/>
            <p:nvPr/>
          </p:nvSpPr>
          <p:spPr>
            <a:xfrm>
              <a:off x="9439096" y="921219"/>
              <a:ext cx="164465" cy="164465"/>
            </a:xfrm>
            <a:custGeom>
              <a:avLst/>
              <a:gdLst/>
              <a:ahLst/>
              <a:cxnLst/>
              <a:rect l="l" t="t" r="r" b="b"/>
              <a:pathLst>
                <a:path w="164465" h="164465">
                  <a:moveTo>
                    <a:pt x="163982" y="0"/>
                  </a:moveTo>
                  <a:lnTo>
                    <a:pt x="0" y="0"/>
                  </a:lnTo>
                  <a:lnTo>
                    <a:pt x="0" y="163982"/>
                  </a:lnTo>
                  <a:lnTo>
                    <a:pt x="163982" y="163982"/>
                  </a:lnTo>
                  <a:lnTo>
                    <a:pt x="163982" y="0"/>
                  </a:lnTo>
                  <a:close/>
                </a:path>
              </a:pathLst>
            </a:custGeom>
            <a:solidFill>
              <a:srgbClr val="D34F1D"/>
            </a:solidFill>
          </p:spPr>
          <p:txBody>
            <a:bodyPr wrap="square" lIns="0" tIns="0" rIns="0" bIns="0" rtlCol="0"/>
            <a:lstStyle/>
            <a:p>
              <a:pPr defTabSz="829178">
                <a:defRPr/>
              </a:pPr>
              <a:endParaRPr sz="1632">
                <a:solidFill>
                  <a:prstClr val="black"/>
                </a:solidFill>
                <a:latin typeface="Calibri"/>
              </a:endParaRPr>
            </a:p>
          </p:txBody>
        </p:sp>
        <p:sp>
          <p:nvSpPr>
            <p:cNvPr id="27" name="object 27"/>
            <p:cNvSpPr/>
            <p:nvPr/>
          </p:nvSpPr>
          <p:spPr>
            <a:xfrm>
              <a:off x="9275114" y="1085202"/>
              <a:ext cx="164465" cy="164465"/>
            </a:xfrm>
            <a:custGeom>
              <a:avLst/>
              <a:gdLst/>
              <a:ahLst/>
              <a:cxnLst/>
              <a:rect l="l" t="t" r="r" b="b"/>
              <a:pathLst>
                <a:path w="164465" h="164465">
                  <a:moveTo>
                    <a:pt x="163982" y="0"/>
                  </a:moveTo>
                  <a:lnTo>
                    <a:pt x="0" y="0"/>
                  </a:lnTo>
                  <a:lnTo>
                    <a:pt x="0" y="163982"/>
                  </a:lnTo>
                  <a:lnTo>
                    <a:pt x="163982" y="163982"/>
                  </a:lnTo>
                  <a:lnTo>
                    <a:pt x="163982" y="0"/>
                  </a:lnTo>
                  <a:close/>
                </a:path>
              </a:pathLst>
            </a:custGeom>
            <a:solidFill>
              <a:srgbClr val="E48E64"/>
            </a:solidFill>
          </p:spPr>
          <p:txBody>
            <a:bodyPr wrap="square" lIns="0" tIns="0" rIns="0" bIns="0" rtlCol="0"/>
            <a:lstStyle/>
            <a:p>
              <a:pPr defTabSz="829178">
                <a:defRPr/>
              </a:pPr>
              <a:endParaRPr sz="1632">
                <a:solidFill>
                  <a:prstClr val="black"/>
                </a:solidFill>
                <a:latin typeface="Calibri"/>
              </a:endParaRPr>
            </a:p>
          </p:txBody>
        </p:sp>
        <p:sp>
          <p:nvSpPr>
            <p:cNvPr id="28" name="object 28"/>
            <p:cNvSpPr/>
            <p:nvPr/>
          </p:nvSpPr>
          <p:spPr>
            <a:xfrm>
              <a:off x="9111144" y="1085202"/>
              <a:ext cx="164465" cy="164465"/>
            </a:xfrm>
            <a:custGeom>
              <a:avLst/>
              <a:gdLst/>
              <a:ahLst/>
              <a:cxnLst/>
              <a:rect l="l" t="t" r="r" b="b"/>
              <a:pathLst>
                <a:path w="164465" h="164465">
                  <a:moveTo>
                    <a:pt x="163969" y="0"/>
                  </a:moveTo>
                  <a:lnTo>
                    <a:pt x="0" y="0"/>
                  </a:lnTo>
                  <a:lnTo>
                    <a:pt x="0" y="163982"/>
                  </a:lnTo>
                  <a:lnTo>
                    <a:pt x="163969" y="163982"/>
                  </a:lnTo>
                  <a:lnTo>
                    <a:pt x="163969" y="0"/>
                  </a:lnTo>
                  <a:close/>
                </a:path>
              </a:pathLst>
            </a:custGeom>
            <a:solidFill>
              <a:srgbClr val="EBAE8D"/>
            </a:solidFill>
          </p:spPr>
          <p:txBody>
            <a:bodyPr wrap="square" lIns="0" tIns="0" rIns="0" bIns="0" rtlCol="0"/>
            <a:lstStyle/>
            <a:p>
              <a:pPr defTabSz="829178">
                <a:defRPr/>
              </a:pPr>
              <a:endParaRPr sz="1632">
                <a:solidFill>
                  <a:prstClr val="black"/>
                </a:solidFill>
                <a:latin typeface="Calibri"/>
              </a:endParaRPr>
            </a:p>
          </p:txBody>
        </p:sp>
        <p:sp>
          <p:nvSpPr>
            <p:cNvPr id="29" name="object 29"/>
            <p:cNvSpPr/>
            <p:nvPr/>
          </p:nvSpPr>
          <p:spPr>
            <a:xfrm>
              <a:off x="413999" y="1424929"/>
              <a:ext cx="9882505" cy="247650"/>
            </a:xfrm>
            <a:custGeom>
              <a:avLst/>
              <a:gdLst/>
              <a:ahLst/>
              <a:cxnLst/>
              <a:rect l="l" t="t" r="r" b="b"/>
              <a:pathLst>
                <a:path w="9882505" h="247650">
                  <a:moveTo>
                    <a:pt x="0" y="0"/>
                  </a:moveTo>
                  <a:lnTo>
                    <a:pt x="8448967" y="0"/>
                  </a:lnTo>
                  <a:lnTo>
                    <a:pt x="8448967" y="88544"/>
                  </a:lnTo>
                  <a:lnTo>
                    <a:pt x="8611349" y="88544"/>
                  </a:lnTo>
                  <a:lnTo>
                    <a:pt x="8611349" y="247065"/>
                  </a:lnTo>
                  <a:lnTo>
                    <a:pt x="9437268" y="247065"/>
                  </a:lnTo>
                  <a:lnTo>
                    <a:pt x="9437268" y="0"/>
                  </a:lnTo>
                  <a:lnTo>
                    <a:pt x="9881997" y="0"/>
                  </a:lnTo>
                </a:path>
              </a:pathLst>
            </a:custGeom>
            <a:ln w="12700">
              <a:solidFill>
                <a:srgbClr val="D34F1D"/>
              </a:solidFill>
            </a:ln>
          </p:spPr>
          <p:txBody>
            <a:bodyPr wrap="square" lIns="0" tIns="0" rIns="0" bIns="0" rtlCol="0"/>
            <a:lstStyle/>
            <a:p>
              <a:pPr defTabSz="829178">
                <a:defRPr/>
              </a:pPr>
              <a:endParaRPr sz="1632">
                <a:solidFill>
                  <a:prstClr val="black"/>
                </a:solidFill>
                <a:latin typeface="Calibri"/>
              </a:endParaRPr>
            </a:p>
          </p:txBody>
        </p:sp>
      </p:grpSp>
      <p:sp>
        <p:nvSpPr>
          <p:cNvPr id="30" name="object 30"/>
          <p:cNvSpPr/>
          <p:nvPr/>
        </p:nvSpPr>
        <p:spPr>
          <a:xfrm>
            <a:off x="7323242" y="1086557"/>
            <a:ext cx="371978" cy="50672"/>
          </a:xfrm>
          <a:custGeom>
            <a:avLst/>
            <a:gdLst/>
            <a:ahLst/>
            <a:cxnLst/>
            <a:rect l="l" t="t" r="r" b="b"/>
            <a:pathLst>
              <a:path w="410209" h="55880">
                <a:moveTo>
                  <a:pt x="8788" y="482"/>
                </a:moveTo>
                <a:lnTo>
                  <a:pt x="8382" y="0"/>
                </a:lnTo>
                <a:lnTo>
                  <a:pt x="393" y="0"/>
                </a:lnTo>
                <a:lnTo>
                  <a:pt x="0" y="482"/>
                </a:lnTo>
                <a:lnTo>
                  <a:pt x="0" y="54851"/>
                </a:lnTo>
                <a:lnTo>
                  <a:pt x="393" y="55257"/>
                </a:lnTo>
                <a:lnTo>
                  <a:pt x="8382" y="55257"/>
                </a:lnTo>
                <a:lnTo>
                  <a:pt x="8788" y="54851"/>
                </a:lnTo>
                <a:lnTo>
                  <a:pt x="8788" y="54368"/>
                </a:lnTo>
                <a:lnTo>
                  <a:pt x="8788" y="482"/>
                </a:lnTo>
                <a:close/>
              </a:path>
              <a:path w="410209" h="55880">
                <a:moveTo>
                  <a:pt x="76377" y="482"/>
                </a:moveTo>
                <a:lnTo>
                  <a:pt x="75895" y="0"/>
                </a:lnTo>
                <a:lnTo>
                  <a:pt x="67983" y="0"/>
                </a:lnTo>
                <a:lnTo>
                  <a:pt x="67500" y="482"/>
                </a:lnTo>
                <a:lnTo>
                  <a:pt x="67500" y="38315"/>
                </a:lnTo>
                <a:lnTo>
                  <a:pt x="68872" y="49123"/>
                </a:lnTo>
                <a:lnTo>
                  <a:pt x="68148" y="45974"/>
                </a:lnTo>
                <a:lnTo>
                  <a:pt x="65887" y="40335"/>
                </a:lnTo>
                <a:lnTo>
                  <a:pt x="44272" y="0"/>
                </a:lnTo>
                <a:lnTo>
                  <a:pt x="33947" y="0"/>
                </a:lnTo>
                <a:lnTo>
                  <a:pt x="33540" y="482"/>
                </a:lnTo>
                <a:lnTo>
                  <a:pt x="33540" y="54851"/>
                </a:lnTo>
                <a:lnTo>
                  <a:pt x="33947" y="55257"/>
                </a:lnTo>
                <a:lnTo>
                  <a:pt x="41935" y="55257"/>
                </a:lnTo>
                <a:lnTo>
                  <a:pt x="42329" y="54851"/>
                </a:lnTo>
                <a:lnTo>
                  <a:pt x="42329" y="21043"/>
                </a:lnTo>
                <a:lnTo>
                  <a:pt x="41605" y="13792"/>
                </a:lnTo>
                <a:lnTo>
                  <a:pt x="40881" y="8470"/>
                </a:lnTo>
                <a:lnTo>
                  <a:pt x="42570" y="13627"/>
                </a:lnTo>
                <a:lnTo>
                  <a:pt x="44424" y="17907"/>
                </a:lnTo>
                <a:lnTo>
                  <a:pt x="64350" y="55016"/>
                </a:lnTo>
                <a:lnTo>
                  <a:pt x="64846" y="55257"/>
                </a:lnTo>
                <a:lnTo>
                  <a:pt x="75895" y="55257"/>
                </a:lnTo>
                <a:lnTo>
                  <a:pt x="76377" y="54851"/>
                </a:lnTo>
                <a:lnTo>
                  <a:pt x="76377" y="54368"/>
                </a:lnTo>
                <a:lnTo>
                  <a:pt x="76377" y="482"/>
                </a:lnTo>
                <a:close/>
              </a:path>
              <a:path w="410209" h="55880">
                <a:moveTo>
                  <a:pt x="109931" y="482"/>
                </a:moveTo>
                <a:lnTo>
                  <a:pt x="109524" y="0"/>
                </a:lnTo>
                <a:lnTo>
                  <a:pt x="101536" y="0"/>
                </a:lnTo>
                <a:lnTo>
                  <a:pt x="101142" y="482"/>
                </a:lnTo>
                <a:lnTo>
                  <a:pt x="101142" y="54851"/>
                </a:lnTo>
                <a:lnTo>
                  <a:pt x="101536" y="55257"/>
                </a:lnTo>
                <a:lnTo>
                  <a:pt x="109524" y="55257"/>
                </a:lnTo>
                <a:lnTo>
                  <a:pt x="109931" y="54851"/>
                </a:lnTo>
                <a:lnTo>
                  <a:pt x="109931" y="54368"/>
                </a:lnTo>
                <a:lnTo>
                  <a:pt x="109931" y="482"/>
                </a:lnTo>
                <a:close/>
              </a:path>
              <a:path w="410209" h="55880">
                <a:moveTo>
                  <a:pt x="169786" y="495"/>
                </a:moveTo>
                <a:lnTo>
                  <a:pt x="169303" y="0"/>
                </a:lnTo>
                <a:lnTo>
                  <a:pt x="128727" y="0"/>
                </a:lnTo>
                <a:lnTo>
                  <a:pt x="128244" y="495"/>
                </a:lnTo>
                <a:lnTo>
                  <a:pt x="128244" y="7747"/>
                </a:lnTo>
                <a:lnTo>
                  <a:pt x="128727" y="8153"/>
                </a:lnTo>
                <a:lnTo>
                  <a:pt x="144614" y="8153"/>
                </a:lnTo>
                <a:lnTo>
                  <a:pt x="144614" y="54864"/>
                </a:lnTo>
                <a:lnTo>
                  <a:pt x="145097" y="55257"/>
                </a:lnTo>
                <a:lnTo>
                  <a:pt x="153009" y="55257"/>
                </a:lnTo>
                <a:lnTo>
                  <a:pt x="153416" y="54864"/>
                </a:lnTo>
                <a:lnTo>
                  <a:pt x="153416" y="8153"/>
                </a:lnTo>
                <a:lnTo>
                  <a:pt x="169303" y="8153"/>
                </a:lnTo>
                <a:lnTo>
                  <a:pt x="169786" y="7747"/>
                </a:lnTo>
                <a:lnTo>
                  <a:pt x="169786" y="7264"/>
                </a:lnTo>
                <a:lnTo>
                  <a:pt x="169786" y="495"/>
                </a:lnTo>
                <a:close/>
              </a:path>
              <a:path w="410209" h="55880">
                <a:moveTo>
                  <a:pt x="196875" y="482"/>
                </a:moveTo>
                <a:lnTo>
                  <a:pt x="196469" y="0"/>
                </a:lnTo>
                <a:lnTo>
                  <a:pt x="188480" y="0"/>
                </a:lnTo>
                <a:lnTo>
                  <a:pt x="188087" y="482"/>
                </a:lnTo>
                <a:lnTo>
                  <a:pt x="188087" y="54851"/>
                </a:lnTo>
                <a:lnTo>
                  <a:pt x="188480" y="55257"/>
                </a:lnTo>
                <a:lnTo>
                  <a:pt x="196469" y="55257"/>
                </a:lnTo>
                <a:lnTo>
                  <a:pt x="196875" y="54851"/>
                </a:lnTo>
                <a:lnTo>
                  <a:pt x="196875" y="54368"/>
                </a:lnTo>
                <a:lnTo>
                  <a:pt x="196875" y="482"/>
                </a:lnTo>
                <a:close/>
              </a:path>
              <a:path w="410209" h="55880">
                <a:moveTo>
                  <a:pt x="265811" y="54851"/>
                </a:moveTo>
                <a:lnTo>
                  <a:pt x="265785" y="53644"/>
                </a:lnTo>
                <a:lnTo>
                  <a:pt x="265290" y="52273"/>
                </a:lnTo>
                <a:lnTo>
                  <a:pt x="264718" y="50495"/>
                </a:lnTo>
                <a:lnTo>
                  <a:pt x="261569" y="41059"/>
                </a:lnTo>
                <a:lnTo>
                  <a:pt x="259067" y="33566"/>
                </a:lnTo>
                <a:lnTo>
                  <a:pt x="250063" y="6616"/>
                </a:lnTo>
                <a:lnTo>
                  <a:pt x="250037" y="33566"/>
                </a:lnTo>
                <a:lnTo>
                  <a:pt x="232371" y="33566"/>
                </a:lnTo>
                <a:lnTo>
                  <a:pt x="241236" y="6616"/>
                </a:lnTo>
                <a:lnTo>
                  <a:pt x="250037" y="33566"/>
                </a:lnTo>
                <a:lnTo>
                  <a:pt x="250037" y="6540"/>
                </a:lnTo>
                <a:lnTo>
                  <a:pt x="248259" y="1206"/>
                </a:lnTo>
                <a:lnTo>
                  <a:pt x="248018" y="393"/>
                </a:lnTo>
                <a:lnTo>
                  <a:pt x="247535" y="0"/>
                </a:lnTo>
                <a:lnTo>
                  <a:pt x="234873" y="0"/>
                </a:lnTo>
                <a:lnTo>
                  <a:pt x="234467" y="393"/>
                </a:lnTo>
                <a:lnTo>
                  <a:pt x="234226" y="1206"/>
                </a:lnTo>
                <a:lnTo>
                  <a:pt x="216585" y="53809"/>
                </a:lnTo>
                <a:lnTo>
                  <a:pt x="216471" y="54851"/>
                </a:lnTo>
                <a:lnTo>
                  <a:pt x="216725" y="55257"/>
                </a:lnTo>
                <a:lnTo>
                  <a:pt x="224866" y="55257"/>
                </a:lnTo>
                <a:lnTo>
                  <a:pt x="225425" y="54851"/>
                </a:lnTo>
                <a:lnTo>
                  <a:pt x="225831" y="53644"/>
                </a:lnTo>
                <a:lnTo>
                  <a:pt x="229946" y="41059"/>
                </a:lnTo>
                <a:lnTo>
                  <a:pt x="252450" y="41059"/>
                </a:lnTo>
                <a:lnTo>
                  <a:pt x="256971" y="54851"/>
                </a:lnTo>
                <a:lnTo>
                  <a:pt x="257543" y="55257"/>
                </a:lnTo>
                <a:lnTo>
                  <a:pt x="265607" y="55257"/>
                </a:lnTo>
                <a:lnTo>
                  <a:pt x="265811" y="54851"/>
                </a:lnTo>
                <a:close/>
              </a:path>
              <a:path w="410209" h="55880">
                <a:moveTo>
                  <a:pt x="315937" y="495"/>
                </a:moveTo>
                <a:lnTo>
                  <a:pt x="315455" y="0"/>
                </a:lnTo>
                <a:lnTo>
                  <a:pt x="274878" y="0"/>
                </a:lnTo>
                <a:lnTo>
                  <a:pt x="274396" y="495"/>
                </a:lnTo>
                <a:lnTo>
                  <a:pt x="274396" y="7747"/>
                </a:lnTo>
                <a:lnTo>
                  <a:pt x="274878" y="8153"/>
                </a:lnTo>
                <a:lnTo>
                  <a:pt x="290766" y="8153"/>
                </a:lnTo>
                <a:lnTo>
                  <a:pt x="290766" y="54864"/>
                </a:lnTo>
                <a:lnTo>
                  <a:pt x="291249" y="55257"/>
                </a:lnTo>
                <a:lnTo>
                  <a:pt x="299161" y="55257"/>
                </a:lnTo>
                <a:lnTo>
                  <a:pt x="299567" y="54864"/>
                </a:lnTo>
                <a:lnTo>
                  <a:pt x="299567" y="8153"/>
                </a:lnTo>
                <a:lnTo>
                  <a:pt x="315455" y="8153"/>
                </a:lnTo>
                <a:lnTo>
                  <a:pt x="315937" y="7747"/>
                </a:lnTo>
                <a:lnTo>
                  <a:pt x="315937" y="7264"/>
                </a:lnTo>
                <a:lnTo>
                  <a:pt x="315937" y="495"/>
                </a:lnTo>
                <a:close/>
              </a:path>
              <a:path w="410209" h="55880">
                <a:moveTo>
                  <a:pt x="343027" y="482"/>
                </a:moveTo>
                <a:lnTo>
                  <a:pt x="342620" y="0"/>
                </a:lnTo>
                <a:lnTo>
                  <a:pt x="334632" y="0"/>
                </a:lnTo>
                <a:lnTo>
                  <a:pt x="334238" y="482"/>
                </a:lnTo>
                <a:lnTo>
                  <a:pt x="334238" y="54851"/>
                </a:lnTo>
                <a:lnTo>
                  <a:pt x="334632" y="55257"/>
                </a:lnTo>
                <a:lnTo>
                  <a:pt x="342620" y="55257"/>
                </a:lnTo>
                <a:lnTo>
                  <a:pt x="343027" y="54851"/>
                </a:lnTo>
                <a:lnTo>
                  <a:pt x="343027" y="54368"/>
                </a:lnTo>
                <a:lnTo>
                  <a:pt x="343027" y="482"/>
                </a:lnTo>
                <a:close/>
              </a:path>
              <a:path w="410209" h="55880">
                <a:moveTo>
                  <a:pt x="409663" y="241"/>
                </a:moveTo>
                <a:lnTo>
                  <a:pt x="409257" y="0"/>
                </a:lnTo>
                <a:lnTo>
                  <a:pt x="401027" y="0"/>
                </a:lnTo>
                <a:lnTo>
                  <a:pt x="400469" y="406"/>
                </a:lnTo>
                <a:lnTo>
                  <a:pt x="385775" y="48641"/>
                </a:lnTo>
                <a:lnTo>
                  <a:pt x="370852" y="406"/>
                </a:lnTo>
                <a:lnTo>
                  <a:pt x="370293" y="0"/>
                </a:lnTo>
                <a:lnTo>
                  <a:pt x="362064" y="0"/>
                </a:lnTo>
                <a:lnTo>
                  <a:pt x="361657" y="241"/>
                </a:lnTo>
                <a:lnTo>
                  <a:pt x="361657" y="889"/>
                </a:lnTo>
                <a:lnTo>
                  <a:pt x="379006" y="54864"/>
                </a:lnTo>
                <a:lnTo>
                  <a:pt x="379412" y="55257"/>
                </a:lnTo>
                <a:lnTo>
                  <a:pt x="392074" y="55257"/>
                </a:lnTo>
                <a:lnTo>
                  <a:pt x="392557" y="54864"/>
                </a:lnTo>
                <a:lnTo>
                  <a:pt x="392798" y="54051"/>
                </a:lnTo>
                <a:lnTo>
                  <a:pt x="409663" y="1054"/>
                </a:lnTo>
                <a:lnTo>
                  <a:pt x="409663" y="241"/>
                </a:lnTo>
                <a:close/>
              </a:path>
            </a:pathLst>
          </a:custGeom>
          <a:solidFill>
            <a:srgbClr val="231F20"/>
          </a:solidFill>
        </p:spPr>
        <p:txBody>
          <a:bodyPr wrap="square" lIns="0" tIns="0" rIns="0" bIns="0" rtlCol="0"/>
          <a:lstStyle/>
          <a:p>
            <a:pPr defTabSz="829178">
              <a:defRPr/>
            </a:pPr>
            <a:endParaRPr sz="1632">
              <a:solidFill>
                <a:prstClr val="black"/>
              </a:solidFill>
              <a:latin typeface="Calibri"/>
            </a:endParaRPr>
          </a:p>
        </p:txBody>
      </p:sp>
      <p:sp>
        <p:nvSpPr>
          <p:cNvPr id="31" name="object 31"/>
          <p:cNvSpPr/>
          <p:nvPr/>
        </p:nvSpPr>
        <p:spPr>
          <a:xfrm>
            <a:off x="7750385" y="1108574"/>
            <a:ext cx="11516" cy="12092"/>
          </a:xfrm>
          <a:custGeom>
            <a:avLst/>
            <a:gdLst/>
            <a:ahLst/>
            <a:cxnLst/>
            <a:rect l="l" t="t" r="r" b="b"/>
            <a:pathLst>
              <a:path w="12700" h="13334">
                <a:moveTo>
                  <a:pt x="10566" y="0"/>
                </a:moveTo>
                <a:lnTo>
                  <a:pt x="8305" y="0"/>
                </a:lnTo>
                <a:lnTo>
                  <a:pt x="1765" y="0"/>
                </a:lnTo>
                <a:lnTo>
                  <a:pt x="0" y="1778"/>
                </a:lnTo>
                <a:lnTo>
                  <a:pt x="0" y="11049"/>
                </a:lnTo>
                <a:lnTo>
                  <a:pt x="1765" y="12827"/>
                </a:lnTo>
                <a:lnTo>
                  <a:pt x="10566" y="12827"/>
                </a:lnTo>
                <a:lnTo>
                  <a:pt x="12344" y="11049"/>
                </a:lnTo>
                <a:lnTo>
                  <a:pt x="12344" y="1778"/>
                </a:lnTo>
                <a:lnTo>
                  <a:pt x="10566" y="0"/>
                </a:lnTo>
                <a:close/>
              </a:path>
            </a:pathLst>
          </a:custGeom>
          <a:solidFill>
            <a:srgbClr val="231F20"/>
          </a:solidFill>
        </p:spPr>
        <p:txBody>
          <a:bodyPr wrap="square" lIns="0" tIns="0" rIns="0" bIns="0" rtlCol="0"/>
          <a:lstStyle/>
          <a:p>
            <a:pPr defTabSz="829178">
              <a:defRPr/>
            </a:pPr>
            <a:endParaRPr sz="1632">
              <a:solidFill>
                <a:prstClr val="black"/>
              </a:solidFill>
              <a:latin typeface="Calibri"/>
            </a:endParaRPr>
          </a:p>
        </p:txBody>
      </p:sp>
      <p:sp>
        <p:nvSpPr>
          <p:cNvPr id="32" name="object 32"/>
          <p:cNvSpPr/>
          <p:nvPr/>
        </p:nvSpPr>
        <p:spPr>
          <a:xfrm>
            <a:off x="7822869" y="1086557"/>
            <a:ext cx="376585" cy="50672"/>
          </a:xfrm>
          <a:custGeom>
            <a:avLst/>
            <a:gdLst/>
            <a:ahLst/>
            <a:cxnLst/>
            <a:rect l="l" t="t" r="r" b="b"/>
            <a:pathLst>
              <a:path w="415290" h="55880">
                <a:moveTo>
                  <a:pt x="8788" y="482"/>
                </a:moveTo>
                <a:lnTo>
                  <a:pt x="8382" y="0"/>
                </a:lnTo>
                <a:lnTo>
                  <a:pt x="393" y="0"/>
                </a:lnTo>
                <a:lnTo>
                  <a:pt x="0" y="482"/>
                </a:lnTo>
                <a:lnTo>
                  <a:pt x="0" y="54851"/>
                </a:lnTo>
                <a:lnTo>
                  <a:pt x="393" y="55257"/>
                </a:lnTo>
                <a:lnTo>
                  <a:pt x="8382" y="55257"/>
                </a:lnTo>
                <a:lnTo>
                  <a:pt x="8788" y="54851"/>
                </a:lnTo>
                <a:lnTo>
                  <a:pt x="8788" y="482"/>
                </a:lnTo>
                <a:close/>
              </a:path>
              <a:path w="415290" h="55880">
                <a:moveTo>
                  <a:pt x="44284" y="55016"/>
                </a:moveTo>
                <a:lnTo>
                  <a:pt x="44208" y="54292"/>
                </a:lnTo>
                <a:lnTo>
                  <a:pt x="44043" y="54127"/>
                </a:lnTo>
                <a:lnTo>
                  <a:pt x="20891" y="25806"/>
                </a:lnTo>
                <a:lnTo>
                  <a:pt x="41059" y="1371"/>
                </a:lnTo>
                <a:lnTo>
                  <a:pt x="41465" y="965"/>
                </a:lnTo>
                <a:lnTo>
                  <a:pt x="41465" y="241"/>
                </a:lnTo>
                <a:lnTo>
                  <a:pt x="41224" y="0"/>
                </a:lnTo>
                <a:lnTo>
                  <a:pt x="31457" y="0"/>
                </a:lnTo>
                <a:lnTo>
                  <a:pt x="31140" y="393"/>
                </a:lnTo>
                <a:lnTo>
                  <a:pt x="30734" y="965"/>
                </a:lnTo>
                <a:lnTo>
                  <a:pt x="10401" y="25806"/>
                </a:lnTo>
                <a:lnTo>
                  <a:pt x="32905" y="54775"/>
                </a:lnTo>
                <a:lnTo>
                  <a:pt x="33388" y="55257"/>
                </a:lnTo>
                <a:lnTo>
                  <a:pt x="44043" y="55257"/>
                </a:lnTo>
                <a:lnTo>
                  <a:pt x="44284" y="55016"/>
                </a:lnTo>
                <a:close/>
              </a:path>
              <a:path w="415290" h="55880">
                <a:moveTo>
                  <a:pt x="104851" y="241"/>
                </a:moveTo>
                <a:lnTo>
                  <a:pt x="104444" y="0"/>
                </a:lnTo>
                <a:lnTo>
                  <a:pt x="96215" y="0"/>
                </a:lnTo>
                <a:lnTo>
                  <a:pt x="95656" y="406"/>
                </a:lnTo>
                <a:lnTo>
                  <a:pt x="80962" y="48641"/>
                </a:lnTo>
                <a:lnTo>
                  <a:pt x="66040" y="406"/>
                </a:lnTo>
                <a:lnTo>
                  <a:pt x="65481" y="0"/>
                </a:lnTo>
                <a:lnTo>
                  <a:pt x="57251" y="0"/>
                </a:lnTo>
                <a:lnTo>
                  <a:pt x="56845" y="241"/>
                </a:lnTo>
                <a:lnTo>
                  <a:pt x="56845" y="889"/>
                </a:lnTo>
                <a:lnTo>
                  <a:pt x="74193" y="54864"/>
                </a:lnTo>
                <a:lnTo>
                  <a:pt x="74599" y="55257"/>
                </a:lnTo>
                <a:lnTo>
                  <a:pt x="87261" y="55257"/>
                </a:lnTo>
                <a:lnTo>
                  <a:pt x="87744" y="54864"/>
                </a:lnTo>
                <a:lnTo>
                  <a:pt x="87985" y="54051"/>
                </a:lnTo>
                <a:lnTo>
                  <a:pt x="104851" y="1054"/>
                </a:lnTo>
                <a:lnTo>
                  <a:pt x="104851" y="241"/>
                </a:lnTo>
                <a:close/>
              </a:path>
              <a:path w="415290" h="55880">
                <a:moveTo>
                  <a:pt x="164261" y="54851"/>
                </a:moveTo>
                <a:lnTo>
                  <a:pt x="164236" y="53644"/>
                </a:lnTo>
                <a:lnTo>
                  <a:pt x="163741" y="52273"/>
                </a:lnTo>
                <a:lnTo>
                  <a:pt x="163169" y="50495"/>
                </a:lnTo>
                <a:lnTo>
                  <a:pt x="160020" y="41059"/>
                </a:lnTo>
                <a:lnTo>
                  <a:pt x="157518" y="33566"/>
                </a:lnTo>
                <a:lnTo>
                  <a:pt x="148513" y="6616"/>
                </a:lnTo>
                <a:lnTo>
                  <a:pt x="148488" y="33566"/>
                </a:lnTo>
                <a:lnTo>
                  <a:pt x="130822" y="33566"/>
                </a:lnTo>
                <a:lnTo>
                  <a:pt x="139700" y="6616"/>
                </a:lnTo>
                <a:lnTo>
                  <a:pt x="148488" y="33566"/>
                </a:lnTo>
                <a:lnTo>
                  <a:pt x="148488" y="6540"/>
                </a:lnTo>
                <a:lnTo>
                  <a:pt x="146710" y="1206"/>
                </a:lnTo>
                <a:lnTo>
                  <a:pt x="146469" y="393"/>
                </a:lnTo>
                <a:lnTo>
                  <a:pt x="145986" y="0"/>
                </a:lnTo>
                <a:lnTo>
                  <a:pt x="133324" y="0"/>
                </a:lnTo>
                <a:lnTo>
                  <a:pt x="132918" y="393"/>
                </a:lnTo>
                <a:lnTo>
                  <a:pt x="132676" y="1206"/>
                </a:lnTo>
                <a:lnTo>
                  <a:pt x="115036" y="53809"/>
                </a:lnTo>
                <a:lnTo>
                  <a:pt x="114922" y="54851"/>
                </a:lnTo>
                <a:lnTo>
                  <a:pt x="115176" y="55257"/>
                </a:lnTo>
                <a:lnTo>
                  <a:pt x="123317" y="55257"/>
                </a:lnTo>
                <a:lnTo>
                  <a:pt x="123875" y="54851"/>
                </a:lnTo>
                <a:lnTo>
                  <a:pt x="124294" y="53644"/>
                </a:lnTo>
                <a:lnTo>
                  <a:pt x="128409" y="41059"/>
                </a:lnTo>
                <a:lnTo>
                  <a:pt x="150914" y="41059"/>
                </a:lnTo>
                <a:lnTo>
                  <a:pt x="155435" y="54851"/>
                </a:lnTo>
                <a:lnTo>
                  <a:pt x="155994" y="55257"/>
                </a:lnTo>
                <a:lnTo>
                  <a:pt x="164058" y="55257"/>
                </a:lnTo>
                <a:lnTo>
                  <a:pt x="164261" y="54851"/>
                </a:lnTo>
                <a:close/>
              </a:path>
              <a:path w="415290" h="55880">
                <a:moveTo>
                  <a:pt x="215519" y="47599"/>
                </a:moveTo>
                <a:lnTo>
                  <a:pt x="215036" y="47180"/>
                </a:lnTo>
                <a:lnTo>
                  <a:pt x="192925" y="47180"/>
                </a:lnTo>
                <a:lnTo>
                  <a:pt x="192925" y="482"/>
                </a:lnTo>
                <a:lnTo>
                  <a:pt x="192532" y="0"/>
                </a:lnTo>
                <a:lnTo>
                  <a:pt x="184543" y="0"/>
                </a:lnTo>
                <a:lnTo>
                  <a:pt x="184137" y="482"/>
                </a:lnTo>
                <a:lnTo>
                  <a:pt x="184137" y="54851"/>
                </a:lnTo>
                <a:lnTo>
                  <a:pt x="184543" y="55257"/>
                </a:lnTo>
                <a:lnTo>
                  <a:pt x="215036" y="55257"/>
                </a:lnTo>
                <a:lnTo>
                  <a:pt x="215519" y="54851"/>
                </a:lnTo>
                <a:lnTo>
                  <a:pt x="215519" y="54368"/>
                </a:lnTo>
                <a:lnTo>
                  <a:pt x="215519" y="47599"/>
                </a:lnTo>
                <a:close/>
              </a:path>
              <a:path w="415290" h="55880">
                <a:moveTo>
                  <a:pt x="243420" y="482"/>
                </a:moveTo>
                <a:lnTo>
                  <a:pt x="243014" y="0"/>
                </a:lnTo>
                <a:lnTo>
                  <a:pt x="235026" y="0"/>
                </a:lnTo>
                <a:lnTo>
                  <a:pt x="234632" y="482"/>
                </a:lnTo>
                <a:lnTo>
                  <a:pt x="234632" y="54851"/>
                </a:lnTo>
                <a:lnTo>
                  <a:pt x="235026" y="55257"/>
                </a:lnTo>
                <a:lnTo>
                  <a:pt x="243014" y="55257"/>
                </a:lnTo>
                <a:lnTo>
                  <a:pt x="243420" y="54851"/>
                </a:lnTo>
                <a:lnTo>
                  <a:pt x="243420" y="54368"/>
                </a:lnTo>
                <a:lnTo>
                  <a:pt x="243420" y="482"/>
                </a:lnTo>
                <a:close/>
              </a:path>
              <a:path w="415290" h="55880">
                <a:moveTo>
                  <a:pt x="303276" y="495"/>
                </a:moveTo>
                <a:lnTo>
                  <a:pt x="302793" y="0"/>
                </a:lnTo>
                <a:lnTo>
                  <a:pt x="262216" y="0"/>
                </a:lnTo>
                <a:lnTo>
                  <a:pt x="261734" y="495"/>
                </a:lnTo>
                <a:lnTo>
                  <a:pt x="261734" y="7747"/>
                </a:lnTo>
                <a:lnTo>
                  <a:pt x="262216" y="8153"/>
                </a:lnTo>
                <a:lnTo>
                  <a:pt x="278104" y="8153"/>
                </a:lnTo>
                <a:lnTo>
                  <a:pt x="278104" y="54864"/>
                </a:lnTo>
                <a:lnTo>
                  <a:pt x="278587" y="55257"/>
                </a:lnTo>
                <a:lnTo>
                  <a:pt x="286499" y="55257"/>
                </a:lnTo>
                <a:lnTo>
                  <a:pt x="286905" y="54864"/>
                </a:lnTo>
                <a:lnTo>
                  <a:pt x="286905" y="8153"/>
                </a:lnTo>
                <a:lnTo>
                  <a:pt x="302793" y="8153"/>
                </a:lnTo>
                <a:lnTo>
                  <a:pt x="303276" y="7747"/>
                </a:lnTo>
                <a:lnTo>
                  <a:pt x="303276" y="7264"/>
                </a:lnTo>
                <a:lnTo>
                  <a:pt x="303276" y="495"/>
                </a:lnTo>
                <a:close/>
              </a:path>
              <a:path w="415290" h="55880">
                <a:moveTo>
                  <a:pt x="355625" y="482"/>
                </a:moveTo>
                <a:lnTo>
                  <a:pt x="355142" y="0"/>
                </a:lnTo>
                <a:lnTo>
                  <a:pt x="321983" y="0"/>
                </a:lnTo>
                <a:lnTo>
                  <a:pt x="321576" y="482"/>
                </a:lnTo>
                <a:lnTo>
                  <a:pt x="321576" y="54851"/>
                </a:lnTo>
                <a:lnTo>
                  <a:pt x="321983" y="55257"/>
                </a:lnTo>
                <a:lnTo>
                  <a:pt x="355219" y="55257"/>
                </a:lnTo>
                <a:lnTo>
                  <a:pt x="355625" y="54851"/>
                </a:lnTo>
                <a:lnTo>
                  <a:pt x="355625" y="54368"/>
                </a:lnTo>
                <a:lnTo>
                  <a:pt x="355625" y="48158"/>
                </a:lnTo>
                <a:lnTo>
                  <a:pt x="355219" y="47752"/>
                </a:lnTo>
                <a:lnTo>
                  <a:pt x="330365" y="47752"/>
                </a:lnTo>
                <a:lnTo>
                  <a:pt x="330365" y="30251"/>
                </a:lnTo>
                <a:lnTo>
                  <a:pt x="355142" y="30251"/>
                </a:lnTo>
                <a:lnTo>
                  <a:pt x="355625" y="29768"/>
                </a:lnTo>
                <a:lnTo>
                  <a:pt x="355625" y="23152"/>
                </a:lnTo>
                <a:lnTo>
                  <a:pt x="355142" y="22745"/>
                </a:lnTo>
                <a:lnTo>
                  <a:pt x="330365" y="22745"/>
                </a:lnTo>
                <a:lnTo>
                  <a:pt x="330365" y="7505"/>
                </a:lnTo>
                <a:lnTo>
                  <a:pt x="355142" y="7505"/>
                </a:lnTo>
                <a:lnTo>
                  <a:pt x="355625" y="7086"/>
                </a:lnTo>
                <a:lnTo>
                  <a:pt x="355625" y="482"/>
                </a:lnTo>
                <a:close/>
              </a:path>
              <a:path w="415290" h="55880">
                <a:moveTo>
                  <a:pt x="415061" y="495"/>
                </a:moveTo>
                <a:lnTo>
                  <a:pt x="414578" y="0"/>
                </a:lnTo>
                <a:lnTo>
                  <a:pt x="374002" y="0"/>
                </a:lnTo>
                <a:lnTo>
                  <a:pt x="373519" y="495"/>
                </a:lnTo>
                <a:lnTo>
                  <a:pt x="373519" y="7747"/>
                </a:lnTo>
                <a:lnTo>
                  <a:pt x="374002" y="8153"/>
                </a:lnTo>
                <a:lnTo>
                  <a:pt x="389890" y="8153"/>
                </a:lnTo>
                <a:lnTo>
                  <a:pt x="389890" y="54864"/>
                </a:lnTo>
                <a:lnTo>
                  <a:pt x="390372" y="55257"/>
                </a:lnTo>
                <a:lnTo>
                  <a:pt x="398284" y="55257"/>
                </a:lnTo>
                <a:lnTo>
                  <a:pt x="398691" y="54864"/>
                </a:lnTo>
                <a:lnTo>
                  <a:pt x="398691" y="8153"/>
                </a:lnTo>
                <a:lnTo>
                  <a:pt x="414578" y="8153"/>
                </a:lnTo>
                <a:lnTo>
                  <a:pt x="415061" y="7747"/>
                </a:lnTo>
                <a:lnTo>
                  <a:pt x="415061" y="7264"/>
                </a:lnTo>
                <a:lnTo>
                  <a:pt x="415061" y="495"/>
                </a:lnTo>
                <a:close/>
              </a:path>
            </a:pathLst>
          </a:custGeom>
          <a:solidFill>
            <a:srgbClr val="231F20"/>
          </a:solidFill>
        </p:spPr>
        <p:txBody>
          <a:bodyPr wrap="square" lIns="0" tIns="0" rIns="0" bIns="0" rtlCol="0"/>
          <a:lstStyle/>
          <a:p>
            <a:pPr defTabSz="829178">
              <a:defRPr/>
            </a:pPr>
            <a:endParaRPr sz="1632">
              <a:solidFill>
                <a:prstClr val="black"/>
              </a:solidFill>
              <a:latin typeface="Calibri"/>
            </a:endParaRPr>
          </a:p>
        </p:txBody>
      </p:sp>
      <p:sp>
        <p:nvSpPr>
          <p:cNvPr id="33" name="object 33"/>
          <p:cNvSpPr/>
          <p:nvPr/>
        </p:nvSpPr>
        <p:spPr>
          <a:xfrm>
            <a:off x="8254616" y="1108574"/>
            <a:ext cx="11516" cy="12092"/>
          </a:xfrm>
          <a:custGeom>
            <a:avLst/>
            <a:gdLst/>
            <a:ahLst/>
            <a:cxnLst/>
            <a:rect l="l" t="t" r="r" b="b"/>
            <a:pathLst>
              <a:path w="12700" h="13334">
                <a:moveTo>
                  <a:pt x="10579" y="0"/>
                </a:moveTo>
                <a:lnTo>
                  <a:pt x="8318" y="0"/>
                </a:lnTo>
                <a:lnTo>
                  <a:pt x="1777" y="0"/>
                </a:lnTo>
                <a:lnTo>
                  <a:pt x="0" y="1778"/>
                </a:lnTo>
                <a:lnTo>
                  <a:pt x="0" y="11049"/>
                </a:lnTo>
                <a:lnTo>
                  <a:pt x="1777" y="12827"/>
                </a:lnTo>
                <a:lnTo>
                  <a:pt x="10579" y="12827"/>
                </a:lnTo>
                <a:lnTo>
                  <a:pt x="12344" y="11049"/>
                </a:lnTo>
                <a:lnTo>
                  <a:pt x="12344" y="1778"/>
                </a:lnTo>
                <a:lnTo>
                  <a:pt x="10579" y="0"/>
                </a:lnTo>
                <a:close/>
              </a:path>
            </a:pathLst>
          </a:custGeom>
          <a:solidFill>
            <a:srgbClr val="231F20"/>
          </a:solidFill>
        </p:spPr>
        <p:txBody>
          <a:bodyPr wrap="square" lIns="0" tIns="0" rIns="0" bIns="0" rtlCol="0"/>
          <a:lstStyle/>
          <a:p>
            <a:pPr defTabSz="829178">
              <a:defRPr/>
            </a:pPr>
            <a:endParaRPr sz="1632">
              <a:solidFill>
                <a:prstClr val="black"/>
              </a:solidFill>
              <a:latin typeface="Calibri"/>
            </a:endParaRPr>
          </a:p>
        </p:txBody>
      </p:sp>
      <p:sp>
        <p:nvSpPr>
          <p:cNvPr id="34" name="object 34"/>
          <p:cNvSpPr/>
          <p:nvPr/>
        </p:nvSpPr>
        <p:spPr>
          <a:xfrm>
            <a:off x="8327101" y="1086557"/>
            <a:ext cx="345491" cy="50672"/>
          </a:xfrm>
          <a:custGeom>
            <a:avLst/>
            <a:gdLst/>
            <a:ahLst/>
            <a:cxnLst/>
            <a:rect l="l" t="t" r="r" b="b"/>
            <a:pathLst>
              <a:path w="381000" h="55880">
                <a:moveTo>
                  <a:pt x="34036" y="482"/>
                </a:moveTo>
                <a:lnTo>
                  <a:pt x="33553" y="0"/>
                </a:lnTo>
                <a:lnTo>
                  <a:pt x="393" y="0"/>
                </a:lnTo>
                <a:lnTo>
                  <a:pt x="0" y="482"/>
                </a:lnTo>
                <a:lnTo>
                  <a:pt x="0" y="54851"/>
                </a:lnTo>
                <a:lnTo>
                  <a:pt x="393" y="55257"/>
                </a:lnTo>
                <a:lnTo>
                  <a:pt x="8382" y="55257"/>
                </a:lnTo>
                <a:lnTo>
                  <a:pt x="8788" y="54851"/>
                </a:lnTo>
                <a:lnTo>
                  <a:pt x="8788" y="54368"/>
                </a:lnTo>
                <a:lnTo>
                  <a:pt x="8788" y="31623"/>
                </a:lnTo>
                <a:lnTo>
                  <a:pt x="33553" y="31623"/>
                </a:lnTo>
                <a:lnTo>
                  <a:pt x="34036" y="31140"/>
                </a:lnTo>
                <a:lnTo>
                  <a:pt x="34036" y="24523"/>
                </a:lnTo>
                <a:lnTo>
                  <a:pt x="33553" y="24117"/>
                </a:lnTo>
                <a:lnTo>
                  <a:pt x="8788" y="24117"/>
                </a:lnTo>
                <a:lnTo>
                  <a:pt x="8788" y="7505"/>
                </a:lnTo>
                <a:lnTo>
                  <a:pt x="33553" y="7505"/>
                </a:lnTo>
                <a:lnTo>
                  <a:pt x="34036" y="7086"/>
                </a:lnTo>
                <a:lnTo>
                  <a:pt x="34036" y="482"/>
                </a:lnTo>
                <a:close/>
              </a:path>
              <a:path w="381000" h="55880">
                <a:moveTo>
                  <a:pt x="95745" y="54940"/>
                </a:moveTo>
                <a:lnTo>
                  <a:pt x="95707" y="54368"/>
                </a:lnTo>
                <a:lnTo>
                  <a:pt x="95580" y="54127"/>
                </a:lnTo>
                <a:lnTo>
                  <a:pt x="83464" y="33312"/>
                </a:lnTo>
                <a:lnTo>
                  <a:pt x="82994" y="32512"/>
                </a:lnTo>
                <a:lnTo>
                  <a:pt x="90258" y="30568"/>
                </a:lnTo>
                <a:lnTo>
                  <a:pt x="94792" y="25730"/>
                </a:lnTo>
                <a:lnTo>
                  <a:pt x="95173" y="25323"/>
                </a:lnTo>
                <a:lnTo>
                  <a:pt x="95173" y="7505"/>
                </a:lnTo>
                <a:lnTo>
                  <a:pt x="95173" y="5562"/>
                </a:lnTo>
                <a:lnTo>
                  <a:pt x="88887" y="0"/>
                </a:lnTo>
                <a:lnTo>
                  <a:pt x="86385" y="0"/>
                </a:lnTo>
                <a:lnTo>
                  <a:pt x="86385" y="10718"/>
                </a:lnTo>
                <a:lnTo>
                  <a:pt x="86385" y="22745"/>
                </a:lnTo>
                <a:lnTo>
                  <a:pt x="82270" y="25730"/>
                </a:lnTo>
                <a:lnTo>
                  <a:pt x="63627" y="25730"/>
                </a:lnTo>
                <a:lnTo>
                  <a:pt x="63627" y="7505"/>
                </a:lnTo>
                <a:lnTo>
                  <a:pt x="83235" y="7505"/>
                </a:lnTo>
                <a:lnTo>
                  <a:pt x="86385" y="10718"/>
                </a:lnTo>
                <a:lnTo>
                  <a:pt x="86385" y="0"/>
                </a:lnTo>
                <a:lnTo>
                  <a:pt x="55245" y="0"/>
                </a:lnTo>
                <a:lnTo>
                  <a:pt x="54838" y="482"/>
                </a:lnTo>
                <a:lnTo>
                  <a:pt x="54927" y="54940"/>
                </a:lnTo>
                <a:lnTo>
                  <a:pt x="55245" y="55257"/>
                </a:lnTo>
                <a:lnTo>
                  <a:pt x="63233" y="55257"/>
                </a:lnTo>
                <a:lnTo>
                  <a:pt x="63550" y="54940"/>
                </a:lnTo>
                <a:lnTo>
                  <a:pt x="63627" y="33312"/>
                </a:lnTo>
                <a:lnTo>
                  <a:pt x="74206" y="33312"/>
                </a:lnTo>
                <a:lnTo>
                  <a:pt x="85775" y="54444"/>
                </a:lnTo>
                <a:lnTo>
                  <a:pt x="85979" y="54851"/>
                </a:lnTo>
                <a:lnTo>
                  <a:pt x="86550" y="55257"/>
                </a:lnTo>
                <a:lnTo>
                  <a:pt x="95491" y="55257"/>
                </a:lnTo>
                <a:lnTo>
                  <a:pt x="95745" y="54940"/>
                </a:lnTo>
                <a:close/>
              </a:path>
              <a:path w="381000" h="55880">
                <a:moveTo>
                  <a:pt x="151726" y="482"/>
                </a:moveTo>
                <a:lnTo>
                  <a:pt x="151244" y="0"/>
                </a:lnTo>
                <a:lnTo>
                  <a:pt x="118084" y="0"/>
                </a:lnTo>
                <a:lnTo>
                  <a:pt x="117678" y="482"/>
                </a:lnTo>
                <a:lnTo>
                  <a:pt x="117678" y="54851"/>
                </a:lnTo>
                <a:lnTo>
                  <a:pt x="118084" y="55257"/>
                </a:lnTo>
                <a:lnTo>
                  <a:pt x="151320" y="55257"/>
                </a:lnTo>
                <a:lnTo>
                  <a:pt x="151726" y="54851"/>
                </a:lnTo>
                <a:lnTo>
                  <a:pt x="151726" y="54368"/>
                </a:lnTo>
                <a:lnTo>
                  <a:pt x="151726" y="48158"/>
                </a:lnTo>
                <a:lnTo>
                  <a:pt x="151320" y="47752"/>
                </a:lnTo>
                <a:lnTo>
                  <a:pt x="126466" y="47752"/>
                </a:lnTo>
                <a:lnTo>
                  <a:pt x="126466" y="30251"/>
                </a:lnTo>
                <a:lnTo>
                  <a:pt x="151244" y="30251"/>
                </a:lnTo>
                <a:lnTo>
                  <a:pt x="151726" y="29768"/>
                </a:lnTo>
                <a:lnTo>
                  <a:pt x="151726" y="23152"/>
                </a:lnTo>
                <a:lnTo>
                  <a:pt x="151244" y="22745"/>
                </a:lnTo>
                <a:lnTo>
                  <a:pt x="126466" y="22745"/>
                </a:lnTo>
                <a:lnTo>
                  <a:pt x="126466" y="7505"/>
                </a:lnTo>
                <a:lnTo>
                  <a:pt x="151244" y="7505"/>
                </a:lnTo>
                <a:lnTo>
                  <a:pt x="151726" y="7086"/>
                </a:lnTo>
                <a:lnTo>
                  <a:pt x="151726" y="482"/>
                </a:lnTo>
                <a:close/>
              </a:path>
              <a:path w="381000" h="55880">
                <a:moveTo>
                  <a:pt x="230124" y="54368"/>
                </a:moveTo>
                <a:lnTo>
                  <a:pt x="223748" y="482"/>
                </a:lnTo>
                <a:lnTo>
                  <a:pt x="223266" y="0"/>
                </a:lnTo>
                <a:lnTo>
                  <a:pt x="211086" y="0"/>
                </a:lnTo>
                <a:lnTo>
                  <a:pt x="210845" y="482"/>
                </a:lnTo>
                <a:lnTo>
                  <a:pt x="200685" y="28638"/>
                </a:lnTo>
                <a:lnTo>
                  <a:pt x="190271" y="0"/>
                </a:lnTo>
                <a:lnTo>
                  <a:pt x="178092" y="0"/>
                </a:lnTo>
                <a:lnTo>
                  <a:pt x="177609" y="482"/>
                </a:lnTo>
                <a:lnTo>
                  <a:pt x="171234" y="54851"/>
                </a:lnTo>
                <a:lnTo>
                  <a:pt x="171640" y="55257"/>
                </a:lnTo>
                <a:lnTo>
                  <a:pt x="179946" y="55257"/>
                </a:lnTo>
                <a:lnTo>
                  <a:pt x="180263" y="54851"/>
                </a:lnTo>
                <a:lnTo>
                  <a:pt x="185191" y="6616"/>
                </a:lnTo>
                <a:lnTo>
                  <a:pt x="186956" y="13385"/>
                </a:lnTo>
                <a:lnTo>
                  <a:pt x="195834" y="35814"/>
                </a:lnTo>
                <a:lnTo>
                  <a:pt x="205524" y="35814"/>
                </a:lnTo>
                <a:lnTo>
                  <a:pt x="214388" y="13385"/>
                </a:lnTo>
                <a:lnTo>
                  <a:pt x="216166" y="6616"/>
                </a:lnTo>
                <a:lnTo>
                  <a:pt x="221081" y="54851"/>
                </a:lnTo>
                <a:lnTo>
                  <a:pt x="221411" y="55257"/>
                </a:lnTo>
                <a:lnTo>
                  <a:pt x="229717" y="55257"/>
                </a:lnTo>
                <a:lnTo>
                  <a:pt x="230124" y="54851"/>
                </a:lnTo>
                <a:lnTo>
                  <a:pt x="230124" y="54368"/>
                </a:lnTo>
                <a:close/>
              </a:path>
              <a:path w="381000" h="55880">
                <a:moveTo>
                  <a:pt x="287147" y="495"/>
                </a:moveTo>
                <a:lnTo>
                  <a:pt x="286664" y="0"/>
                </a:lnTo>
                <a:lnTo>
                  <a:pt x="246087" y="0"/>
                </a:lnTo>
                <a:lnTo>
                  <a:pt x="245605" y="495"/>
                </a:lnTo>
                <a:lnTo>
                  <a:pt x="245605" y="7747"/>
                </a:lnTo>
                <a:lnTo>
                  <a:pt x="246087" y="8153"/>
                </a:lnTo>
                <a:lnTo>
                  <a:pt x="261975" y="8153"/>
                </a:lnTo>
                <a:lnTo>
                  <a:pt x="261975" y="54864"/>
                </a:lnTo>
                <a:lnTo>
                  <a:pt x="262458" y="55257"/>
                </a:lnTo>
                <a:lnTo>
                  <a:pt x="270370" y="55257"/>
                </a:lnTo>
                <a:lnTo>
                  <a:pt x="270776" y="54864"/>
                </a:lnTo>
                <a:lnTo>
                  <a:pt x="270776" y="8153"/>
                </a:lnTo>
                <a:lnTo>
                  <a:pt x="286664" y="8153"/>
                </a:lnTo>
                <a:lnTo>
                  <a:pt x="287147" y="7747"/>
                </a:lnTo>
                <a:lnTo>
                  <a:pt x="287147" y="7264"/>
                </a:lnTo>
                <a:lnTo>
                  <a:pt x="287147" y="495"/>
                </a:lnTo>
                <a:close/>
              </a:path>
              <a:path w="381000" h="55880">
                <a:moveTo>
                  <a:pt x="314236" y="482"/>
                </a:moveTo>
                <a:lnTo>
                  <a:pt x="313829" y="0"/>
                </a:lnTo>
                <a:lnTo>
                  <a:pt x="305841" y="0"/>
                </a:lnTo>
                <a:lnTo>
                  <a:pt x="305447" y="482"/>
                </a:lnTo>
                <a:lnTo>
                  <a:pt x="305447" y="54851"/>
                </a:lnTo>
                <a:lnTo>
                  <a:pt x="305841" y="55257"/>
                </a:lnTo>
                <a:lnTo>
                  <a:pt x="313829" y="55257"/>
                </a:lnTo>
                <a:lnTo>
                  <a:pt x="314236" y="54851"/>
                </a:lnTo>
                <a:lnTo>
                  <a:pt x="314236" y="54368"/>
                </a:lnTo>
                <a:lnTo>
                  <a:pt x="314236" y="482"/>
                </a:lnTo>
                <a:close/>
              </a:path>
              <a:path w="381000" h="55880">
                <a:moveTo>
                  <a:pt x="380631" y="6464"/>
                </a:moveTo>
                <a:lnTo>
                  <a:pt x="373697" y="12"/>
                </a:lnTo>
                <a:lnTo>
                  <a:pt x="371843" y="12"/>
                </a:lnTo>
                <a:lnTo>
                  <a:pt x="371843" y="10972"/>
                </a:lnTo>
                <a:lnTo>
                  <a:pt x="371843" y="44297"/>
                </a:lnTo>
                <a:lnTo>
                  <a:pt x="367398" y="47764"/>
                </a:lnTo>
                <a:lnTo>
                  <a:pt x="347802" y="47764"/>
                </a:lnTo>
                <a:lnTo>
                  <a:pt x="347802" y="7518"/>
                </a:lnTo>
                <a:lnTo>
                  <a:pt x="367398" y="7518"/>
                </a:lnTo>
                <a:lnTo>
                  <a:pt x="371843" y="10972"/>
                </a:lnTo>
                <a:lnTo>
                  <a:pt x="371843" y="12"/>
                </a:lnTo>
                <a:lnTo>
                  <a:pt x="339407" y="12"/>
                </a:lnTo>
                <a:lnTo>
                  <a:pt x="339001" y="495"/>
                </a:lnTo>
                <a:lnTo>
                  <a:pt x="339001" y="54864"/>
                </a:lnTo>
                <a:lnTo>
                  <a:pt x="339407" y="55270"/>
                </a:lnTo>
                <a:lnTo>
                  <a:pt x="373697" y="55270"/>
                </a:lnTo>
                <a:lnTo>
                  <a:pt x="380631" y="48818"/>
                </a:lnTo>
                <a:lnTo>
                  <a:pt x="380631" y="47764"/>
                </a:lnTo>
                <a:lnTo>
                  <a:pt x="380631" y="7518"/>
                </a:lnTo>
                <a:lnTo>
                  <a:pt x="380631" y="6464"/>
                </a:lnTo>
                <a:close/>
              </a:path>
            </a:pathLst>
          </a:custGeom>
          <a:solidFill>
            <a:srgbClr val="231F20"/>
          </a:solidFill>
        </p:spPr>
        <p:txBody>
          <a:bodyPr wrap="square" lIns="0" tIns="0" rIns="0" bIns="0" rtlCol="0"/>
          <a:lstStyle/>
          <a:p>
            <a:pPr defTabSz="829178">
              <a:defRPr/>
            </a:pPr>
            <a:endParaRPr sz="1632">
              <a:solidFill>
                <a:prstClr val="black"/>
              </a:solidFill>
              <a:latin typeface="Calibri"/>
            </a:endParaRPr>
          </a:p>
        </p:txBody>
      </p:sp>
      <p:grpSp>
        <p:nvGrpSpPr>
          <p:cNvPr id="41" name="object 16"/>
          <p:cNvGrpSpPr>
            <a:grpSpLocks noChangeAspect="1"/>
          </p:cNvGrpSpPr>
          <p:nvPr/>
        </p:nvGrpSpPr>
        <p:grpSpPr>
          <a:xfrm>
            <a:off x="-15241458" y="2876214"/>
            <a:ext cx="23452428" cy="1795466"/>
            <a:chOff x="407649" y="921219"/>
            <a:chExt cx="9895205" cy="757555"/>
          </a:xfrm>
        </p:grpSpPr>
        <p:sp>
          <p:nvSpPr>
            <p:cNvPr id="42" name="object 17"/>
            <p:cNvSpPr/>
            <p:nvPr/>
          </p:nvSpPr>
          <p:spPr>
            <a:xfrm>
              <a:off x="9111144" y="1249184"/>
              <a:ext cx="164465" cy="164465"/>
            </a:xfrm>
            <a:custGeom>
              <a:avLst/>
              <a:gdLst/>
              <a:ahLst/>
              <a:cxnLst/>
              <a:rect l="l" t="t" r="r" b="b"/>
              <a:pathLst>
                <a:path w="164465" h="164465">
                  <a:moveTo>
                    <a:pt x="163969" y="0"/>
                  </a:moveTo>
                  <a:lnTo>
                    <a:pt x="0" y="0"/>
                  </a:lnTo>
                  <a:lnTo>
                    <a:pt x="0" y="163982"/>
                  </a:lnTo>
                  <a:lnTo>
                    <a:pt x="163969" y="163982"/>
                  </a:lnTo>
                  <a:lnTo>
                    <a:pt x="163969" y="0"/>
                  </a:lnTo>
                  <a:close/>
                </a:path>
              </a:pathLst>
            </a:custGeom>
            <a:solidFill>
              <a:srgbClr val="73C167"/>
            </a:solidFill>
          </p:spPr>
          <p:txBody>
            <a:bodyPr wrap="square" lIns="0" tIns="0" rIns="0" bIns="0" rtlCol="0"/>
            <a:lstStyle/>
            <a:p>
              <a:pPr defTabSz="829178">
                <a:defRPr/>
              </a:pPr>
              <a:endParaRPr sz="1632">
                <a:solidFill>
                  <a:prstClr val="black"/>
                </a:solidFill>
                <a:latin typeface="Calibri"/>
              </a:endParaRPr>
            </a:p>
          </p:txBody>
        </p:sp>
        <p:sp>
          <p:nvSpPr>
            <p:cNvPr id="43" name="object 18"/>
            <p:cNvSpPr/>
            <p:nvPr/>
          </p:nvSpPr>
          <p:spPr>
            <a:xfrm>
              <a:off x="8947175" y="1249184"/>
              <a:ext cx="164465" cy="164465"/>
            </a:xfrm>
            <a:custGeom>
              <a:avLst/>
              <a:gdLst/>
              <a:ahLst/>
              <a:cxnLst/>
              <a:rect l="l" t="t" r="r" b="b"/>
              <a:pathLst>
                <a:path w="164465" h="164465">
                  <a:moveTo>
                    <a:pt x="163982" y="0"/>
                  </a:moveTo>
                  <a:lnTo>
                    <a:pt x="0" y="0"/>
                  </a:lnTo>
                  <a:lnTo>
                    <a:pt x="0" y="163982"/>
                  </a:lnTo>
                  <a:lnTo>
                    <a:pt x="163982" y="163982"/>
                  </a:lnTo>
                  <a:lnTo>
                    <a:pt x="163982" y="0"/>
                  </a:lnTo>
                  <a:close/>
                </a:path>
              </a:pathLst>
            </a:custGeom>
            <a:solidFill>
              <a:srgbClr val="43B649"/>
            </a:solidFill>
          </p:spPr>
          <p:txBody>
            <a:bodyPr wrap="square" lIns="0" tIns="0" rIns="0" bIns="0" rtlCol="0"/>
            <a:lstStyle/>
            <a:p>
              <a:pPr defTabSz="829178">
                <a:defRPr/>
              </a:pPr>
              <a:endParaRPr sz="1632">
                <a:solidFill>
                  <a:prstClr val="black"/>
                </a:solidFill>
                <a:latin typeface="Calibri"/>
              </a:endParaRPr>
            </a:p>
          </p:txBody>
        </p:sp>
        <p:sp>
          <p:nvSpPr>
            <p:cNvPr id="44" name="object 19"/>
            <p:cNvSpPr/>
            <p:nvPr/>
          </p:nvSpPr>
          <p:spPr>
            <a:xfrm>
              <a:off x="9275114" y="1249184"/>
              <a:ext cx="164465" cy="164465"/>
            </a:xfrm>
            <a:custGeom>
              <a:avLst/>
              <a:gdLst/>
              <a:ahLst/>
              <a:cxnLst/>
              <a:rect l="l" t="t" r="r" b="b"/>
              <a:pathLst>
                <a:path w="164465" h="164465">
                  <a:moveTo>
                    <a:pt x="163982" y="0"/>
                  </a:moveTo>
                  <a:lnTo>
                    <a:pt x="0" y="0"/>
                  </a:lnTo>
                  <a:lnTo>
                    <a:pt x="0" y="163982"/>
                  </a:lnTo>
                  <a:lnTo>
                    <a:pt x="163982" y="163982"/>
                  </a:lnTo>
                  <a:lnTo>
                    <a:pt x="163982" y="0"/>
                  </a:lnTo>
                  <a:close/>
                </a:path>
              </a:pathLst>
            </a:custGeom>
            <a:solidFill>
              <a:srgbClr val="95CE8B"/>
            </a:solidFill>
          </p:spPr>
          <p:txBody>
            <a:bodyPr wrap="square" lIns="0" tIns="0" rIns="0" bIns="0" rtlCol="0"/>
            <a:lstStyle/>
            <a:p>
              <a:pPr defTabSz="829178">
                <a:defRPr/>
              </a:pPr>
              <a:endParaRPr sz="1632">
                <a:solidFill>
                  <a:prstClr val="black"/>
                </a:solidFill>
                <a:latin typeface="Calibri"/>
              </a:endParaRPr>
            </a:p>
          </p:txBody>
        </p:sp>
        <p:sp>
          <p:nvSpPr>
            <p:cNvPr id="45" name="object 20"/>
            <p:cNvSpPr/>
            <p:nvPr/>
          </p:nvSpPr>
          <p:spPr>
            <a:xfrm>
              <a:off x="9439096" y="1249184"/>
              <a:ext cx="164465" cy="164465"/>
            </a:xfrm>
            <a:custGeom>
              <a:avLst/>
              <a:gdLst/>
              <a:ahLst/>
              <a:cxnLst/>
              <a:rect l="l" t="t" r="r" b="b"/>
              <a:pathLst>
                <a:path w="164465" h="164465">
                  <a:moveTo>
                    <a:pt x="163982" y="0"/>
                  </a:moveTo>
                  <a:lnTo>
                    <a:pt x="0" y="0"/>
                  </a:lnTo>
                  <a:lnTo>
                    <a:pt x="0" y="163982"/>
                  </a:lnTo>
                  <a:lnTo>
                    <a:pt x="163982" y="163982"/>
                  </a:lnTo>
                  <a:lnTo>
                    <a:pt x="163982" y="0"/>
                  </a:lnTo>
                  <a:close/>
                </a:path>
              </a:pathLst>
            </a:custGeom>
            <a:solidFill>
              <a:srgbClr val="B8DDAE"/>
            </a:solidFill>
          </p:spPr>
          <p:txBody>
            <a:bodyPr wrap="square" lIns="0" tIns="0" rIns="0" bIns="0" rtlCol="0"/>
            <a:lstStyle/>
            <a:p>
              <a:pPr defTabSz="829178">
                <a:defRPr/>
              </a:pPr>
              <a:endParaRPr sz="1632">
                <a:solidFill>
                  <a:prstClr val="black"/>
                </a:solidFill>
                <a:latin typeface="Calibri"/>
              </a:endParaRPr>
            </a:p>
          </p:txBody>
        </p:sp>
        <p:sp>
          <p:nvSpPr>
            <p:cNvPr id="46" name="object 21"/>
            <p:cNvSpPr/>
            <p:nvPr/>
          </p:nvSpPr>
          <p:spPr>
            <a:xfrm>
              <a:off x="9439099" y="1413163"/>
              <a:ext cx="164465" cy="164465"/>
            </a:xfrm>
            <a:custGeom>
              <a:avLst/>
              <a:gdLst/>
              <a:ahLst/>
              <a:cxnLst/>
              <a:rect l="l" t="t" r="r" b="b"/>
              <a:pathLst>
                <a:path w="164465" h="164465">
                  <a:moveTo>
                    <a:pt x="163982" y="0"/>
                  </a:moveTo>
                  <a:lnTo>
                    <a:pt x="0" y="0"/>
                  </a:lnTo>
                  <a:lnTo>
                    <a:pt x="0" y="163982"/>
                  </a:lnTo>
                  <a:lnTo>
                    <a:pt x="163982" y="163982"/>
                  </a:lnTo>
                  <a:lnTo>
                    <a:pt x="163982" y="0"/>
                  </a:lnTo>
                  <a:close/>
                </a:path>
              </a:pathLst>
            </a:custGeom>
            <a:solidFill>
              <a:srgbClr val="426C8F"/>
            </a:solidFill>
          </p:spPr>
          <p:txBody>
            <a:bodyPr wrap="square" lIns="0" tIns="0" rIns="0" bIns="0" rtlCol="0"/>
            <a:lstStyle/>
            <a:p>
              <a:pPr defTabSz="829178">
                <a:defRPr/>
              </a:pPr>
              <a:endParaRPr sz="1632">
                <a:solidFill>
                  <a:prstClr val="black"/>
                </a:solidFill>
                <a:latin typeface="Calibri"/>
              </a:endParaRPr>
            </a:p>
          </p:txBody>
        </p:sp>
        <p:sp>
          <p:nvSpPr>
            <p:cNvPr id="47" name="object 22"/>
            <p:cNvSpPr/>
            <p:nvPr/>
          </p:nvSpPr>
          <p:spPr>
            <a:xfrm>
              <a:off x="9603079" y="1413167"/>
              <a:ext cx="164465" cy="164465"/>
            </a:xfrm>
            <a:custGeom>
              <a:avLst/>
              <a:gdLst/>
              <a:ahLst/>
              <a:cxnLst/>
              <a:rect l="l" t="t" r="r" b="b"/>
              <a:pathLst>
                <a:path w="164465" h="164465">
                  <a:moveTo>
                    <a:pt x="163982" y="0"/>
                  </a:moveTo>
                  <a:lnTo>
                    <a:pt x="0" y="0"/>
                  </a:lnTo>
                  <a:lnTo>
                    <a:pt x="0" y="163982"/>
                  </a:lnTo>
                  <a:lnTo>
                    <a:pt x="163982" y="163982"/>
                  </a:lnTo>
                  <a:lnTo>
                    <a:pt x="163982" y="0"/>
                  </a:lnTo>
                  <a:close/>
                </a:path>
              </a:pathLst>
            </a:custGeom>
            <a:solidFill>
              <a:srgbClr val="00577E"/>
            </a:solidFill>
          </p:spPr>
          <p:txBody>
            <a:bodyPr wrap="square" lIns="0" tIns="0" rIns="0" bIns="0" rtlCol="0"/>
            <a:lstStyle/>
            <a:p>
              <a:pPr defTabSz="829178">
                <a:defRPr/>
              </a:pPr>
              <a:endParaRPr sz="1632">
                <a:solidFill>
                  <a:prstClr val="black"/>
                </a:solidFill>
                <a:latin typeface="Calibri"/>
              </a:endParaRPr>
            </a:p>
          </p:txBody>
        </p:sp>
        <p:sp>
          <p:nvSpPr>
            <p:cNvPr id="48" name="object 23"/>
            <p:cNvSpPr/>
            <p:nvPr/>
          </p:nvSpPr>
          <p:spPr>
            <a:xfrm>
              <a:off x="9275117" y="1413163"/>
              <a:ext cx="164465" cy="164465"/>
            </a:xfrm>
            <a:custGeom>
              <a:avLst/>
              <a:gdLst/>
              <a:ahLst/>
              <a:cxnLst/>
              <a:rect l="l" t="t" r="r" b="b"/>
              <a:pathLst>
                <a:path w="164465" h="164465">
                  <a:moveTo>
                    <a:pt x="163982" y="0"/>
                  </a:moveTo>
                  <a:lnTo>
                    <a:pt x="0" y="0"/>
                  </a:lnTo>
                  <a:lnTo>
                    <a:pt x="0" y="163982"/>
                  </a:lnTo>
                  <a:lnTo>
                    <a:pt x="163982" y="163982"/>
                  </a:lnTo>
                  <a:lnTo>
                    <a:pt x="163982" y="0"/>
                  </a:lnTo>
                  <a:close/>
                </a:path>
              </a:pathLst>
            </a:custGeom>
            <a:solidFill>
              <a:srgbClr val="6B85A3"/>
            </a:solidFill>
          </p:spPr>
          <p:txBody>
            <a:bodyPr wrap="square" lIns="0" tIns="0" rIns="0" bIns="0" rtlCol="0"/>
            <a:lstStyle/>
            <a:p>
              <a:pPr defTabSz="829178">
                <a:defRPr/>
              </a:pPr>
              <a:endParaRPr sz="1632">
                <a:solidFill>
                  <a:prstClr val="black"/>
                </a:solidFill>
                <a:latin typeface="Calibri"/>
              </a:endParaRPr>
            </a:p>
          </p:txBody>
        </p:sp>
        <p:sp>
          <p:nvSpPr>
            <p:cNvPr id="49" name="object 24"/>
            <p:cNvSpPr/>
            <p:nvPr/>
          </p:nvSpPr>
          <p:spPr>
            <a:xfrm>
              <a:off x="9111147" y="1413163"/>
              <a:ext cx="164465" cy="164465"/>
            </a:xfrm>
            <a:custGeom>
              <a:avLst/>
              <a:gdLst/>
              <a:ahLst/>
              <a:cxnLst/>
              <a:rect l="l" t="t" r="r" b="b"/>
              <a:pathLst>
                <a:path w="164465" h="164465">
                  <a:moveTo>
                    <a:pt x="163969" y="0"/>
                  </a:moveTo>
                  <a:lnTo>
                    <a:pt x="0" y="0"/>
                  </a:lnTo>
                  <a:lnTo>
                    <a:pt x="0" y="163982"/>
                  </a:lnTo>
                  <a:lnTo>
                    <a:pt x="163969" y="163982"/>
                  </a:lnTo>
                  <a:lnTo>
                    <a:pt x="163969" y="0"/>
                  </a:lnTo>
                  <a:close/>
                </a:path>
              </a:pathLst>
            </a:custGeom>
            <a:solidFill>
              <a:srgbClr val="95A5BC"/>
            </a:solidFill>
          </p:spPr>
          <p:txBody>
            <a:bodyPr wrap="square" lIns="0" tIns="0" rIns="0" bIns="0" rtlCol="0"/>
            <a:lstStyle/>
            <a:p>
              <a:pPr defTabSz="829178">
                <a:defRPr/>
              </a:pPr>
              <a:endParaRPr sz="1632">
                <a:solidFill>
                  <a:prstClr val="black"/>
                </a:solidFill>
                <a:latin typeface="Calibri"/>
              </a:endParaRPr>
            </a:p>
          </p:txBody>
        </p:sp>
        <p:sp>
          <p:nvSpPr>
            <p:cNvPr id="50" name="object 25"/>
            <p:cNvSpPr/>
            <p:nvPr/>
          </p:nvSpPr>
          <p:spPr>
            <a:xfrm>
              <a:off x="9439096" y="1085202"/>
              <a:ext cx="164465" cy="164465"/>
            </a:xfrm>
            <a:custGeom>
              <a:avLst/>
              <a:gdLst/>
              <a:ahLst/>
              <a:cxnLst/>
              <a:rect l="l" t="t" r="r" b="b"/>
              <a:pathLst>
                <a:path w="164465" h="164465">
                  <a:moveTo>
                    <a:pt x="163982" y="0"/>
                  </a:moveTo>
                  <a:lnTo>
                    <a:pt x="0" y="0"/>
                  </a:lnTo>
                  <a:lnTo>
                    <a:pt x="0" y="163982"/>
                  </a:lnTo>
                  <a:lnTo>
                    <a:pt x="163982" y="163982"/>
                  </a:lnTo>
                  <a:lnTo>
                    <a:pt x="163982" y="0"/>
                  </a:lnTo>
                  <a:close/>
                </a:path>
              </a:pathLst>
            </a:custGeom>
            <a:solidFill>
              <a:srgbClr val="DB6F3D"/>
            </a:solidFill>
          </p:spPr>
          <p:txBody>
            <a:bodyPr wrap="square" lIns="0" tIns="0" rIns="0" bIns="0" rtlCol="0"/>
            <a:lstStyle/>
            <a:p>
              <a:pPr defTabSz="829178">
                <a:defRPr/>
              </a:pPr>
              <a:endParaRPr sz="1632">
                <a:solidFill>
                  <a:prstClr val="black"/>
                </a:solidFill>
                <a:latin typeface="Calibri"/>
              </a:endParaRPr>
            </a:p>
          </p:txBody>
        </p:sp>
        <p:sp>
          <p:nvSpPr>
            <p:cNvPr id="51" name="object 26"/>
            <p:cNvSpPr/>
            <p:nvPr/>
          </p:nvSpPr>
          <p:spPr>
            <a:xfrm>
              <a:off x="9439096" y="921219"/>
              <a:ext cx="164465" cy="164465"/>
            </a:xfrm>
            <a:custGeom>
              <a:avLst/>
              <a:gdLst/>
              <a:ahLst/>
              <a:cxnLst/>
              <a:rect l="l" t="t" r="r" b="b"/>
              <a:pathLst>
                <a:path w="164465" h="164465">
                  <a:moveTo>
                    <a:pt x="163982" y="0"/>
                  </a:moveTo>
                  <a:lnTo>
                    <a:pt x="0" y="0"/>
                  </a:lnTo>
                  <a:lnTo>
                    <a:pt x="0" y="163982"/>
                  </a:lnTo>
                  <a:lnTo>
                    <a:pt x="163982" y="163982"/>
                  </a:lnTo>
                  <a:lnTo>
                    <a:pt x="163982" y="0"/>
                  </a:lnTo>
                  <a:close/>
                </a:path>
              </a:pathLst>
            </a:custGeom>
            <a:solidFill>
              <a:srgbClr val="D34F1D"/>
            </a:solidFill>
          </p:spPr>
          <p:txBody>
            <a:bodyPr wrap="square" lIns="0" tIns="0" rIns="0" bIns="0" rtlCol="0"/>
            <a:lstStyle/>
            <a:p>
              <a:pPr defTabSz="829178">
                <a:defRPr/>
              </a:pPr>
              <a:endParaRPr sz="1632">
                <a:solidFill>
                  <a:prstClr val="black"/>
                </a:solidFill>
                <a:latin typeface="Calibri"/>
              </a:endParaRPr>
            </a:p>
          </p:txBody>
        </p:sp>
        <p:sp>
          <p:nvSpPr>
            <p:cNvPr id="52" name="object 27"/>
            <p:cNvSpPr/>
            <p:nvPr/>
          </p:nvSpPr>
          <p:spPr>
            <a:xfrm>
              <a:off x="9275114" y="1085202"/>
              <a:ext cx="164465" cy="164465"/>
            </a:xfrm>
            <a:custGeom>
              <a:avLst/>
              <a:gdLst/>
              <a:ahLst/>
              <a:cxnLst/>
              <a:rect l="l" t="t" r="r" b="b"/>
              <a:pathLst>
                <a:path w="164465" h="164465">
                  <a:moveTo>
                    <a:pt x="163982" y="0"/>
                  </a:moveTo>
                  <a:lnTo>
                    <a:pt x="0" y="0"/>
                  </a:lnTo>
                  <a:lnTo>
                    <a:pt x="0" y="163982"/>
                  </a:lnTo>
                  <a:lnTo>
                    <a:pt x="163982" y="163982"/>
                  </a:lnTo>
                  <a:lnTo>
                    <a:pt x="163982" y="0"/>
                  </a:lnTo>
                  <a:close/>
                </a:path>
              </a:pathLst>
            </a:custGeom>
            <a:solidFill>
              <a:srgbClr val="E48E64"/>
            </a:solidFill>
          </p:spPr>
          <p:txBody>
            <a:bodyPr wrap="square" lIns="0" tIns="0" rIns="0" bIns="0" rtlCol="0"/>
            <a:lstStyle/>
            <a:p>
              <a:pPr defTabSz="829178">
                <a:defRPr/>
              </a:pPr>
              <a:endParaRPr sz="1632">
                <a:solidFill>
                  <a:prstClr val="black"/>
                </a:solidFill>
                <a:latin typeface="Calibri"/>
              </a:endParaRPr>
            </a:p>
          </p:txBody>
        </p:sp>
        <p:sp>
          <p:nvSpPr>
            <p:cNvPr id="53" name="object 28"/>
            <p:cNvSpPr/>
            <p:nvPr/>
          </p:nvSpPr>
          <p:spPr>
            <a:xfrm>
              <a:off x="9111144" y="1085202"/>
              <a:ext cx="164465" cy="164465"/>
            </a:xfrm>
            <a:custGeom>
              <a:avLst/>
              <a:gdLst/>
              <a:ahLst/>
              <a:cxnLst/>
              <a:rect l="l" t="t" r="r" b="b"/>
              <a:pathLst>
                <a:path w="164465" h="164465">
                  <a:moveTo>
                    <a:pt x="163969" y="0"/>
                  </a:moveTo>
                  <a:lnTo>
                    <a:pt x="0" y="0"/>
                  </a:lnTo>
                  <a:lnTo>
                    <a:pt x="0" y="163982"/>
                  </a:lnTo>
                  <a:lnTo>
                    <a:pt x="163969" y="163982"/>
                  </a:lnTo>
                  <a:lnTo>
                    <a:pt x="163969" y="0"/>
                  </a:lnTo>
                  <a:close/>
                </a:path>
              </a:pathLst>
            </a:custGeom>
            <a:solidFill>
              <a:srgbClr val="EBAE8D"/>
            </a:solidFill>
          </p:spPr>
          <p:txBody>
            <a:bodyPr wrap="square" lIns="0" tIns="0" rIns="0" bIns="0" rtlCol="0"/>
            <a:lstStyle/>
            <a:p>
              <a:pPr defTabSz="829178">
                <a:defRPr/>
              </a:pPr>
              <a:endParaRPr sz="1632">
                <a:solidFill>
                  <a:prstClr val="black"/>
                </a:solidFill>
                <a:latin typeface="Calibri"/>
              </a:endParaRPr>
            </a:p>
          </p:txBody>
        </p:sp>
        <p:sp>
          <p:nvSpPr>
            <p:cNvPr id="54" name="object 29"/>
            <p:cNvSpPr/>
            <p:nvPr/>
          </p:nvSpPr>
          <p:spPr>
            <a:xfrm>
              <a:off x="413999" y="1424929"/>
              <a:ext cx="9882505" cy="247650"/>
            </a:xfrm>
            <a:custGeom>
              <a:avLst/>
              <a:gdLst/>
              <a:ahLst/>
              <a:cxnLst/>
              <a:rect l="l" t="t" r="r" b="b"/>
              <a:pathLst>
                <a:path w="9882505" h="247650">
                  <a:moveTo>
                    <a:pt x="0" y="0"/>
                  </a:moveTo>
                  <a:lnTo>
                    <a:pt x="8448967" y="0"/>
                  </a:lnTo>
                  <a:lnTo>
                    <a:pt x="8448967" y="88544"/>
                  </a:lnTo>
                  <a:lnTo>
                    <a:pt x="8611349" y="88544"/>
                  </a:lnTo>
                  <a:lnTo>
                    <a:pt x="8611349" y="247065"/>
                  </a:lnTo>
                  <a:lnTo>
                    <a:pt x="9437268" y="247065"/>
                  </a:lnTo>
                  <a:lnTo>
                    <a:pt x="9437268" y="0"/>
                  </a:lnTo>
                  <a:lnTo>
                    <a:pt x="9881997" y="0"/>
                  </a:lnTo>
                </a:path>
              </a:pathLst>
            </a:custGeom>
            <a:ln w="12700">
              <a:solidFill>
                <a:srgbClr val="D34F1D"/>
              </a:solidFill>
            </a:ln>
          </p:spPr>
          <p:txBody>
            <a:bodyPr wrap="square" lIns="0" tIns="0" rIns="0" bIns="0" rtlCol="0"/>
            <a:lstStyle/>
            <a:p>
              <a:pPr defTabSz="829178">
                <a:defRPr/>
              </a:pPr>
              <a:endParaRPr sz="1632">
                <a:solidFill>
                  <a:prstClr val="black"/>
                </a:solidFill>
                <a:latin typeface="Calibri"/>
              </a:endParaRPr>
            </a:p>
          </p:txBody>
        </p:sp>
      </p:grpSp>
      <p:sp>
        <p:nvSpPr>
          <p:cNvPr id="35" name="Tekstfelt 34"/>
          <p:cNvSpPr txBox="1"/>
          <p:nvPr/>
        </p:nvSpPr>
        <p:spPr>
          <a:xfrm>
            <a:off x="2917481" y="2047036"/>
            <a:ext cx="3246306" cy="483081"/>
          </a:xfrm>
          <a:prstGeom prst="rect">
            <a:avLst/>
          </a:prstGeom>
          <a:noFill/>
        </p:spPr>
        <p:txBody>
          <a:bodyPr wrap="square" rtlCol="0">
            <a:spAutoFit/>
          </a:bodyPr>
          <a:lstStyle/>
          <a:p>
            <a:r>
              <a:rPr lang="da-DK" sz="2539" dirty="0"/>
              <a:t>Tak for ordet!</a:t>
            </a:r>
          </a:p>
        </p:txBody>
      </p:sp>
      <p:sp>
        <p:nvSpPr>
          <p:cNvPr id="36" name="Tekstfelt 35"/>
          <p:cNvSpPr txBox="1"/>
          <p:nvPr/>
        </p:nvSpPr>
        <p:spPr>
          <a:xfrm>
            <a:off x="2321572" y="4876581"/>
            <a:ext cx="3064950" cy="1348126"/>
          </a:xfrm>
          <a:prstGeom prst="rect">
            <a:avLst/>
          </a:prstGeom>
          <a:noFill/>
        </p:spPr>
        <p:txBody>
          <a:bodyPr wrap="square" rtlCol="0">
            <a:spAutoFit/>
          </a:bodyPr>
          <a:lstStyle/>
          <a:p>
            <a:r>
              <a:rPr lang="da-DK" sz="1632" dirty="0"/>
              <a:t>Martin Nilsson</a:t>
            </a:r>
          </a:p>
          <a:p>
            <a:r>
              <a:rPr lang="da-DK" sz="1632" dirty="0"/>
              <a:t>Projektleder</a:t>
            </a:r>
          </a:p>
          <a:p>
            <a:r>
              <a:rPr lang="da-DK" sz="1632" dirty="0"/>
              <a:t>Nakskov 2030</a:t>
            </a:r>
          </a:p>
          <a:p>
            <a:r>
              <a:rPr lang="da-DK" sz="1632" dirty="0"/>
              <a:t>51532357</a:t>
            </a:r>
          </a:p>
          <a:p>
            <a:r>
              <a:rPr lang="da-DK" sz="1632" dirty="0"/>
              <a:t>mnil@lolland.dk</a:t>
            </a:r>
          </a:p>
        </p:txBody>
      </p:sp>
      <p:sp>
        <p:nvSpPr>
          <p:cNvPr id="37" name="Tekstfelt 36">
            <a:extLst>
              <a:ext uri="{FF2B5EF4-FFF2-40B4-BE49-F238E27FC236}">
                <a16:creationId xmlns:a16="http://schemas.microsoft.com/office/drawing/2014/main" id="{DF1F66FE-2727-4C99-443D-CD688A0DA87F}"/>
              </a:ext>
            </a:extLst>
          </p:cNvPr>
          <p:cNvSpPr txBox="1"/>
          <p:nvPr/>
        </p:nvSpPr>
        <p:spPr>
          <a:xfrm>
            <a:off x="1530020" y="683177"/>
            <a:ext cx="1736950" cy="523220"/>
          </a:xfrm>
          <a:prstGeom prst="rect">
            <a:avLst/>
          </a:prstGeom>
          <a:noFill/>
        </p:spPr>
        <p:txBody>
          <a:bodyPr wrap="none" rtlCol="0">
            <a:spAutoFit/>
          </a:bodyPr>
          <a:lstStyle/>
          <a:p>
            <a:r>
              <a:rPr lang="da-DK" sz="2800" b="1" dirty="0"/>
              <a:t>Spørgsmål</a:t>
            </a:r>
          </a:p>
        </p:txBody>
      </p:sp>
    </p:spTree>
    <p:extLst>
      <p:ext uri="{BB962C8B-B14F-4D97-AF65-F5344CB8AC3E}">
        <p14:creationId xmlns:p14="http://schemas.microsoft.com/office/powerpoint/2010/main" val="25656340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07383A-25C7-2EA6-F38B-F9ED5E9F241C}"/>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D04BF1E1-8222-163C-EA13-5D9826F4976F}"/>
              </a:ext>
            </a:extLst>
          </p:cNvPr>
          <p:cNvSpPr>
            <a:spLocks noGrp="1"/>
          </p:cNvSpPr>
          <p:nvPr>
            <p:ph idx="1"/>
          </p:nvPr>
        </p:nvSpPr>
        <p:spPr/>
        <p:txBody>
          <a:bodyPr/>
          <a:lstStyle/>
          <a:p>
            <a:endParaRPr lang="da-DK"/>
          </a:p>
        </p:txBody>
      </p:sp>
      <p:pic>
        <p:nvPicPr>
          <p:cNvPr id="5" name="Billede 4">
            <a:extLst>
              <a:ext uri="{FF2B5EF4-FFF2-40B4-BE49-F238E27FC236}">
                <a16:creationId xmlns:a16="http://schemas.microsoft.com/office/drawing/2014/main" id="{6D71B3F4-44A2-1BBC-9929-5312BBDF5201}"/>
              </a:ext>
            </a:extLst>
          </p:cNvPr>
          <p:cNvPicPr>
            <a:picLocks noChangeAspect="1"/>
          </p:cNvPicPr>
          <p:nvPr/>
        </p:nvPicPr>
        <p:blipFill>
          <a:blip r:embed="rId2"/>
          <a:stretch>
            <a:fillRect/>
          </a:stretch>
        </p:blipFill>
        <p:spPr>
          <a:xfrm>
            <a:off x="0" y="-1860020"/>
            <a:ext cx="12691871" cy="8718020"/>
          </a:xfrm>
          <a:prstGeom prst="rect">
            <a:avLst/>
          </a:prstGeom>
        </p:spPr>
      </p:pic>
      <p:sp>
        <p:nvSpPr>
          <p:cNvPr id="4" name="Tekstfelt 3">
            <a:extLst>
              <a:ext uri="{FF2B5EF4-FFF2-40B4-BE49-F238E27FC236}">
                <a16:creationId xmlns:a16="http://schemas.microsoft.com/office/drawing/2014/main" id="{39D943AA-CFB2-4475-E79A-8901C6FFA9D5}"/>
              </a:ext>
            </a:extLst>
          </p:cNvPr>
          <p:cNvSpPr txBox="1"/>
          <p:nvPr/>
        </p:nvSpPr>
        <p:spPr>
          <a:xfrm>
            <a:off x="638906" y="1027906"/>
            <a:ext cx="3815861" cy="461665"/>
          </a:xfrm>
          <a:prstGeom prst="rect">
            <a:avLst/>
          </a:prstGeom>
          <a:noFill/>
        </p:spPr>
        <p:txBody>
          <a:bodyPr wrap="square" rtlCol="0">
            <a:spAutoFit/>
          </a:bodyPr>
          <a:lstStyle/>
          <a:p>
            <a:r>
              <a:rPr lang="da-DK" sz="2400" b="1" dirty="0"/>
              <a:t>Projektet fra Havn til Strand</a:t>
            </a:r>
          </a:p>
        </p:txBody>
      </p:sp>
    </p:spTree>
    <p:extLst>
      <p:ext uri="{BB962C8B-B14F-4D97-AF65-F5344CB8AC3E}">
        <p14:creationId xmlns:p14="http://schemas.microsoft.com/office/powerpoint/2010/main" val="1108693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D4804E-316C-40CC-9C0B-22CE9D85FDEC}"/>
              </a:ext>
            </a:extLst>
          </p:cNvPr>
          <p:cNvSpPr>
            <a:spLocks noGrp="1"/>
          </p:cNvSpPr>
          <p:nvPr>
            <p:ph type="title"/>
          </p:nvPr>
        </p:nvSpPr>
        <p:spPr>
          <a:xfrm>
            <a:off x="570807" y="-126378"/>
            <a:ext cx="10515600" cy="1325563"/>
          </a:xfrm>
        </p:spPr>
        <p:txBody>
          <a:bodyPr>
            <a:normAutofit/>
          </a:bodyPr>
          <a:lstStyle/>
          <a:p>
            <a:r>
              <a:rPr lang="en-US" sz="2800" b="1" dirty="0"/>
              <a:t>Fra </a:t>
            </a:r>
            <a:r>
              <a:rPr lang="en-US" sz="2800" b="1" dirty="0" err="1"/>
              <a:t>Havn</a:t>
            </a:r>
            <a:r>
              <a:rPr lang="en-US" sz="2800" b="1" dirty="0"/>
              <a:t> </a:t>
            </a:r>
            <a:r>
              <a:rPr lang="en-US" sz="2800" b="1" dirty="0" err="1"/>
              <a:t>til</a:t>
            </a:r>
            <a:r>
              <a:rPr lang="en-US" sz="2800" b="1" dirty="0"/>
              <a:t> strand</a:t>
            </a:r>
            <a:endParaRPr lang="da-DK" sz="2800" b="1" dirty="0"/>
          </a:p>
        </p:txBody>
      </p:sp>
      <p:sp>
        <p:nvSpPr>
          <p:cNvPr id="3" name="Pladsholder til indhold 2">
            <a:extLst>
              <a:ext uri="{FF2B5EF4-FFF2-40B4-BE49-F238E27FC236}">
                <a16:creationId xmlns:a16="http://schemas.microsoft.com/office/drawing/2014/main" id="{77602BAE-8A89-479C-B88B-2393617760A6}"/>
              </a:ext>
            </a:extLst>
          </p:cNvPr>
          <p:cNvSpPr>
            <a:spLocks noGrp="1"/>
          </p:cNvSpPr>
          <p:nvPr>
            <p:ph idx="1"/>
          </p:nvPr>
        </p:nvSpPr>
        <p:spPr>
          <a:xfrm>
            <a:off x="429921" y="1393711"/>
            <a:ext cx="11213746" cy="4351338"/>
          </a:xfrm>
        </p:spPr>
        <p:txBody>
          <a:bodyPr>
            <a:normAutofit/>
          </a:bodyPr>
          <a:lstStyle/>
          <a:p>
            <a:r>
              <a:rPr lang="en-US" sz="2000" dirty="0" err="1"/>
              <a:t>Indeholder</a:t>
            </a:r>
            <a:r>
              <a:rPr lang="en-US" sz="2000" dirty="0"/>
              <a:t> 3 </a:t>
            </a:r>
            <a:r>
              <a:rPr lang="en-US" sz="2000" dirty="0" err="1"/>
              <a:t>elementer</a:t>
            </a:r>
            <a:r>
              <a:rPr lang="en-US" sz="2000" dirty="0"/>
              <a:t>:	1. </a:t>
            </a:r>
            <a:r>
              <a:rPr lang="en-US" sz="2000" dirty="0" err="1"/>
              <a:t>Udvikling</a:t>
            </a:r>
            <a:r>
              <a:rPr lang="en-US" sz="2000" dirty="0"/>
              <a:t> af Færgelejerne </a:t>
            </a:r>
            <a:r>
              <a:rPr lang="en-US" sz="2000" dirty="0" err="1"/>
              <a:t>til</a:t>
            </a:r>
            <a:r>
              <a:rPr lang="en-US" sz="2000" dirty="0"/>
              <a:t> </a:t>
            </a:r>
            <a:r>
              <a:rPr lang="en-US" sz="2000" dirty="0" err="1"/>
              <a:t>rekreative</a:t>
            </a:r>
            <a:r>
              <a:rPr lang="en-US" sz="2000" dirty="0"/>
              <a:t> </a:t>
            </a:r>
            <a:r>
              <a:rPr lang="en-US" sz="2000" dirty="0" err="1"/>
              <a:t>formål</a:t>
            </a:r>
            <a:endParaRPr lang="en-US" sz="2000" dirty="0"/>
          </a:p>
          <a:p>
            <a:endParaRPr lang="en-US" sz="2000" dirty="0"/>
          </a:p>
          <a:p>
            <a:pPr marL="3657600" lvl="8" indent="0">
              <a:buNone/>
            </a:pPr>
            <a:r>
              <a:rPr lang="en-US" sz="2000" dirty="0"/>
              <a:t>2. </a:t>
            </a:r>
            <a:r>
              <a:rPr lang="en-US" sz="2000" dirty="0" err="1"/>
              <a:t>Opgradering</a:t>
            </a:r>
            <a:r>
              <a:rPr lang="en-US" sz="2000" dirty="0"/>
              <a:t> af </a:t>
            </a:r>
            <a:r>
              <a:rPr lang="en-US" sz="2000" dirty="0" err="1"/>
              <a:t>forbindelsen</a:t>
            </a:r>
            <a:r>
              <a:rPr lang="en-US" sz="2000" dirty="0"/>
              <a:t> </a:t>
            </a:r>
            <a:r>
              <a:rPr lang="en-US" sz="2000" dirty="0" err="1"/>
              <a:t>mllen</a:t>
            </a:r>
            <a:r>
              <a:rPr lang="en-US" sz="2000" dirty="0"/>
              <a:t> </a:t>
            </a:r>
            <a:r>
              <a:rPr lang="en-US" sz="2000" dirty="0" err="1"/>
              <a:t>byen</a:t>
            </a:r>
            <a:r>
              <a:rPr lang="en-US" sz="2000" dirty="0"/>
              <a:t>/</a:t>
            </a:r>
            <a:r>
              <a:rPr lang="en-US" sz="2000" dirty="0" err="1"/>
              <a:t>havnen</a:t>
            </a:r>
            <a:r>
              <a:rPr lang="en-US" sz="2000" dirty="0"/>
              <a:t> og </a:t>
            </a:r>
            <a:r>
              <a:rPr lang="en-US" sz="2000" dirty="0" err="1"/>
              <a:t>Hestehovedet</a:t>
            </a:r>
            <a:endParaRPr lang="en-US" sz="2000" dirty="0"/>
          </a:p>
          <a:p>
            <a:pPr marL="3657600" lvl="8" indent="0">
              <a:buNone/>
            </a:pPr>
            <a:endParaRPr lang="en-US" sz="2000" dirty="0"/>
          </a:p>
          <a:p>
            <a:pPr marL="3657600" lvl="8" indent="0">
              <a:buNone/>
            </a:pPr>
            <a:r>
              <a:rPr lang="en-US" sz="2000" dirty="0"/>
              <a:t>3. </a:t>
            </a:r>
            <a:r>
              <a:rPr lang="en-US" sz="2000" dirty="0" err="1"/>
              <a:t>Udvikling</a:t>
            </a:r>
            <a:r>
              <a:rPr lang="en-US" sz="2000" dirty="0"/>
              <a:t> af 10-15 </a:t>
            </a:r>
            <a:r>
              <a:rPr lang="en-US" sz="2000" dirty="0" err="1"/>
              <a:t>punkter</a:t>
            </a:r>
            <a:r>
              <a:rPr lang="en-US" sz="2000" dirty="0"/>
              <a:t> </a:t>
            </a:r>
            <a:r>
              <a:rPr lang="en-US" sz="2000" dirty="0" err="1"/>
              <a:t>mellem</a:t>
            </a:r>
            <a:r>
              <a:rPr lang="en-US" sz="2000" dirty="0"/>
              <a:t> </a:t>
            </a:r>
            <a:r>
              <a:rPr lang="en-US" sz="2000" dirty="0" err="1"/>
              <a:t>byen</a:t>
            </a:r>
            <a:r>
              <a:rPr lang="en-US" sz="2000" dirty="0"/>
              <a:t>/</a:t>
            </a:r>
            <a:r>
              <a:rPr lang="en-US" sz="2000" dirty="0" err="1"/>
              <a:t>havn</a:t>
            </a:r>
            <a:r>
              <a:rPr lang="en-US" sz="2000" dirty="0"/>
              <a:t> og </a:t>
            </a:r>
            <a:r>
              <a:rPr lang="en-US" sz="2000" dirty="0" err="1"/>
              <a:t>Hestehovedet</a:t>
            </a:r>
            <a:endParaRPr lang="en-US" sz="2000" dirty="0"/>
          </a:p>
          <a:p>
            <a:endParaRPr lang="en-US" sz="2000" dirty="0"/>
          </a:p>
        </p:txBody>
      </p:sp>
      <p:grpSp>
        <p:nvGrpSpPr>
          <p:cNvPr id="4" name="object 14">
            <a:extLst>
              <a:ext uri="{FF2B5EF4-FFF2-40B4-BE49-F238E27FC236}">
                <a16:creationId xmlns:a16="http://schemas.microsoft.com/office/drawing/2014/main" id="{DAF547B8-3C5C-A1D2-26C8-DE85A59B3970}"/>
              </a:ext>
            </a:extLst>
          </p:cNvPr>
          <p:cNvGrpSpPr/>
          <p:nvPr/>
        </p:nvGrpSpPr>
        <p:grpSpPr>
          <a:xfrm>
            <a:off x="2745658" y="128264"/>
            <a:ext cx="9936480" cy="1108645"/>
            <a:chOff x="413999" y="995654"/>
            <a:chExt cx="9936480" cy="1108645"/>
          </a:xfrm>
        </p:grpSpPr>
        <p:sp>
          <p:nvSpPr>
            <p:cNvPr id="5" name="object 15">
              <a:extLst>
                <a:ext uri="{FF2B5EF4-FFF2-40B4-BE49-F238E27FC236}">
                  <a16:creationId xmlns:a16="http://schemas.microsoft.com/office/drawing/2014/main" id="{F7D2AF46-BE79-175E-A2B6-A4494F1B4D8A}"/>
                </a:ext>
              </a:extLst>
            </p:cNvPr>
            <p:cNvSpPr/>
            <p:nvPr/>
          </p:nvSpPr>
          <p:spPr>
            <a:xfrm>
              <a:off x="8552256" y="1752193"/>
              <a:ext cx="471170" cy="119380"/>
            </a:xfrm>
            <a:custGeom>
              <a:avLst/>
              <a:gdLst/>
              <a:ahLst/>
              <a:cxnLst/>
              <a:rect l="l" t="t" r="r" b="b"/>
              <a:pathLst>
                <a:path w="471170" h="119380">
                  <a:moveTo>
                    <a:pt x="119278" y="0"/>
                  </a:moveTo>
                  <a:lnTo>
                    <a:pt x="0" y="0"/>
                  </a:lnTo>
                  <a:lnTo>
                    <a:pt x="0" y="119291"/>
                  </a:lnTo>
                  <a:lnTo>
                    <a:pt x="119278" y="119291"/>
                  </a:lnTo>
                  <a:lnTo>
                    <a:pt x="119278" y="0"/>
                  </a:lnTo>
                  <a:close/>
                </a:path>
                <a:path w="471170" h="119380">
                  <a:moveTo>
                    <a:pt x="470852" y="12"/>
                  </a:moveTo>
                  <a:lnTo>
                    <a:pt x="351548" y="12"/>
                  </a:lnTo>
                  <a:lnTo>
                    <a:pt x="351548" y="119291"/>
                  </a:lnTo>
                  <a:lnTo>
                    <a:pt x="470852" y="119291"/>
                  </a:lnTo>
                  <a:lnTo>
                    <a:pt x="470852" y="12"/>
                  </a:lnTo>
                  <a:close/>
                </a:path>
              </a:pathLst>
            </a:custGeom>
            <a:solidFill>
              <a:srgbClr val="FFFFFF"/>
            </a:solidFill>
          </p:spPr>
          <p:txBody>
            <a:bodyPr wrap="square" lIns="0" tIns="0" rIns="0" bIns="0" rtlCol="0"/>
            <a:lstStyle/>
            <a:p>
              <a:endParaRPr/>
            </a:p>
          </p:txBody>
        </p:sp>
        <p:sp>
          <p:nvSpPr>
            <p:cNvPr id="6" name="object 16">
              <a:extLst>
                <a:ext uri="{FF2B5EF4-FFF2-40B4-BE49-F238E27FC236}">
                  <a16:creationId xmlns:a16="http://schemas.microsoft.com/office/drawing/2014/main" id="{21C81A6D-F063-34FD-386F-9634098B9CC3}"/>
                </a:ext>
              </a:extLst>
            </p:cNvPr>
            <p:cNvSpPr/>
            <p:nvPr/>
          </p:nvSpPr>
          <p:spPr>
            <a:xfrm>
              <a:off x="8319960" y="1811838"/>
              <a:ext cx="471170" cy="0"/>
            </a:xfrm>
            <a:custGeom>
              <a:avLst/>
              <a:gdLst/>
              <a:ahLst/>
              <a:cxnLst/>
              <a:rect l="l" t="t" r="r" b="b"/>
              <a:pathLst>
                <a:path w="471170">
                  <a:moveTo>
                    <a:pt x="0" y="0"/>
                  </a:moveTo>
                  <a:lnTo>
                    <a:pt x="470877" y="0"/>
                  </a:lnTo>
                </a:path>
              </a:pathLst>
            </a:custGeom>
            <a:ln w="119292">
              <a:solidFill>
                <a:srgbClr val="FFFFFF"/>
              </a:solidFill>
            </a:ln>
          </p:spPr>
          <p:txBody>
            <a:bodyPr wrap="square" lIns="0" tIns="0" rIns="0" bIns="0" rtlCol="0"/>
            <a:lstStyle/>
            <a:p>
              <a:endParaRPr/>
            </a:p>
          </p:txBody>
        </p:sp>
        <p:sp>
          <p:nvSpPr>
            <p:cNvPr id="7" name="object 17">
              <a:extLst>
                <a:ext uri="{FF2B5EF4-FFF2-40B4-BE49-F238E27FC236}">
                  <a16:creationId xmlns:a16="http://schemas.microsoft.com/office/drawing/2014/main" id="{E012C98A-42EC-0DE8-1571-E4B2FA4F988E}"/>
                </a:ext>
              </a:extLst>
            </p:cNvPr>
            <p:cNvSpPr/>
            <p:nvPr/>
          </p:nvSpPr>
          <p:spPr>
            <a:xfrm>
              <a:off x="9195759" y="1752192"/>
              <a:ext cx="0" cy="119380"/>
            </a:xfrm>
            <a:custGeom>
              <a:avLst/>
              <a:gdLst/>
              <a:ahLst/>
              <a:cxnLst/>
              <a:rect l="l" t="t" r="r" b="b"/>
              <a:pathLst>
                <a:path h="119380">
                  <a:moveTo>
                    <a:pt x="0" y="0"/>
                  </a:moveTo>
                  <a:lnTo>
                    <a:pt x="0" y="119292"/>
                  </a:lnTo>
                </a:path>
              </a:pathLst>
            </a:custGeom>
            <a:ln w="119291">
              <a:solidFill>
                <a:srgbClr val="FFFFFF"/>
              </a:solidFill>
            </a:ln>
          </p:spPr>
          <p:txBody>
            <a:bodyPr wrap="square" lIns="0" tIns="0" rIns="0" bIns="0" rtlCol="0"/>
            <a:lstStyle/>
            <a:p>
              <a:endParaRPr/>
            </a:p>
          </p:txBody>
        </p:sp>
        <p:sp>
          <p:nvSpPr>
            <p:cNvPr id="8" name="object 18">
              <a:extLst>
                <a:ext uri="{FF2B5EF4-FFF2-40B4-BE49-F238E27FC236}">
                  <a16:creationId xmlns:a16="http://schemas.microsoft.com/office/drawing/2014/main" id="{828ECE9F-915A-926C-96E2-E86CF4C23D39}"/>
                </a:ext>
              </a:extLst>
            </p:cNvPr>
            <p:cNvSpPr/>
            <p:nvPr/>
          </p:nvSpPr>
          <p:spPr>
            <a:xfrm>
              <a:off x="9016822" y="1632902"/>
              <a:ext cx="471170" cy="351790"/>
            </a:xfrm>
            <a:custGeom>
              <a:avLst/>
              <a:gdLst/>
              <a:ahLst/>
              <a:cxnLst/>
              <a:rect l="l" t="t" r="r" b="b"/>
              <a:pathLst>
                <a:path w="471170" h="351789">
                  <a:moveTo>
                    <a:pt x="119278" y="0"/>
                  </a:moveTo>
                  <a:lnTo>
                    <a:pt x="0" y="0"/>
                  </a:lnTo>
                  <a:lnTo>
                    <a:pt x="0" y="119291"/>
                  </a:lnTo>
                  <a:lnTo>
                    <a:pt x="119278" y="119291"/>
                  </a:lnTo>
                  <a:lnTo>
                    <a:pt x="119278" y="0"/>
                  </a:lnTo>
                  <a:close/>
                </a:path>
                <a:path w="471170" h="351789">
                  <a:moveTo>
                    <a:pt x="351586" y="119291"/>
                  </a:moveTo>
                  <a:lnTo>
                    <a:pt x="119291" y="119291"/>
                  </a:lnTo>
                  <a:lnTo>
                    <a:pt x="119291" y="235445"/>
                  </a:lnTo>
                  <a:lnTo>
                    <a:pt x="119291" y="238594"/>
                  </a:lnTo>
                  <a:lnTo>
                    <a:pt x="119291" y="351586"/>
                  </a:lnTo>
                  <a:lnTo>
                    <a:pt x="351586" y="351586"/>
                  </a:lnTo>
                  <a:lnTo>
                    <a:pt x="351586" y="238594"/>
                  </a:lnTo>
                  <a:lnTo>
                    <a:pt x="351586" y="235445"/>
                  </a:lnTo>
                  <a:lnTo>
                    <a:pt x="351586" y="119291"/>
                  </a:lnTo>
                  <a:close/>
                </a:path>
                <a:path w="471170" h="351789">
                  <a:moveTo>
                    <a:pt x="470877" y="12"/>
                  </a:moveTo>
                  <a:lnTo>
                    <a:pt x="351586" y="12"/>
                  </a:lnTo>
                  <a:lnTo>
                    <a:pt x="351586" y="119291"/>
                  </a:lnTo>
                  <a:lnTo>
                    <a:pt x="470877" y="119291"/>
                  </a:lnTo>
                  <a:lnTo>
                    <a:pt x="470877" y="12"/>
                  </a:lnTo>
                  <a:close/>
                </a:path>
              </a:pathLst>
            </a:custGeom>
            <a:solidFill>
              <a:srgbClr val="FFFFFF"/>
            </a:solidFill>
          </p:spPr>
          <p:txBody>
            <a:bodyPr wrap="square" lIns="0" tIns="0" rIns="0" bIns="0" rtlCol="0"/>
            <a:lstStyle/>
            <a:p>
              <a:endParaRPr/>
            </a:p>
          </p:txBody>
        </p:sp>
        <p:sp>
          <p:nvSpPr>
            <p:cNvPr id="9" name="object 19">
              <a:extLst>
                <a:ext uri="{FF2B5EF4-FFF2-40B4-BE49-F238E27FC236}">
                  <a16:creationId xmlns:a16="http://schemas.microsoft.com/office/drawing/2014/main" id="{36AFCE5E-72D7-F998-5DD4-247C6E7F91DF}"/>
                </a:ext>
              </a:extLst>
            </p:cNvPr>
            <p:cNvSpPr/>
            <p:nvPr/>
          </p:nvSpPr>
          <p:spPr>
            <a:xfrm>
              <a:off x="9136113" y="1956237"/>
              <a:ext cx="351790" cy="0"/>
            </a:xfrm>
            <a:custGeom>
              <a:avLst/>
              <a:gdLst/>
              <a:ahLst/>
              <a:cxnLst/>
              <a:rect l="l" t="t" r="r" b="b"/>
              <a:pathLst>
                <a:path w="351790">
                  <a:moveTo>
                    <a:pt x="0" y="0"/>
                  </a:moveTo>
                  <a:lnTo>
                    <a:pt x="351589" y="0"/>
                  </a:lnTo>
                </a:path>
              </a:pathLst>
            </a:custGeom>
            <a:ln w="56502">
              <a:solidFill>
                <a:srgbClr val="FFFFFF"/>
              </a:solidFill>
            </a:ln>
          </p:spPr>
          <p:txBody>
            <a:bodyPr wrap="square" lIns="0" tIns="0" rIns="0" bIns="0" rtlCol="0"/>
            <a:lstStyle/>
            <a:p>
              <a:endParaRPr/>
            </a:p>
          </p:txBody>
        </p:sp>
        <p:sp>
          <p:nvSpPr>
            <p:cNvPr id="10" name="object 20">
              <a:extLst>
                <a:ext uri="{FF2B5EF4-FFF2-40B4-BE49-F238E27FC236}">
                  <a16:creationId xmlns:a16="http://schemas.microsoft.com/office/drawing/2014/main" id="{6EFD1FF2-3870-8DE5-6D8D-0A8C514E8B34}"/>
                </a:ext>
              </a:extLst>
            </p:cNvPr>
            <p:cNvSpPr/>
            <p:nvPr/>
          </p:nvSpPr>
          <p:spPr>
            <a:xfrm>
              <a:off x="9016824" y="2014311"/>
              <a:ext cx="471170" cy="0"/>
            </a:xfrm>
            <a:custGeom>
              <a:avLst/>
              <a:gdLst/>
              <a:ahLst/>
              <a:cxnLst/>
              <a:rect l="l" t="t" r="r" b="b"/>
              <a:pathLst>
                <a:path w="471170">
                  <a:moveTo>
                    <a:pt x="0" y="0"/>
                  </a:moveTo>
                  <a:lnTo>
                    <a:pt x="470877" y="0"/>
                  </a:lnTo>
                </a:path>
              </a:pathLst>
            </a:custGeom>
            <a:ln w="56502">
              <a:solidFill>
                <a:srgbClr val="FFFFFF"/>
              </a:solidFill>
            </a:ln>
          </p:spPr>
          <p:txBody>
            <a:bodyPr wrap="square" lIns="0" tIns="0" rIns="0" bIns="0" rtlCol="0"/>
            <a:lstStyle/>
            <a:p>
              <a:endParaRPr/>
            </a:p>
          </p:txBody>
        </p:sp>
        <p:sp>
          <p:nvSpPr>
            <p:cNvPr id="11" name="object 21">
              <a:extLst>
                <a:ext uri="{FF2B5EF4-FFF2-40B4-BE49-F238E27FC236}">
                  <a16:creationId xmlns:a16="http://schemas.microsoft.com/office/drawing/2014/main" id="{5DEE65C1-8C54-08A2-A30B-DA7EA496179D}"/>
                </a:ext>
              </a:extLst>
            </p:cNvPr>
            <p:cNvSpPr/>
            <p:nvPr/>
          </p:nvSpPr>
          <p:spPr>
            <a:xfrm>
              <a:off x="9249117" y="1692548"/>
              <a:ext cx="471170" cy="0"/>
            </a:xfrm>
            <a:custGeom>
              <a:avLst/>
              <a:gdLst/>
              <a:ahLst/>
              <a:cxnLst/>
              <a:rect l="l" t="t" r="r" b="b"/>
              <a:pathLst>
                <a:path w="471170">
                  <a:moveTo>
                    <a:pt x="0" y="0"/>
                  </a:moveTo>
                  <a:lnTo>
                    <a:pt x="470877" y="0"/>
                  </a:lnTo>
                </a:path>
              </a:pathLst>
            </a:custGeom>
            <a:ln w="119291">
              <a:solidFill>
                <a:srgbClr val="FFFFFF"/>
              </a:solidFill>
            </a:ln>
          </p:spPr>
          <p:txBody>
            <a:bodyPr wrap="square" lIns="0" tIns="0" rIns="0" bIns="0" rtlCol="0"/>
            <a:lstStyle/>
            <a:p>
              <a:endParaRPr/>
            </a:p>
          </p:txBody>
        </p:sp>
        <p:sp>
          <p:nvSpPr>
            <p:cNvPr id="12" name="object 22">
              <a:extLst>
                <a:ext uri="{FF2B5EF4-FFF2-40B4-BE49-F238E27FC236}">
                  <a16:creationId xmlns:a16="http://schemas.microsoft.com/office/drawing/2014/main" id="{3C18C9F0-F75A-2B0E-D3B1-D8DA1E20C341}"/>
                </a:ext>
              </a:extLst>
            </p:cNvPr>
            <p:cNvSpPr/>
            <p:nvPr/>
          </p:nvSpPr>
          <p:spPr>
            <a:xfrm>
              <a:off x="9249117" y="1926414"/>
              <a:ext cx="471170" cy="0"/>
            </a:xfrm>
            <a:custGeom>
              <a:avLst/>
              <a:gdLst/>
              <a:ahLst/>
              <a:cxnLst/>
              <a:rect l="l" t="t" r="r" b="b"/>
              <a:pathLst>
                <a:path w="471170">
                  <a:moveTo>
                    <a:pt x="0" y="0"/>
                  </a:moveTo>
                  <a:lnTo>
                    <a:pt x="119291" y="0"/>
                  </a:lnTo>
                </a:path>
                <a:path w="471170">
                  <a:moveTo>
                    <a:pt x="351586" y="0"/>
                  </a:moveTo>
                  <a:lnTo>
                    <a:pt x="470877" y="0"/>
                  </a:lnTo>
                </a:path>
              </a:pathLst>
            </a:custGeom>
            <a:ln w="116146">
              <a:solidFill>
                <a:srgbClr val="FFFFFF"/>
              </a:solidFill>
            </a:ln>
          </p:spPr>
          <p:txBody>
            <a:bodyPr wrap="square" lIns="0" tIns="0" rIns="0" bIns="0" rtlCol="0"/>
            <a:lstStyle/>
            <a:p>
              <a:endParaRPr/>
            </a:p>
          </p:txBody>
        </p:sp>
        <p:sp>
          <p:nvSpPr>
            <p:cNvPr id="13" name="object 23">
              <a:extLst>
                <a:ext uri="{FF2B5EF4-FFF2-40B4-BE49-F238E27FC236}">
                  <a16:creationId xmlns:a16="http://schemas.microsoft.com/office/drawing/2014/main" id="{6D7F1B00-FD11-73D7-A53B-39115FA4C022}"/>
                </a:ext>
              </a:extLst>
            </p:cNvPr>
            <p:cNvSpPr/>
            <p:nvPr/>
          </p:nvSpPr>
          <p:spPr>
            <a:xfrm>
              <a:off x="8784514" y="1632902"/>
              <a:ext cx="935990" cy="410209"/>
            </a:xfrm>
            <a:custGeom>
              <a:avLst/>
              <a:gdLst/>
              <a:ahLst/>
              <a:cxnLst/>
              <a:rect l="l" t="t" r="r" b="b"/>
              <a:pathLst>
                <a:path w="935990" h="410210">
                  <a:moveTo>
                    <a:pt x="119303" y="0"/>
                  </a:moveTo>
                  <a:lnTo>
                    <a:pt x="0" y="0"/>
                  </a:lnTo>
                  <a:lnTo>
                    <a:pt x="0" y="119291"/>
                  </a:lnTo>
                  <a:lnTo>
                    <a:pt x="119303" y="119291"/>
                  </a:lnTo>
                  <a:lnTo>
                    <a:pt x="119303" y="0"/>
                  </a:lnTo>
                  <a:close/>
                </a:path>
                <a:path w="935990" h="410210">
                  <a:moveTo>
                    <a:pt x="935482" y="353161"/>
                  </a:moveTo>
                  <a:lnTo>
                    <a:pt x="464591" y="353161"/>
                  </a:lnTo>
                  <a:lnTo>
                    <a:pt x="464591" y="409663"/>
                  </a:lnTo>
                  <a:lnTo>
                    <a:pt x="935482" y="409663"/>
                  </a:lnTo>
                  <a:lnTo>
                    <a:pt x="935482" y="353161"/>
                  </a:lnTo>
                  <a:close/>
                </a:path>
                <a:path w="935990" h="410210">
                  <a:moveTo>
                    <a:pt x="935482" y="295084"/>
                  </a:moveTo>
                  <a:lnTo>
                    <a:pt x="464591" y="295084"/>
                  </a:lnTo>
                  <a:lnTo>
                    <a:pt x="464591" y="351599"/>
                  </a:lnTo>
                  <a:lnTo>
                    <a:pt x="935482" y="351599"/>
                  </a:lnTo>
                  <a:lnTo>
                    <a:pt x="935482" y="295084"/>
                  </a:lnTo>
                  <a:close/>
                </a:path>
              </a:pathLst>
            </a:custGeom>
            <a:solidFill>
              <a:srgbClr val="FFFFFF"/>
            </a:solidFill>
          </p:spPr>
          <p:txBody>
            <a:bodyPr wrap="square" lIns="0" tIns="0" rIns="0" bIns="0" rtlCol="0"/>
            <a:lstStyle/>
            <a:p>
              <a:endParaRPr/>
            </a:p>
          </p:txBody>
        </p:sp>
        <p:sp>
          <p:nvSpPr>
            <p:cNvPr id="14" name="object 24">
              <a:extLst>
                <a:ext uri="{FF2B5EF4-FFF2-40B4-BE49-F238E27FC236}">
                  <a16:creationId xmlns:a16="http://schemas.microsoft.com/office/drawing/2014/main" id="{1F234953-6C7A-07B4-C914-7F651B8F7123}"/>
                </a:ext>
              </a:extLst>
            </p:cNvPr>
            <p:cNvSpPr/>
            <p:nvPr/>
          </p:nvSpPr>
          <p:spPr>
            <a:xfrm>
              <a:off x="9136113" y="1926414"/>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15" name="object 25">
              <a:extLst>
                <a:ext uri="{FF2B5EF4-FFF2-40B4-BE49-F238E27FC236}">
                  <a16:creationId xmlns:a16="http://schemas.microsoft.com/office/drawing/2014/main" id="{910CB89B-D517-3843-504B-F40D76C7AC32}"/>
                </a:ext>
              </a:extLst>
            </p:cNvPr>
            <p:cNvSpPr/>
            <p:nvPr/>
          </p:nvSpPr>
          <p:spPr>
            <a:xfrm>
              <a:off x="8784526" y="1956237"/>
              <a:ext cx="471170" cy="58419"/>
            </a:xfrm>
            <a:custGeom>
              <a:avLst/>
              <a:gdLst/>
              <a:ahLst/>
              <a:cxnLst/>
              <a:rect l="l" t="t" r="r" b="b"/>
              <a:pathLst>
                <a:path w="471170" h="58419">
                  <a:moveTo>
                    <a:pt x="119287" y="0"/>
                  </a:moveTo>
                  <a:lnTo>
                    <a:pt x="470877" y="0"/>
                  </a:lnTo>
                </a:path>
                <a:path w="471170" h="58419">
                  <a:moveTo>
                    <a:pt x="0" y="58073"/>
                  </a:moveTo>
                  <a:lnTo>
                    <a:pt x="470877" y="58073"/>
                  </a:lnTo>
                </a:path>
              </a:pathLst>
            </a:custGeom>
            <a:ln w="56501">
              <a:solidFill>
                <a:srgbClr val="FFFFFF"/>
              </a:solidFill>
            </a:ln>
          </p:spPr>
          <p:txBody>
            <a:bodyPr wrap="square" lIns="0" tIns="0" rIns="0" bIns="0" rtlCol="0"/>
            <a:lstStyle/>
            <a:p>
              <a:endParaRPr/>
            </a:p>
          </p:txBody>
        </p:sp>
        <p:sp>
          <p:nvSpPr>
            <p:cNvPr id="16" name="object 26">
              <a:extLst>
                <a:ext uri="{FF2B5EF4-FFF2-40B4-BE49-F238E27FC236}">
                  <a16:creationId xmlns:a16="http://schemas.microsoft.com/office/drawing/2014/main" id="{FBB08B1B-3B69-9505-FAA8-F2B1691FBF65}"/>
                </a:ext>
              </a:extLst>
            </p:cNvPr>
            <p:cNvSpPr/>
            <p:nvPr/>
          </p:nvSpPr>
          <p:spPr>
            <a:xfrm>
              <a:off x="8671547" y="1692547"/>
              <a:ext cx="232410" cy="0"/>
            </a:xfrm>
            <a:custGeom>
              <a:avLst/>
              <a:gdLst/>
              <a:ahLst/>
              <a:cxnLst/>
              <a:rect l="l" t="t" r="r" b="b"/>
              <a:pathLst>
                <a:path w="232409">
                  <a:moveTo>
                    <a:pt x="0" y="0"/>
                  </a:moveTo>
                  <a:lnTo>
                    <a:pt x="232270" y="0"/>
                  </a:lnTo>
                </a:path>
              </a:pathLst>
            </a:custGeom>
            <a:ln w="119292">
              <a:solidFill>
                <a:srgbClr val="FFFFFF"/>
              </a:solidFill>
            </a:ln>
          </p:spPr>
          <p:txBody>
            <a:bodyPr wrap="square" lIns="0" tIns="0" rIns="0" bIns="0" rtlCol="0"/>
            <a:lstStyle/>
            <a:p>
              <a:endParaRPr/>
            </a:p>
          </p:txBody>
        </p:sp>
        <p:sp>
          <p:nvSpPr>
            <p:cNvPr id="17" name="object 27">
              <a:extLst>
                <a:ext uri="{FF2B5EF4-FFF2-40B4-BE49-F238E27FC236}">
                  <a16:creationId xmlns:a16="http://schemas.microsoft.com/office/drawing/2014/main" id="{D9CEDDFE-4180-BAA6-202E-2BD8AFA6A740}"/>
                </a:ext>
              </a:extLst>
            </p:cNvPr>
            <p:cNvSpPr/>
            <p:nvPr/>
          </p:nvSpPr>
          <p:spPr>
            <a:xfrm>
              <a:off x="8552244" y="1868347"/>
              <a:ext cx="471170" cy="174625"/>
            </a:xfrm>
            <a:custGeom>
              <a:avLst/>
              <a:gdLst/>
              <a:ahLst/>
              <a:cxnLst/>
              <a:rect l="l" t="t" r="r" b="b"/>
              <a:pathLst>
                <a:path w="471170" h="174625">
                  <a:moveTo>
                    <a:pt x="470852" y="117716"/>
                  </a:moveTo>
                  <a:lnTo>
                    <a:pt x="0" y="117716"/>
                  </a:lnTo>
                  <a:lnTo>
                    <a:pt x="0" y="174218"/>
                  </a:lnTo>
                  <a:lnTo>
                    <a:pt x="470852" y="174218"/>
                  </a:lnTo>
                  <a:lnTo>
                    <a:pt x="470852" y="117716"/>
                  </a:lnTo>
                  <a:close/>
                </a:path>
                <a:path w="471170" h="174625">
                  <a:moveTo>
                    <a:pt x="470852" y="0"/>
                  </a:moveTo>
                  <a:lnTo>
                    <a:pt x="351561" y="0"/>
                  </a:lnTo>
                  <a:lnTo>
                    <a:pt x="351561" y="59639"/>
                  </a:lnTo>
                  <a:lnTo>
                    <a:pt x="119291" y="59639"/>
                  </a:lnTo>
                  <a:lnTo>
                    <a:pt x="119291" y="0"/>
                  </a:lnTo>
                  <a:lnTo>
                    <a:pt x="0" y="0"/>
                  </a:lnTo>
                  <a:lnTo>
                    <a:pt x="0" y="59639"/>
                  </a:lnTo>
                  <a:lnTo>
                    <a:pt x="0" y="116141"/>
                  </a:lnTo>
                  <a:lnTo>
                    <a:pt x="119291" y="116141"/>
                  </a:lnTo>
                  <a:lnTo>
                    <a:pt x="351561" y="116141"/>
                  </a:lnTo>
                  <a:lnTo>
                    <a:pt x="470852" y="116141"/>
                  </a:lnTo>
                  <a:lnTo>
                    <a:pt x="470852" y="59639"/>
                  </a:lnTo>
                  <a:lnTo>
                    <a:pt x="470852" y="0"/>
                  </a:lnTo>
                  <a:close/>
                </a:path>
              </a:pathLst>
            </a:custGeom>
            <a:solidFill>
              <a:srgbClr val="FFFFFF"/>
            </a:solidFill>
          </p:spPr>
          <p:txBody>
            <a:bodyPr wrap="square" lIns="0" tIns="0" rIns="0" bIns="0" rtlCol="0"/>
            <a:lstStyle/>
            <a:p>
              <a:endParaRPr/>
            </a:p>
          </p:txBody>
        </p:sp>
        <p:sp>
          <p:nvSpPr>
            <p:cNvPr id="18" name="object 28">
              <a:extLst>
                <a:ext uri="{FF2B5EF4-FFF2-40B4-BE49-F238E27FC236}">
                  <a16:creationId xmlns:a16="http://schemas.microsoft.com/office/drawing/2014/main" id="{F3F528EA-366C-2EC0-000E-16C3C8B40E44}"/>
                </a:ext>
              </a:extLst>
            </p:cNvPr>
            <p:cNvSpPr/>
            <p:nvPr/>
          </p:nvSpPr>
          <p:spPr>
            <a:xfrm>
              <a:off x="8319960" y="1518319"/>
              <a:ext cx="1167765" cy="59690"/>
            </a:xfrm>
            <a:custGeom>
              <a:avLst/>
              <a:gdLst/>
              <a:ahLst/>
              <a:cxnLst/>
              <a:rect l="l" t="t" r="r" b="b"/>
              <a:pathLst>
                <a:path w="1167765" h="59690">
                  <a:moveTo>
                    <a:pt x="583857" y="0"/>
                  </a:moveTo>
                  <a:lnTo>
                    <a:pt x="703148" y="0"/>
                  </a:lnTo>
                </a:path>
                <a:path w="1167765" h="59690">
                  <a:moveTo>
                    <a:pt x="232295" y="59646"/>
                  </a:moveTo>
                  <a:lnTo>
                    <a:pt x="703148" y="59646"/>
                  </a:lnTo>
                </a:path>
                <a:path w="1167765" h="59690">
                  <a:moveTo>
                    <a:pt x="0" y="59646"/>
                  </a:moveTo>
                  <a:lnTo>
                    <a:pt x="470877" y="59646"/>
                  </a:lnTo>
                </a:path>
                <a:path w="1167765" h="59690">
                  <a:moveTo>
                    <a:pt x="464566" y="59646"/>
                  </a:moveTo>
                  <a:lnTo>
                    <a:pt x="935443" y="59646"/>
                  </a:lnTo>
                </a:path>
                <a:path w="1167765" h="59690">
                  <a:moveTo>
                    <a:pt x="696861" y="59646"/>
                  </a:moveTo>
                  <a:lnTo>
                    <a:pt x="1167739" y="59646"/>
                  </a:lnTo>
                </a:path>
                <a:path w="1167765" h="59690">
                  <a:moveTo>
                    <a:pt x="816152" y="0"/>
                  </a:moveTo>
                  <a:lnTo>
                    <a:pt x="935443" y="0"/>
                  </a:lnTo>
                </a:path>
                <a:path w="1167765" h="59690">
                  <a:moveTo>
                    <a:pt x="816152" y="0"/>
                  </a:moveTo>
                  <a:lnTo>
                    <a:pt x="1167739" y="0"/>
                  </a:lnTo>
                </a:path>
              </a:pathLst>
            </a:custGeom>
            <a:ln w="3175">
              <a:solidFill>
                <a:srgbClr val="FFFFFF"/>
              </a:solidFill>
            </a:ln>
          </p:spPr>
          <p:txBody>
            <a:bodyPr wrap="square" lIns="0" tIns="0" rIns="0" bIns="0" rtlCol="0"/>
            <a:lstStyle/>
            <a:p>
              <a:endParaRPr/>
            </a:p>
          </p:txBody>
        </p:sp>
        <p:sp>
          <p:nvSpPr>
            <p:cNvPr id="19" name="object 29">
              <a:extLst>
                <a:ext uri="{FF2B5EF4-FFF2-40B4-BE49-F238E27FC236}">
                  <a16:creationId xmlns:a16="http://schemas.microsoft.com/office/drawing/2014/main" id="{A5FCB027-CFC2-7374-F91A-27EA20630228}"/>
                </a:ext>
              </a:extLst>
            </p:cNvPr>
            <p:cNvSpPr/>
            <p:nvPr/>
          </p:nvSpPr>
          <p:spPr>
            <a:xfrm>
              <a:off x="9016810" y="1519897"/>
              <a:ext cx="471170" cy="119380"/>
            </a:xfrm>
            <a:custGeom>
              <a:avLst/>
              <a:gdLst/>
              <a:ahLst/>
              <a:cxnLst/>
              <a:rect l="l" t="t" r="r" b="b"/>
              <a:pathLst>
                <a:path w="471170" h="119380">
                  <a:moveTo>
                    <a:pt x="119291" y="0"/>
                  </a:moveTo>
                  <a:lnTo>
                    <a:pt x="0" y="0"/>
                  </a:lnTo>
                  <a:lnTo>
                    <a:pt x="0" y="119278"/>
                  </a:lnTo>
                  <a:lnTo>
                    <a:pt x="119291" y="119278"/>
                  </a:lnTo>
                  <a:lnTo>
                    <a:pt x="119291" y="0"/>
                  </a:lnTo>
                  <a:close/>
                </a:path>
                <a:path w="471170" h="119380">
                  <a:moveTo>
                    <a:pt x="470890" y="0"/>
                  </a:moveTo>
                  <a:lnTo>
                    <a:pt x="351599" y="0"/>
                  </a:lnTo>
                  <a:lnTo>
                    <a:pt x="351599" y="119278"/>
                  </a:lnTo>
                  <a:lnTo>
                    <a:pt x="470890" y="119278"/>
                  </a:lnTo>
                  <a:lnTo>
                    <a:pt x="470890" y="0"/>
                  </a:lnTo>
                  <a:close/>
                </a:path>
              </a:pathLst>
            </a:custGeom>
            <a:solidFill>
              <a:srgbClr val="FFFFFF"/>
            </a:solidFill>
          </p:spPr>
          <p:txBody>
            <a:bodyPr wrap="square" lIns="0" tIns="0" rIns="0" bIns="0" rtlCol="0"/>
            <a:lstStyle/>
            <a:p>
              <a:endParaRPr/>
            </a:p>
          </p:txBody>
        </p:sp>
        <p:sp>
          <p:nvSpPr>
            <p:cNvPr id="20" name="object 30">
              <a:extLst>
                <a:ext uri="{FF2B5EF4-FFF2-40B4-BE49-F238E27FC236}">
                  <a16:creationId xmlns:a16="http://schemas.microsoft.com/office/drawing/2014/main" id="{90654776-4E34-3403-79E9-691093AD06B4}"/>
                </a:ext>
              </a:extLst>
            </p:cNvPr>
            <p:cNvSpPr/>
            <p:nvPr/>
          </p:nvSpPr>
          <p:spPr>
            <a:xfrm>
              <a:off x="8319960" y="1518319"/>
              <a:ext cx="471170" cy="0"/>
            </a:xfrm>
            <a:custGeom>
              <a:avLst/>
              <a:gdLst/>
              <a:ahLst/>
              <a:cxnLst/>
              <a:rect l="l" t="t" r="r" b="b"/>
              <a:pathLst>
                <a:path w="471170">
                  <a:moveTo>
                    <a:pt x="232295" y="0"/>
                  </a:moveTo>
                  <a:lnTo>
                    <a:pt x="351586" y="0"/>
                  </a:lnTo>
                </a:path>
                <a:path w="471170">
                  <a:moveTo>
                    <a:pt x="0" y="0"/>
                  </a:moveTo>
                  <a:lnTo>
                    <a:pt x="470877" y="0"/>
                  </a:lnTo>
                </a:path>
              </a:pathLst>
            </a:custGeom>
            <a:ln w="3175">
              <a:solidFill>
                <a:srgbClr val="FFFFFF"/>
              </a:solidFill>
            </a:ln>
          </p:spPr>
          <p:txBody>
            <a:bodyPr wrap="square" lIns="0" tIns="0" rIns="0" bIns="0" rtlCol="0"/>
            <a:lstStyle/>
            <a:p>
              <a:endParaRPr/>
            </a:p>
          </p:txBody>
        </p:sp>
        <p:sp>
          <p:nvSpPr>
            <p:cNvPr id="21" name="object 31">
              <a:extLst>
                <a:ext uri="{FF2B5EF4-FFF2-40B4-BE49-F238E27FC236}">
                  <a16:creationId xmlns:a16="http://schemas.microsoft.com/office/drawing/2014/main" id="{D01ED55D-1D19-F7F5-99EB-72E2FEAF00C2}"/>
                </a:ext>
              </a:extLst>
            </p:cNvPr>
            <p:cNvSpPr/>
            <p:nvPr/>
          </p:nvSpPr>
          <p:spPr>
            <a:xfrm>
              <a:off x="8671547" y="1519897"/>
              <a:ext cx="232410" cy="119380"/>
            </a:xfrm>
            <a:custGeom>
              <a:avLst/>
              <a:gdLst/>
              <a:ahLst/>
              <a:cxnLst/>
              <a:rect l="l" t="t" r="r" b="b"/>
              <a:pathLst>
                <a:path w="232409" h="119380">
                  <a:moveTo>
                    <a:pt x="232270" y="0"/>
                  </a:moveTo>
                  <a:lnTo>
                    <a:pt x="112966" y="0"/>
                  </a:lnTo>
                  <a:lnTo>
                    <a:pt x="0" y="0"/>
                  </a:lnTo>
                  <a:lnTo>
                    <a:pt x="0" y="119278"/>
                  </a:lnTo>
                  <a:lnTo>
                    <a:pt x="112966" y="119278"/>
                  </a:lnTo>
                  <a:lnTo>
                    <a:pt x="232270" y="119278"/>
                  </a:lnTo>
                  <a:lnTo>
                    <a:pt x="232270" y="0"/>
                  </a:lnTo>
                  <a:close/>
                </a:path>
              </a:pathLst>
            </a:custGeom>
            <a:solidFill>
              <a:srgbClr val="FFFFFF"/>
            </a:solidFill>
          </p:spPr>
          <p:txBody>
            <a:bodyPr wrap="square" lIns="0" tIns="0" rIns="0" bIns="0" rtlCol="0"/>
            <a:lstStyle/>
            <a:p>
              <a:endParaRPr/>
            </a:p>
          </p:txBody>
        </p:sp>
        <p:sp>
          <p:nvSpPr>
            <p:cNvPr id="22" name="object 32">
              <a:extLst>
                <a:ext uri="{FF2B5EF4-FFF2-40B4-BE49-F238E27FC236}">
                  <a16:creationId xmlns:a16="http://schemas.microsoft.com/office/drawing/2014/main" id="{F69FE0E6-57DF-9F43-00FC-3715AC7049EE}"/>
                </a:ext>
              </a:extLst>
            </p:cNvPr>
            <p:cNvSpPr/>
            <p:nvPr/>
          </p:nvSpPr>
          <p:spPr>
            <a:xfrm>
              <a:off x="8671547" y="1519897"/>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73C167"/>
            </a:solidFill>
          </p:spPr>
          <p:txBody>
            <a:bodyPr wrap="square" lIns="0" tIns="0" rIns="0" bIns="0" rtlCol="0"/>
            <a:lstStyle/>
            <a:p>
              <a:endParaRPr/>
            </a:p>
          </p:txBody>
        </p:sp>
        <p:sp>
          <p:nvSpPr>
            <p:cNvPr id="23" name="object 33">
              <a:extLst>
                <a:ext uri="{FF2B5EF4-FFF2-40B4-BE49-F238E27FC236}">
                  <a16:creationId xmlns:a16="http://schemas.microsoft.com/office/drawing/2014/main" id="{52D49A73-BEAB-C7CF-2297-EBC7015C9EF2}"/>
                </a:ext>
              </a:extLst>
            </p:cNvPr>
            <p:cNvSpPr/>
            <p:nvPr/>
          </p:nvSpPr>
          <p:spPr>
            <a:xfrm>
              <a:off x="8439251"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3B649"/>
            </a:solidFill>
          </p:spPr>
          <p:txBody>
            <a:bodyPr wrap="square" lIns="0" tIns="0" rIns="0" bIns="0" rtlCol="0"/>
            <a:lstStyle/>
            <a:p>
              <a:endParaRPr/>
            </a:p>
          </p:txBody>
        </p:sp>
        <p:sp>
          <p:nvSpPr>
            <p:cNvPr id="24" name="object 34">
              <a:extLst>
                <a:ext uri="{FF2B5EF4-FFF2-40B4-BE49-F238E27FC236}">
                  <a16:creationId xmlns:a16="http://schemas.microsoft.com/office/drawing/2014/main" id="{525D964A-E4A1-0B44-B385-98DFD5A56050}"/>
                </a:ext>
              </a:extLst>
            </p:cNvPr>
            <p:cNvSpPr/>
            <p:nvPr/>
          </p:nvSpPr>
          <p:spPr>
            <a:xfrm>
              <a:off x="8903817"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95CE8B"/>
            </a:solidFill>
          </p:spPr>
          <p:txBody>
            <a:bodyPr wrap="square" lIns="0" tIns="0" rIns="0" bIns="0" rtlCol="0"/>
            <a:lstStyle/>
            <a:p>
              <a:endParaRPr/>
            </a:p>
          </p:txBody>
        </p:sp>
        <p:sp>
          <p:nvSpPr>
            <p:cNvPr id="25" name="object 35">
              <a:extLst>
                <a:ext uri="{FF2B5EF4-FFF2-40B4-BE49-F238E27FC236}">
                  <a16:creationId xmlns:a16="http://schemas.microsoft.com/office/drawing/2014/main" id="{6C6BB4DF-8C07-1AE0-A4D0-78CAE371B8CA}"/>
                </a:ext>
              </a:extLst>
            </p:cNvPr>
            <p:cNvSpPr/>
            <p:nvPr/>
          </p:nvSpPr>
          <p:spPr>
            <a:xfrm>
              <a:off x="9136113"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B8DDAE"/>
            </a:solidFill>
          </p:spPr>
          <p:txBody>
            <a:bodyPr wrap="square" lIns="0" tIns="0" rIns="0" bIns="0" rtlCol="0"/>
            <a:lstStyle/>
            <a:p>
              <a:endParaRPr/>
            </a:p>
          </p:txBody>
        </p:sp>
        <p:sp>
          <p:nvSpPr>
            <p:cNvPr id="26" name="object 36">
              <a:extLst>
                <a:ext uri="{FF2B5EF4-FFF2-40B4-BE49-F238E27FC236}">
                  <a16:creationId xmlns:a16="http://schemas.microsoft.com/office/drawing/2014/main" id="{71F99645-7F54-6493-4737-A34C61E767EC}"/>
                </a:ext>
              </a:extLst>
            </p:cNvPr>
            <p:cNvSpPr/>
            <p:nvPr/>
          </p:nvSpPr>
          <p:spPr>
            <a:xfrm>
              <a:off x="9136116"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26C8F"/>
            </a:solidFill>
          </p:spPr>
          <p:txBody>
            <a:bodyPr wrap="square" lIns="0" tIns="0" rIns="0" bIns="0" rtlCol="0"/>
            <a:lstStyle/>
            <a:p>
              <a:endParaRPr/>
            </a:p>
          </p:txBody>
        </p:sp>
        <p:sp>
          <p:nvSpPr>
            <p:cNvPr id="27" name="object 37">
              <a:extLst>
                <a:ext uri="{FF2B5EF4-FFF2-40B4-BE49-F238E27FC236}">
                  <a16:creationId xmlns:a16="http://schemas.microsoft.com/office/drawing/2014/main" id="{BEAB3825-0E93-34C4-6347-6FDCD8404F9D}"/>
                </a:ext>
              </a:extLst>
            </p:cNvPr>
            <p:cNvSpPr/>
            <p:nvPr/>
          </p:nvSpPr>
          <p:spPr>
            <a:xfrm>
              <a:off x="9368408" y="1752193"/>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00577E"/>
            </a:solidFill>
          </p:spPr>
          <p:txBody>
            <a:bodyPr wrap="square" lIns="0" tIns="0" rIns="0" bIns="0" rtlCol="0"/>
            <a:lstStyle/>
            <a:p>
              <a:endParaRPr/>
            </a:p>
          </p:txBody>
        </p:sp>
        <p:sp>
          <p:nvSpPr>
            <p:cNvPr id="28" name="object 38">
              <a:extLst>
                <a:ext uri="{FF2B5EF4-FFF2-40B4-BE49-F238E27FC236}">
                  <a16:creationId xmlns:a16="http://schemas.microsoft.com/office/drawing/2014/main" id="{F8CC5F77-9163-B010-C790-3DCA1093DC3B}"/>
                </a:ext>
              </a:extLst>
            </p:cNvPr>
            <p:cNvSpPr/>
            <p:nvPr/>
          </p:nvSpPr>
          <p:spPr>
            <a:xfrm>
              <a:off x="8903817"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6B85A3"/>
            </a:solidFill>
          </p:spPr>
          <p:txBody>
            <a:bodyPr wrap="square" lIns="0" tIns="0" rIns="0" bIns="0" rtlCol="0"/>
            <a:lstStyle/>
            <a:p>
              <a:endParaRPr/>
            </a:p>
          </p:txBody>
        </p:sp>
        <p:sp>
          <p:nvSpPr>
            <p:cNvPr id="29" name="object 39">
              <a:extLst>
                <a:ext uri="{FF2B5EF4-FFF2-40B4-BE49-F238E27FC236}">
                  <a16:creationId xmlns:a16="http://schemas.microsoft.com/office/drawing/2014/main" id="{0A85965F-8F40-9FB9-78FD-B3B9DA3A0523}"/>
                </a:ext>
              </a:extLst>
            </p:cNvPr>
            <p:cNvSpPr/>
            <p:nvPr/>
          </p:nvSpPr>
          <p:spPr>
            <a:xfrm>
              <a:off x="8671543" y="1752192"/>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95A5BC"/>
            </a:solidFill>
          </p:spPr>
          <p:txBody>
            <a:bodyPr wrap="square" lIns="0" tIns="0" rIns="0" bIns="0" rtlCol="0"/>
            <a:lstStyle/>
            <a:p>
              <a:endParaRPr/>
            </a:p>
          </p:txBody>
        </p:sp>
        <p:sp>
          <p:nvSpPr>
            <p:cNvPr id="30" name="object 40">
              <a:extLst>
                <a:ext uri="{FF2B5EF4-FFF2-40B4-BE49-F238E27FC236}">
                  <a16:creationId xmlns:a16="http://schemas.microsoft.com/office/drawing/2014/main" id="{582FB463-7583-A504-4C0F-CF2C7D84BF5C}"/>
                </a:ext>
              </a:extLst>
            </p:cNvPr>
            <p:cNvSpPr/>
            <p:nvPr/>
          </p:nvSpPr>
          <p:spPr>
            <a:xfrm>
              <a:off x="9136113" y="1345663"/>
              <a:ext cx="351790" cy="0"/>
            </a:xfrm>
            <a:custGeom>
              <a:avLst/>
              <a:gdLst/>
              <a:ahLst/>
              <a:cxnLst/>
              <a:rect l="l" t="t" r="r" b="b"/>
              <a:pathLst>
                <a:path w="351790">
                  <a:moveTo>
                    <a:pt x="0" y="0"/>
                  </a:moveTo>
                  <a:lnTo>
                    <a:pt x="351586" y="0"/>
                  </a:lnTo>
                </a:path>
              </a:pathLst>
            </a:custGeom>
            <a:ln w="116147">
              <a:solidFill>
                <a:srgbClr val="FFFFFF"/>
              </a:solidFill>
            </a:ln>
          </p:spPr>
          <p:txBody>
            <a:bodyPr wrap="square" lIns="0" tIns="0" rIns="0" bIns="0" rtlCol="0"/>
            <a:lstStyle/>
            <a:p>
              <a:endParaRPr/>
            </a:p>
          </p:txBody>
        </p:sp>
        <p:sp>
          <p:nvSpPr>
            <p:cNvPr id="31" name="object 41">
              <a:extLst>
                <a:ext uri="{FF2B5EF4-FFF2-40B4-BE49-F238E27FC236}">
                  <a16:creationId xmlns:a16="http://schemas.microsoft.com/office/drawing/2014/main" id="{324EBE3B-93E2-59B8-473E-5C8BD4C8460D}"/>
                </a:ext>
              </a:extLst>
            </p:cNvPr>
            <p:cNvSpPr/>
            <p:nvPr/>
          </p:nvSpPr>
          <p:spPr>
            <a:xfrm>
              <a:off x="9016810" y="1227949"/>
              <a:ext cx="471170" cy="118110"/>
            </a:xfrm>
            <a:custGeom>
              <a:avLst/>
              <a:gdLst/>
              <a:ahLst/>
              <a:cxnLst/>
              <a:rect l="l" t="t" r="r" b="b"/>
              <a:pathLst>
                <a:path w="471170" h="118109">
                  <a:moveTo>
                    <a:pt x="470890" y="0"/>
                  </a:moveTo>
                  <a:lnTo>
                    <a:pt x="0" y="0"/>
                  </a:lnTo>
                  <a:lnTo>
                    <a:pt x="0" y="29819"/>
                  </a:lnTo>
                  <a:lnTo>
                    <a:pt x="0" y="59651"/>
                  </a:lnTo>
                  <a:lnTo>
                    <a:pt x="0" y="87896"/>
                  </a:lnTo>
                  <a:lnTo>
                    <a:pt x="0" y="117716"/>
                  </a:lnTo>
                  <a:lnTo>
                    <a:pt x="470890" y="117716"/>
                  </a:lnTo>
                  <a:lnTo>
                    <a:pt x="470890" y="87896"/>
                  </a:lnTo>
                  <a:lnTo>
                    <a:pt x="470890" y="59651"/>
                  </a:lnTo>
                  <a:lnTo>
                    <a:pt x="470890" y="29819"/>
                  </a:lnTo>
                  <a:lnTo>
                    <a:pt x="470890" y="0"/>
                  </a:lnTo>
                  <a:close/>
                </a:path>
              </a:pathLst>
            </a:custGeom>
            <a:solidFill>
              <a:srgbClr val="FFFFFF"/>
            </a:solidFill>
          </p:spPr>
          <p:txBody>
            <a:bodyPr wrap="square" lIns="0" tIns="0" rIns="0" bIns="0" rtlCol="0"/>
            <a:lstStyle/>
            <a:p>
              <a:endParaRPr/>
            </a:p>
          </p:txBody>
        </p:sp>
        <p:sp>
          <p:nvSpPr>
            <p:cNvPr id="32" name="object 42">
              <a:extLst>
                <a:ext uri="{FF2B5EF4-FFF2-40B4-BE49-F238E27FC236}">
                  <a16:creationId xmlns:a16="http://schemas.microsoft.com/office/drawing/2014/main" id="{EDFE2C80-D5F8-25ED-B766-E73BCC54266D}"/>
                </a:ext>
              </a:extLst>
            </p:cNvPr>
            <p:cNvSpPr/>
            <p:nvPr/>
          </p:nvSpPr>
          <p:spPr>
            <a:xfrm>
              <a:off x="9136113" y="1347235"/>
              <a:ext cx="351790" cy="0"/>
            </a:xfrm>
            <a:custGeom>
              <a:avLst/>
              <a:gdLst/>
              <a:ahLst/>
              <a:cxnLst/>
              <a:rect l="l" t="t" r="r" b="b"/>
              <a:pathLst>
                <a:path w="351790">
                  <a:moveTo>
                    <a:pt x="0" y="0"/>
                  </a:moveTo>
                  <a:lnTo>
                    <a:pt x="351586" y="0"/>
                  </a:lnTo>
                </a:path>
              </a:pathLst>
            </a:custGeom>
            <a:ln w="119291">
              <a:solidFill>
                <a:srgbClr val="FFFFFF"/>
              </a:solidFill>
            </a:ln>
          </p:spPr>
          <p:txBody>
            <a:bodyPr wrap="square" lIns="0" tIns="0" rIns="0" bIns="0" rtlCol="0"/>
            <a:lstStyle/>
            <a:p>
              <a:endParaRPr/>
            </a:p>
          </p:txBody>
        </p:sp>
        <p:sp>
          <p:nvSpPr>
            <p:cNvPr id="33" name="object 43">
              <a:extLst>
                <a:ext uri="{FF2B5EF4-FFF2-40B4-BE49-F238E27FC236}">
                  <a16:creationId xmlns:a16="http://schemas.microsoft.com/office/drawing/2014/main" id="{A61A333D-9B31-D2AD-A8FE-88CC4D6EBF30}"/>
                </a:ext>
              </a:extLst>
            </p:cNvPr>
            <p:cNvSpPr/>
            <p:nvPr/>
          </p:nvSpPr>
          <p:spPr>
            <a:xfrm>
              <a:off x="9136113" y="1345663"/>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34" name="object 44">
              <a:extLst>
                <a:ext uri="{FF2B5EF4-FFF2-40B4-BE49-F238E27FC236}">
                  <a16:creationId xmlns:a16="http://schemas.microsoft.com/office/drawing/2014/main" id="{2B540698-6456-BE1C-9BDC-1184A38A76D8}"/>
                </a:ext>
              </a:extLst>
            </p:cNvPr>
            <p:cNvSpPr/>
            <p:nvPr/>
          </p:nvSpPr>
          <p:spPr>
            <a:xfrm>
              <a:off x="8784526" y="1227950"/>
              <a:ext cx="471170" cy="59690"/>
            </a:xfrm>
            <a:custGeom>
              <a:avLst/>
              <a:gdLst/>
              <a:ahLst/>
              <a:cxnLst/>
              <a:rect l="l" t="t" r="r" b="b"/>
              <a:pathLst>
                <a:path w="471170" h="59690">
                  <a:moveTo>
                    <a:pt x="0" y="59639"/>
                  </a:moveTo>
                  <a:lnTo>
                    <a:pt x="470877" y="59639"/>
                  </a:lnTo>
                  <a:lnTo>
                    <a:pt x="470877" y="0"/>
                  </a:lnTo>
                  <a:lnTo>
                    <a:pt x="0" y="0"/>
                  </a:lnTo>
                  <a:lnTo>
                    <a:pt x="0" y="59639"/>
                  </a:lnTo>
                  <a:close/>
                </a:path>
              </a:pathLst>
            </a:custGeom>
            <a:solidFill>
              <a:srgbClr val="FFFFFF"/>
            </a:solidFill>
          </p:spPr>
          <p:txBody>
            <a:bodyPr wrap="square" lIns="0" tIns="0" rIns="0" bIns="0" rtlCol="0"/>
            <a:lstStyle/>
            <a:p>
              <a:endParaRPr/>
            </a:p>
          </p:txBody>
        </p:sp>
        <p:sp>
          <p:nvSpPr>
            <p:cNvPr id="35" name="object 45">
              <a:extLst>
                <a:ext uri="{FF2B5EF4-FFF2-40B4-BE49-F238E27FC236}">
                  <a16:creationId xmlns:a16="http://schemas.microsoft.com/office/drawing/2014/main" id="{F948CCEF-360F-ECC5-4834-9F43048408AF}"/>
                </a:ext>
              </a:extLst>
            </p:cNvPr>
            <p:cNvSpPr/>
            <p:nvPr/>
          </p:nvSpPr>
          <p:spPr>
            <a:xfrm>
              <a:off x="8903817" y="1316626"/>
              <a:ext cx="351790" cy="0"/>
            </a:xfrm>
            <a:custGeom>
              <a:avLst/>
              <a:gdLst/>
              <a:ahLst/>
              <a:cxnLst/>
              <a:rect l="l" t="t" r="r" b="b"/>
              <a:pathLst>
                <a:path w="351790">
                  <a:moveTo>
                    <a:pt x="0" y="0"/>
                  </a:moveTo>
                  <a:lnTo>
                    <a:pt x="351586" y="0"/>
                  </a:lnTo>
                </a:path>
              </a:pathLst>
            </a:custGeom>
            <a:ln w="58073">
              <a:solidFill>
                <a:srgbClr val="FFFFFF"/>
              </a:solidFill>
            </a:ln>
          </p:spPr>
          <p:txBody>
            <a:bodyPr wrap="square" lIns="0" tIns="0" rIns="0" bIns="0" rtlCol="0"/>
            <a:lstStyle/>
            <a:p>
              <a:endParaRPr/>
            </a:p>
          </p:txBody>
        </p:sp>
        <p:sp>
          <p:nvSpPr>
            <p:cNvPr id="36" name="object 46">
              <a:extLst>
                <a:ext uri="{FF2B5EF4-FFF2-40B4-BE49-F238E27FC236}">
                  <a16:creationId xmlns:a16="http://schemas.microsoft.com/office/drawing/2014/main" id="{7F7D5A3D-3F2F-1779-4995-96DEECCAD55C}"/>
                </a:ext>
              </a:extLst>
            </p:cNvPr>
            <p:cNvSpPr/>
            <p:nvPr/>
          </p:nvSpPr>
          <p:spPr>
            <a:xfrm>
              <a:off x="8784514" y="1258556"/>
              <a:ext cx="471170" cy="57785"/>
            </a:xfrm>
            <a:custGeom>
              <a:avLst/>
              <a:gdLst/>
              <a:ahLst/>
              <a:cxnLst/>
              <a:rect l="l" t="t" r="r" b="b"/>
              <a:pathLst>
                <a:path w="471170" h="57784">
                  <a:moveTo>
                    <a:pt x="470890" y="29032"/>
                  </a:moveTo>
                  <a:lnTo>
                    <a:pt x="0" y="29032"/>
                  </a:lnTo>
                  <a:lnTo>
                    <a:pt x="0" y="57289"/>
                  </a:lnTo>
                  <a:lnTo>
                    <a:pt x="470890" y="57289"/>
                  </a:lnTo>
                  <a:lnTo>
                    <a:pt x="470890" y="29032"/>
                  </a:lnTo>
                  <a:close/>
                </a:path>
                <a:path w="471170" h="57784">
                  <a:moveTo>
                    <a:pt x="470890" y="0"/>
                  </a:moveTo>
                  <a:lnTo>
                    <a:pt x="0" y="0"/>
                  </a:lnTo>
                  <a:lnTo>
                    <a:pt x="0" y="28257"/>
                  </a:lnTo>
                  <a:lnTo>
                    <a:pt x="470890" y="28257"/>
                  </a:lnTo>
                  <a:lnTo>
                    <a:pt x="470890" y="0"/>
                  </a:lnTo>
                  <a:close/>
                </a:path>
              </a:pathLst>
            </a:custGeom>
            <a:solidFill>
              <a:srgbClr val="FFFFFF"/>
            </a:solidFill>
          </p:spPr>
          <p:txBody>
            <a:bodyPr wrap="square" lIns="0" tIns="0" rIns="0" bIns="0" rtlCol="0"/>
            <a:lstStyle/>
            <a:p>
              <a:endParaRPr/>
            </a:p>
          </p:txBody>
        </p:sp>
        <p:sp>
          <p:nvSpPr>
            <p:cNvPr id="37" name="object 47">
              <a:extLst>
                <a:ext uri="{FF2B5EF4-FFF2-40B4-BE49-F238E27FC236}">
                  <a16:creationId xmlns:a16="http://schemas.microsoft.com/office/drawing/2014/main" id="{C23E7C54-CF3F-16F3-C2CB-F06290E1F038}"/>
                </a:ext>
              </a:extLst>
            </p:cNvPr>
            <p:cNvSpPr/>
            <p:nvPr/>
          </p:nvSpPr>
          <p:spPr>
            <a:xfrm>
              <a:off x="8552256" y="1345663"/>
              <a:ext cx="471170" cy="0"/>
            </a:xfrm>
            <a:custGeom>
              <a:avLst/>
              <a:gdLst/>
              <a:ahLst/>
              <a:cxnLst/>
              <a:rect l="l" t="t" r="r" b="b"/>
              <a:pathLst>
                <a:path w="471170">
                  <a:moveTo>
                    <a:pt x="351561" y="0"/>
                  </a:moveTo>
                  <a:lnTo>
                    <a:pt x="470852" y="0"/>
                  </a:lnTo>
                </a:path>
                <a:path w="471170">
                  <a:moveTo>
                    <a:pt x="0" y="0"/>
                  </a:moveTo>
                  <a:lnTo>
                    <a:pt x="119291" y="0"/>
                  </a:lnTo>
                </a:path>
              </a:pathLst>
            </a:custGeom>
            <a:ln w="116147">
              <a:solidFill>
                <a:srgbClr val="FFFFFF"/>
              </a:solidFill>
            </a:ln>
          </p:spPr>
          <p:txBody>
            <a:bodyPr wrap="square" lIns="0" tIns="0" rIns="0" bIns="0" rtlCol="0"/>
            <a:lstStyle/>
            <a:p>
              <a:endParaRPr/>
            </a:p>
          </p:txBody>
        </p:sp>
        <p:sp>
          <p:nvSpPr>
            <p:cNvPr id="38" name="object 48">
              <a:extLst>
                <a:ext uri="{FF2B5EF4-FFF2-40B4-BE49-F238E27FC236}">
                  <a16:creationId xmlns:a16="http://schemas.microsoft.com/office/drawing/2014/main" id="{37DC6293-5C09-5680-45B2-6813449F6E0D}"/>
                </a:ext>
              </a:extLst>
            </p:cNvPr>
            <p:cNvSpPr/>
            <p:nvPr/>
          </p:nvSpPr>
          <p:spPr>
            <a:xfrm>
              <a:off x="8552256" y="1229524"/>
              <a:ext cx="471170" cy="114935"/>
            </a:xfrm>
            <a:custGeom>
              <a:avLst/>
              <a:gdLst/>
              <a:ahLst/>
              <a:cxnLst/>
              <a:rect l="l" t="t" r="r" b="b"/>
              <a:pathLst>
                <a:path w="471170" h="114934">
                  <a:moveTo>
                    <a:pt x="470852" y="58077"/>
                  </a:moveTo>
                  <a:lnTo>
                    <a:pt x="0" y="58077"/>
                  </a:lnTo>
                  <a:lnTo>
                    <a:pt x="0" y="114579"/>
                  </a:lnTo>
                  <a:lnTo>
                    <a:pt x="470852" y="114579"/>
                  </a:lnTo>
                  <a:lnTo>
                    <a:pt x="470852" y="58077"/>
                  </a:lnTo>
                  <a:close/>
                </a:path>
                <a:path w="471170" h="114934">
                  <a:moveTo>
                    <a:pt x="470852" y="0"/>
                  </a:moveTo>
                  <a:lnTo>
                    <a:pt x="0" y="0"/>
                  </a:lnTo>
                  <a:lnTo>
                    <a:pt x="0" y="56502"/>
                  </a:lnTo>
                  <a:lnTo>
                    <a:pt x="470852" y="56502"/>
                  </a:lnTo>
                  <a:lnTo>
                    <a:pt x="470852" y="0"/>
                  </a:lnTo>
                  <a:close/>
                </a:path>
              </a:pathLst>
            </a:custGeom>
            <a:solidFill>
              <a:srgbClr val="FFFFFF"/>
            </a:solidFill>
          </p:spPr>
          <p:txBody>
            <a:bodyPr wrap="square" lIns="0" tIns="0" rIns="0" bIns="0" rtlCol="0"/>
            <a:lstStyle/>
            <a:p>
              <a:endParaRPr/>
            </a:p>
          </p:txBody>
        </p:sp>
        <p:sp>
          <p:nvSpPr>
            <p:cNvPr id="39" name="object 49">
              <a:extLst>
                <a:ext uri="{FF2B5EF4-FFF2-40B4-BE49-F238E27FC236}">
                  <a16:creationId xmlns:a16="http://schemas.microsoft.com/office/drawing/2014/main" id="{5D4DA491-08FD-DB03-DB98-A9FDBAA59E14}"/>
                </a:ext>
              </a:extLst>
            </p:cNvPr>
            <p:cNvSpPr/>
            <p:nvPr/>
          </p:nvSpPr>
          <p:spPr>
            <a:xfrm>
              <a:off x="9136113"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DB6F3D"/>
            </a:solidFill>
          </p:spPr>
          <p:txBody>
            <a:bodyPr wrap="square" lIns="0" tIns="0" rIns="0" bIns="0" rtlCol="0"/>
            <a:lstStyle/>
            <a:p>
              <a:endParaRPr/>
            </a:p>
          </p:txBody>
        </p:sp>
        <p:sp>
          <p:nvSpPr>
            <p:cNvPr id="40" name="object 50">
              <a:extLst>
                <a:ext uri="{FF2B5EF4-FFF2-40B4-BE49-F238E27FC236}">
                  <a16:creationId xmlns:a16="http://schemas.microsoft.com/office/drawing/2014/main" id="{CBCFD229-44E7-5618-365B-669741105B56}"/>
                </a:ext>
              </a:extLst>
            </p:cNvPr>
            <p:cNvSpPr/>
            <p:nvPr/>
          </p:nvSpPr>
          <p:spPr>
            <a:xfrm>
              <a:off x="9016822" y="995654"/>
              <a:ext cx="471170" cy="175895"/>
            </a:xfrm>
            <a:custGeom>
              <a:avLst/>
              <a:gdLst/>
              <a:ahLst/>
              <a:cxnLst/>
              <a:rect l="l" t="t" r="r" b="b"/>
              <a:pathLst>
                <a:path w="471170" h="175894">
                  <a:moveTo>
                    <a:pt x="470877" y="0"/>
                  </a:moveTo>
                  <a:lnTo>
                    <a:pt x="0" y="0"/>
                  </a:lnTo>
                  <a:lnTo>
                    <a:pt x="0" y="59639"/>
                  </a:lnTo>
                  <a:lnTo>
                    <a:pt x="0" y="116141"/>
                  </a:lnTo>
                  <a:lnTo>
                    <a:pt x="0" y="175793"/>
                  </a:lnTo>
                  <a:lnTo>
                    <a:pt x="470877" y="175793"/>
                  </a:lnTo>
                  <a:lnTo>
                    <a:pt x="470877" y="116141"/>
                  </a:lnTo>
                  <a:lnTo>
                    <a:pt x="470877" y="59639"/>
                  </a:lnTo>
                  <a:lnTo>
                    <a:pt x="470877" y="0"/>
                  </a:lnTo>
                  <a:close/>
                </a:path>
              </a:pathLst>
            </a:custGeom>
            <a:solidFill>
              <a:srgbClr val="FFFFFF"/>
            </a:solidFill>
          </p:spPr>
          <p:txBody>
            <a:bodyPr wrap="square" lIns="0" tIns="0" rIns="0" bIns="0" rtlCol="0"/>
            <a:lstStyle/>
            <a:p>
              <a:endParaRPr/>
            </a:p>
          </p:txBody>
        </p:sp>
        <p:sp>
          <p:nvSpPr>
            <p:cNvPr id="41" name="object 51">
              <a:extLst>
                <a:ext uri="{FF2B5EF4-FFF2-40B4-BE49-F238E27FC236}">
                  <a16:creationId xmlns:a16="http://schemas.microsoft.com/office/drawing/2014/main" id="{DDCCAAF1-F689-2D5F-6359-41E8FFC83752}"/>
                </a:ext>
              </a:extLst>
            </p:cNvPr>
            <p:cNvSpPr/>
            <p:nvPr/>
          </p:nvSpPr>
          <p:spPr>
            <a:xfrm>
              <a:off x="9136113" y="1055293"/>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CF470A"/>
            </a:solidFill>
          </p:spPr>
          <p:txBody>
            <a:bodyPr wrap="square" lIns="0" tIns="0" rIns="0" bIns="0" rtlCol="0"/>
            <a:lstStyle/>
            <a:p>
              <a:endParaRPr/>
            </a:p>
          </p:txBody>
        </p:sp>
        <p:sp>
          <p:nvSpPr>
            <p:cNvPr id="42" name="object 52">
              <a:extLst>
                <a:ext uri="{FF2B5EF4-FFF2-40B4-BE49-F238E27FC236}">
                  <a16:creationId xmlns:a16="http://schemas.microsoft.com/office/drawing/2014/main" id="{225DD7B7-8E21-F30F-D94B-F20D322915A4}"/>
                </a:ext>
              </a:extLst>
            </p:cNvPr>
            <p:cNvSpPr/>
            <p:nvPr/>
          </p:nvSpPr>
          <p:spPr>
            <a:xfrm>
              <a:off x="8903817"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E48E64"/>
            </a:solidFill>
          </p:spPr>
          <p:txBody>
            <a:bodyPr wrap="square" lIns="0" tIns="0" rIns="0" bIns="0" rtlCol="0"/>
            <a:lstStyle/>
            <a:p>
              <a:endParaRPr/>
            </a:p>
          </p:txBody>
        </p:sp>
        <p:sp>
          <p:nvSpPr>
            <p:cNvPr id="43" name="object 53">
              <a:extLst>
                <a:ext uri="{FF2B5EF4-FFF2-40B4-BE49-F238E27FC236}">
                  <a16:creationId xmlns:a16="http://schemas.microsoft.com/office/drawing/2014/main" id="{62C96820-8407-DF81-4365-28B18E76B09E}"/>
                </a:ext>
              </a:extLst>
            </p:cNvPr>
            <p:cNvSpPr/>
            <p:nvPr/>
          </p:nvSpPr>
          <p:spPr>
            <a:xfrm>
              <a:off x="8671547" y="1287589"/>
              <a:ext cx="232410" cy="232410"/>
            </a:xfrm>
            <a:custGeom>
              <a:avLst/>
              <a:gdLst/>
              <a:ahLst/>
              <a:cxnLst/>
              <a:rect l="l" t="t" r="r" b="b"/>
              <a:pathLst>
                <a:path w="232409" h="232409">
                  <a:moveTo>
                    <a:pt x="232270" y="0"/>
                  </a:moveTo>
                  <a:lnTo>
                    <a:pt x="0" y="0"/>
                  </a:lnTo>
                  <a:lnTo>
                    <a:pt x="0" y="232295"/>
                  </a:lnTo>
                  <a:lnTo>
                    <a:pt x="232270" y="232295"/>
                  </a:lnTo>
                  <a:lnTo>
                    <a:pt x="232270" y="0"/>
                  </a:lnTo>
                  <a:close/>
                </a:path>
              </a:pathLst>
            </a:custGeom>
            <a:solidFill>
              <a:srgbClr val="EBAE8D"/>
            </a:solidFill>
          </p:spPr>
          <p:txBody>
            <a:bodyPr wrap="square" lIns="0" tIns="0" rIns="0" bIns="0" rtlCol="0"/>
            <a:lstStyle/>
            <a:p>
              <a:endParaRPr/>
            </a:p>
          </p:txBody>
        </p:sp>
        <p:sp>
          <p:nvSpPr>
            <p:cNvPr id="44" name="object 54">
              <a:extLst>
                <a:ext uri="{FF2B5EF4-FFF2-40B4-BE49-F238E27FC236}">
                  <a16:creationId xmlns:a16="http://schemas.microsoft.com/office/drawing/2014/main" id="{99D0B079-BDE7-8145-37DB-F5D5228CF1B5}"/>
                </a:ext>
              </a:extLst>
            </p:cNvPr>
            <p:cNvSpPr/>
            <p:nvPr/>
          </p:nvSpPr>
          <p:spPr>
            <a:xfrm>
              <a:off x="413999" y="1753779"/>
              <a:ext cx="9936480" cy="350520"/>
            </a:xfrm>
            <a:custGeom>
              <a:avLst/>
              <a:gdLst/>
              <a:ahLst/>
              <a:cxnLst/>
              <a:rect l="l" t="t" r="r" b="b"/>
              <a:pathLst>
                <a:path w="9936480" h="350519">
                  <a:moveTo>
                    <a:pt x="0" y="0"/>
                  </a:moveTo>
                  <a:lnTo>
                    <a:pt x="7905953" y="0"/>
                  </a:lnTo>
                  <a:lnTo>
                    <a:pt x="7905953" y="125425"/>
                  </a:lnTo>
                  <a:lnTo>
                    <a:pt x="8136001" y="125425"/>
                  </a:lnTo>
                  <a:lnTo>
                    <a:pt x="8136001" y="349999"/>
                  </a:lnTo>
                  <a:lnTo>
                    <a:pt x="9306001" y="349999"/>
                  </a:lnTo>
                  <a:lnTo>
                    <a:pt x="9306001" y="0"/>
                  </a:lnTo>
                  <a:lnTo>
                    <a:pt x="9935997" y="0"/>
                  </a:lnTo>
                </a:path>
              </a:pathLst>
            </a:custGeom>
            <a:ln w="12700">
              <a:solidFill>
                <a:srgbClr val="CF470A"/>
              </a:solidFill>
            </a:ln>
          </p:spPr>
          <p:txBody>
            <a:bodyPr wrap="square" lIns="0" tIns="0" rIns="0" bIns="0" rtlCol="0"/>
            <a:lstStyle/>
            <a:p>
              <a:endParaRPr/>
            </a:p>
          </p:txBody>
        </p:sp>
        <p:sp>
          <p:nvSpPr>
            <p:cNvPr id="45" name="object 55">
              <a:extLst>
                <a:ext uri="{FF2B5EF4-FFF2-40B4-BE49-F238E27FC236}">
                  <a16:creationId xmlns:a16="http://schemas.microsoft.com/office/drawing/2014/main" id="{C55D0843-25E3-295A-D7D1-0F97FE9B12F1}"/>
                </a:ext>
              </a:extLst>
            </p:cNvPr>
            <p:cNvSpPr/>
            <p:nvPr/>
          </p:nvSpPr>
          <p:spPr>
            <a:xfrm>
              <a:off x="5255983" y="1447723"/>
              <a:ext cx="279400" cy="78740"/>
            </a:xfrm>
            <a:custGeom>
              <a:avLst/>
              <a:gdLst/>
              <a:ahLst/>
              <a:cxnLst/>
              <a:rect l="l" t="t" r="r" b="b"/>
              <a:pathLst>
                <a:path w="279400" h="78740">
                  <a:moveTo>
                    <a:pt x="12458" y="685"/>
                  </a:moveTo>
                  <a:lnTo>
                    <a:pt x="11887" y="0"/>
                  </a:lnTo>
                  <a:lnTo>
                    <a:pt x="571" y="0"/>
                  </a:lnTo>
                  <a:lnTo>
                    <a:pt x="0" y="685"/>
                  </a:lnTo>
                  <a:lnTo>
                    <a:pt x="0" y="77711"/>
                  </a:lnTo>
                  <a:lnTo>
                    <a:pt x="571" y="78282"/>
                  </a:lnTo>
                  <a:lnTo>
                    <a:pt x="11887" y="78282"/>
                  </a:lnTo>
                  <a:lnTo>
                    <a:pt x="12458" y="77711"/>
                  </a:lnTo>
                  <a:lnTo>
                    <a:pt x="12458" y="77025"/>
                  </a:lnTo>
                  <a:lnTo>
                    <a:pt x="12458" y="685"/>
                  </a:lnTo>
                  <a:close/>
                </a:path>
                <a:path w="279400" h="78740">
                  <a:moveTo>
                    <a:pt x="108229" y="685"/>
                  </a:moveTo>
                  <a:lnTo>
                    <a:pt x="107543" y="0"/>
                  </a:lnTo>
                  <a:lnTo>
                    <a:pt x="96342" y="0"/>
                  </a:lnTo>
                  <a:lnTo>
                    <a:pt x="95656" y="685"/>
                  </a:lnTo>
                  <a:lnTo>
                    <a:pt x="95656" y="43535"/>
                  </a:lnTo>
                  <a:lnTo>
                    <a:pt x="95859" y="51409"/>
                  </a:lnTo>
                  <a:lnTo>
                    <a:pt x="96367" y="58661"/>
                  </a:lnTo>
                  <a:lnTo>
                    <a:pt x="97599" y="69596"/>
                  </a:lnTo>
                  <a:lnTo>
                    <a:pt x="96570" y="65138"/>
                  </a:lnTo>
                  <a:lnTo>
                    <a:pt x="93370" y="57137"/>
                  </a:lnTo>
                  <a:lnTo>
                    <a:pt x="62738" y="0"/>
                  </a:lnTo>
                  <a:lnTo>
                    <a:pt x="48120" y="0"/>
                  </a:lnTo>
                  <a:lnTo>
                    <a:pt x="47548" y="685"/>
                  </a:lnTo>
                  <a:lnTo>
                    <a:pt x="47548" y="77711"/>
                  </a:lnTo>
                  <a:lnTo>
                    <a:pt x="48120" y="78282"/>
                  </a:lnTo>
                  <a:lnTo>
                    <a:pt x="59436" y="78282"/>
                  </a:lnTo>
                  <a:lnTo>
                    <a:pt x="59994" y="39090"/>
                  </a:lnTo>
                  <a:lnTo>
                    <a:pt x="57950" y="12001"/>
                  </a:lnTo>
                  <a:lnTo>
                    <a:pt x="60350" y="19316"/>
                  </a:lnTo>
                  <a:lnTo>
                    <a:pt x="62966" y="25374"/>
                  </a:lnTo>
                  <a:lnTo>
                    <a:pt x="91198" y="77939"/>
                  </a:lnTo>
                  <a:lnTo>
                    <a:pt x="91884" y="78282"/>
                  </a:lnTo>
                  <a:lnTo>
                    <a:pt x="107543" y="78282"/>
                  </a:lnTo>
                  <a:lnTo>
                    <a:pt x="108229" y="77711"/>
                  </a:lnTo>
                  <a:lnTo>
                    <a:pt x="108229" y="77025"/>
                  </a:lnTo>
                  <a:lnTo>
                    <a:pt x="108229" y="685"/>
                  </a:lnTo>
                  <a:close/>
                </a:path>
                <a:path w="279400" h="78740">
                  <a:moveTo>
                    <a:pt x="155740" y="685"/>
                  </a:moveTo>
                  <a:lnTo>
                    <a:pt x="155168" y="0"/>
                  </a:lnTo>
                  <a:lnTo>
                    <a:pt x="143852" y="0"/>
                  </a:lnTo>
                  <a:lnTo>
                    <a:pt x="143294" y="685"/>
                  </a:lnTo>
                  <a:lnTo>
                    <a:pt x="143294" y="77711"/>
                  </a:lnTo>
                  <a:lnTo>
                    <a:pt x="143852" y="78282"/>
                  </a:lnTo>
                  <a:lnTo>
                    <a:pt x="155168" y="78282"/>
                  </a:lnTo>
                  <a:lnTo>
                    <a:pt x="155740" y="77711"/>
                  </a:lnTo>
                  <a:lnTo>
                    <a:pt x="155740" y="77025"/>
                  </a:lnTo>
                  <a:lnTo>
                    <a:pt x="155740" y="685"/>
                  </a:lnTo>
                  <a:close/>
                </a:path>
                <a:path w="279400" h="78740">
                  <a:moveTo>
                    <a:pt x="240538" y="685"/>
                  </a:moveTo>
                  <a:lnTo>
                    <a:pt x="239852" y="0"/>
                  </a:lnTo>
                  <a:lnTo>
                    <a:pt x="182372" y="0"/>
                  </a:lnTo>
                  <a:lnTo>
                    <a:pt x="181686" y="685"/>
                  </a:lnTo>
                  <a:lnTo>
                    <a:pt x="181686" y="10972"/>
                  </a:lnTo>
                  <a:lnTo>
                    <a:pt x="182372" y="11544"/>
                  </a:lnTo>
                  <a:lnTo>
                    <a:pt x="204876" y="11544"/>
                  </a:lnTo>
                  <a:lnTo>
                    <a:pt x="204876" y="77711"/>
                  </a:lnTo>
                  <a:lnTo>
                    <a:pt x="205562" y="78282"/>
                  </a:lnTo>
                  <a:lnTo>
                    <a:pt x="216763" y="78282"/>
                  </a:lnTo>
                  <a:lnTo>
                    <a:pt x="217335" y="77711"/>
                  </a:lnTo>
                  <a:lnTo>
                    <a:pt x="217335" y="11544"/>
                  </a:lnTo>
                  <a:lnTo>
                    <a:pt x="239852" y="11544"/>
                  </a:lnTo>
                  <a:lnTo>
                    <a:pt x="240538" y="10972"/>
                  </a:lnTo>
                  <a:lnTo>
                    <a:pt x="240538" y="10287"/>
                  </a:lnTo>
                  <a:lnTo>
                    <a:pt x="240538" y="685"/>
                  </a:lnTo>
                  <a:close/>
                </a:path>
                <a:path w="279400" h="78740">
                  <a:moveTo>
                    <a:pt x="278917" y="685"/>
                  </a:moveTo>
                  <a:lnTo>
                    <a:pt x="278345" y="0"/>
                  </a:lnTo>
                  <a:lnTo>
                    <a:pt x="267030" y="0"/>
                  </a:lnTo>
                  <a:lnTo>
                    <a:pt x="266458" y="685"/>
                  </a:lnTo>
                  <a:lnTo>
                    <a:pt x="266458" y="77711"/>
                  </a:lnTo>
                  <a:lnTo>
                    <a:pt x="267030" y="78282"/>
                  </a:lnTo>
                  <a:lnTo>
                    <a:pt x="278345" y="78282"/>
                  </a:lnTo>
                  <a:lnTo>
                    <a:pt x="278917" y="77711"/>
                  </a:lnTo>
                  <a:lnTo>
                    <a:pt x="278917" y="77025"/>
                  </a:lnTo>
                  <a:lnTo>
                    <a:pt x="278917" y="685"/>
                  </a:lnTo>
                  <a:close/>
                </a:path>
              </a:pathLst>
            </a:custGeom>
            <a:solidFill>
              <a:srgbClr val="231F20"/>
            </a:solidFill>
          </p:spPr>
          <p:txBody>
            <a:bodyPr wrap="square" lIns="0" tIns="0" rIns="0" bIns="0" rtlCol="0"/>
            <a:lstStyle/>
            <a:p>
              <a:endParaRPr/>
            </a:p>
          </p:txBody>
        </p:sp>
        <p:pic>
          <p:nvPicPr>
            <p:cNvPr id="46" name="object 56">
              <a:extLst>
                <a:ext uri="{FF2B5EF4-FFF2-40B4-BE49-F238E27FC236}">
                  <a16:creationId xmlns:a16="http://schemas.microsoft.com/office/drawing/2014/main" id="{4E1718F0-CF20-37D5-7F8C-CCCAEE57D5ED}"/>
                </a:ext>
              </a:extLst>
            </p:cNvPr>
            <p:cNvPicPr/>
            <p:nvPr/>
          </p:nvPicPr>
          <p:blipFill>
            <a:blip r:embed="rId2" cstate="print"/>
            <a:stretch>
              <a:fillRect/>
            </a:stretch>
          </p:blipFill>
          <p:spPr>
            <a:xfrm>
              <a:off x="5562673" y="1447711"/>
              <a:ext cx="140893" cy="78286"/>
            </a:xfrm>
            <a:prstGeom prst="rect">
              <a:avLst/>
            </a:prstGeom>
          </p:spPr>
        </p:pic>
        <p:sp>
          <p:nvSpPr>
            <p:cNvPr id="47" name="object 57">
              <a:extLst>
                <a:ext uri="{FF2B5EF4-FFF2-40B4-BE49-F238E27FC236}">
                  <a16:creationId xmlns:a16="http://schemas.microsoft.com/office/drawing/2014/main" id="{8188D26B-41CE-2251-0C26-B8C927C75169}"/>
                </a:ext>
              </a:extLst>
            </p:cNvPr>
            <p:cNvSpPr/>
            <p:nvPr/>
          </p:nvSpPr>
          <p:spPr>
            <a:xfrm>
              <a:off x="5729488" y="1447713"/>
              <a:ext cx="12700" cy="78740"/>
            </a:xfrm>
            <a:custGeom>
              <a:avLst/>
              <a:gdLst/>
              <a:ahLst/>
              <a:cxnLst/>
              <a:rect l="l" t="t" r="r" b="b"/>
              <a:pathLst>
                <a:path w="12700" h="78740">
                  <a:moveTo>
                    <a:pt x="11887" y="0"/>
                  </a:moveTo>
                  <a:lnTo>
                    <a:pt x="571" y="0"/>
                  </a:lnTo>
                  <a:lnTo>
                    <a:pt x="0" y="685"/>
                  </a:lnTo>
                  <a:lnTo>
                    <a:pt x="0" y="77711"/>
                  </a:lnTo>
                  <a:lnTo>
                    <a:pt x="571" y="78282"/>
                  </a:lnTo>
                  <a:lnTo>
                    <a:pt x="11887" y="78282"/>
                  </a:lnTo>
                  <a:lnTo>
                    <a:pt x="12458" y="77711"/>
                  </a:lnTo>
                  <a:lnTo>
                    <a:pt x="12458" y="77025"/>
                  </a:lnTo>
                  <a:lnTo>
                    <a:pt x="12458" y="685"/>
                  </a:lnTo>
                  <a:lnTo>
                    <a:pt x="11887" y="0"/>
                  </a:lnTo>
                  <a:close/>
                </a:path>
              </a:pathLst>
            </a:custGeom>
            <a:solidFill>
              <a:srgbClr val="231F20"/>
            </a:solidFill>
          </p:spPr>
          <p:txBody>
            <a:bodyPr wrap="square" lIns="0" tIns="0" rIns="0" bIns="0" rtlCol="0"/>
            <a:lstStyle/>
            <a:p>
              <a:endParaRPr/>
            </a:p>
          </p:txBody>
        </p:sp>
        <p:pic>
          <p:nvPicPr>
            <p:cNvPr id="48" name="object 58">
              <a:extLst>
                <a:ext uri="{FF2B5EF4-FFF2-40B4-BE49-F238E27FC236}">
                  <a16:creationId xmlns:a16="http://schemas.microsoft.com/office/drawing/2014/main" id="{134D0CA1-BED3-91EC-9E76-7809F9F13217}"/>
                </a:ext>
              </a:extLst>
            </p:cNvPr>
            <p:cNvPicPr/>
            <p:nvPr/>
          </p:nvPicPr>
          <p:blipFill>
            <a:blip r:embed="rId3" cstate="print"/>
            <a:stretch>
              <a:fillRect/>
            </a:stretch>
          </p:blipFill>
          <p:spPr>
            <a:xfrm>
              <a:off x="5768346" y="1447713"/>
              <a:ext cx="67995" cy="78282"/>
            </a:xfrm>
            <a:prstGeom prst="rect">
              <a:avLst/>
            </a:prstGeom>
          </p:spPr>
        </p:pic>
        <p:sp>
          <p:nvSpPr>
            <p:cNvPr id="49" name="object 59">
              <a:extLst>
                <a:ext uri="{FF2B5EF4-FFF2-40B4-BE49-F238E27FC236}">
                  <a16:creationId xmlns:a16="http://schemas.microsoft.com/office/drawing/2014/main" id="{5D0449EF-A1AA-393A-27B5-54189559B2F2}"/>
                </a:ext>
              </a:extLst>
            </p:cNvPr>
            <p:cNvSpPr/>
            <p:nvPr/>
          </p:nvSpPr>
          <p:spPr>
            <a:xfrm>
              <a:off x="5923280" y="1482114"/>
              <a:ext cx="17780" cy="18415"/>
            </a:xfrm>
            <a:custGeom>
              <a:avLst/>
              <a:gdLst/>
              <a:ahLst/>
              <a:cxnLst/>
              <a:rect l="l" t="t" r="r" b="b"/>
              <a:pathLst>
                <a:path w="17779" h="18415">
                  <a:moveTo>
                    <a:pt x="14973" y="0"/>
                  </a:moveTo>
                  <a:lnTo>
                    <a:pt x="11772" y="0"/>
                  </a:lnTo>
                  <a:lnTo>
                    <a:pt x="2514" y="0"/>
                  </a:lnTo>
                  <a:lnTo>
                    <a:pt x="0" y="2514"/>
                  </a:lnTo>
                  <a:lnTo>
                    <a:pt x="0" y="15646"/>
                  </a:lnTo>
                  <a:lnTo>
                    <a:pt x="2514" y="18173"/>
                  </a:lnTo>
                  <a:lnTo>
                    <a:pt x="14973" y="18173"/>
                  </a:lnTo>
                  <a:lnTo>
                    <a:pt x="17487" y="15646"/>
                  </a:lnTo>
                  <a:lnTo>
                    <a:pt x="17487" y="2514"/>
                  </a:lnTo>
                  <a:lnTo>
                    <a:pt x="14973" y="0"/>
                  </a:lnTo>
                  <a:close/>
                </a:path>
              </a:pathLst>
            </a:custGeom>
            <a:solidFill>
              <a:srgbClr val="231F20"/>
            </a:solidFill>
          </p:spPr>
          <p:txBody>
            <a:bodyPr wrap="square" lIns="0" tIns="0" rIns="0" bIns="0" rtlCol="0"/>
            <a:lstStyle/>
            <a:p>
              <a:endParaRPr/>
            </a:p>
          </p:txBody>
        </p:sp>
        <p:pic>
          <p:nvPicPr>
            <p:cNvPr id="50" name="object 60">
              <a:extLst>
                <a:ext uri="{FF2B5EF4-FFF2-40B4-BE49-F238E27FC236}">
                  <a16:creationId xmlns:a16="http://schemas.microsoft.com/office/drawing/2014/main" id="{ECD75351-A9D1-0A09-8B39-FE8B8784B0D5}"/>
                </a:ext>
              </a:extLst>
            </p:cNvPr>
            <p:cNvPicPr/>
            <p:nvPr/>
          </p:nvPicPr>
          <p:blipFill>
            <a:blip r:embed="rId4" cstate="print"/>
            <a:stretch>
              <a:fillRect/>
            </a:stretch>
          </p:blipFill>
          <p:spPr>
            <a:xfrm>
              <a:off x="6036523" y="1447711"/>
              <a:ext cx="232755" cy="78285"/>
            </a:xfrm>
            <a:prstGeom prst="rect">
              <a:avLst/>
            </a:prstGeom>
          </p:spPr>
        </p:pic>
        <p:sp>
          <p:nvSpPr>
            <p:cNvPr id="51" name="object 61">
              <a:extLst>
                <a:ext uri="{FF2B5EF4-FFF2-40B4-BE49-F238E27FC236}">
                  <a16:creationId xmlns:a16="http://schemas.microsoft.com/office/drawing/2014/main" id="{D1BBC02F-D810-1FC0-D3EA-530E7D80346B}"/>
                </a:ext>
              </a:extLst>
            </p:cNvPr>
            <p:cNvSpPr/>
            <p:nvPr/>
          </p:nvSpPr>
          <p:spPr>
            <a:xfrm>
              <a:off x="6297358" y="1447710"/>
              <a:ext cx="742315" cy="78740"/>
            </a:xfrm>
            <a:custGeom>
              <a:avLst/>
              <a:gdLst/>
              <a:ahLst/>
              <a:cxnLst/>
              <a:rect l="l" t="t" r="r" b="b"/>
              <a:pathLst>
                <a:path w="742315" h="78740">
                  <a:moveTo>
                    <a:pt x="44462" y="67437"/>
                  </a:moveTo>
                  <a:lnTo>
                    <a:pt x="43776" y="66865"/>
                  </a:lnTo>
                  <a:lnTo>
                    <a:pt x="12458" y="66865"/>
                  </a:lnTo>
                  <a:lnTo>
                    <a:pt x="12458" y="698"/>
                  </a:lnTo>
                  <a:lnTo>
                    <a:pt x="11887" y="12"/>
                  </a:lnTo>
                  <a:lnTo>
                    <a:pt x="584" y="12"/>
                  </a:lnTo>
                  <a:lnTo>
                    <a:pt x="0" y="698"/>
                  </a:lnTo>
                  <a:lnTo>
                    <a:pt x="0" y="77724"/>
                  </a:lnTo>
                  <a:lnTo>
                    <a:pt x="584" y="78295"/>
                  </a:lnTo>
                  <a:lnTo>
                    <a:pt x="43776" y="78295"/>
                  </a:lnTo>
                  <a:lnTo>
                    <a:pt x="44462" y="77724"/>
                  </a:lnTo>
                  <a:lnTo>
                    <a:pt x="44462" y="77038"/>
                  </a:lnTo>
                  <a:lnTo>
                    <a:pt x="44462" y="67437"/>
                  </a:lnTo>
                  <a:close/>
                </a:path>
                <a:path w="742315" h="78740">
                  <a:moveTo>
                    <a:pt x="83997" y="698"/>
                  </a:moveTo>
                  <a:lnTo>
                    <a:pt x="83426" y="12"/>
                  </a:lnTo>
                  <a:lnTo>
                    <a:pt x="72110" y="12"/>
                  </a:lnTo>
                  <a:lnTo>
                    <a:pt x="71539" y="698"/>
                  </a:lnTo>
                  <a:lnTo>
                    <a:pt x="71539" y="77724"/>
                  </a:lnTo>
                  <a:lnTo>
                    <a:pt x="72110" y="78295"/>
                  </a:lnTo>
                  <a:lnTo>
                    <a:pt x="83426" y="78295"/>
                  </a:lnTo>
                  <a:lnTo>
                    <a:pt x="83997" y="77724"/>
                  </a:lnTo>
                  <a:lnTo>
                    <a:pt x="83997" y="77038"/>
                  </a:lnTo>
                  <a:lnTo>
                    <a:pt x="83997" y="698"/>
                  </a:lnTo>
                  <a:close/>
                </a:path>
                <a:path w="742315" h="78740">
                  <a:moveTo>
                    <a:pt x="168783" y="698"/>
                  </a:moveTo>
                  <a:lnTo>
                    <a:pt x="168097" y="12"/>
                  </a:lnTo>
                  <a:lnTo>
                    <a:pt x="110617" y="12"/>
                  </a:lnTo>
                  <a:lnTo>
                    <a:pt x="109931" y="698"/>
                  </a:lnTo>
                  <a:lnTo>
                    <a:pt x="109931" y="10985"/>
                  </a:lnTo>
                  <a:lnTo>
                    <a:pt x="110617" y="11557"/>
                  </a:lnTo>
                  <a:lnTo>
                    <a:pt x="133121" y="11557"/>
                  </a:lnTo>
                  <a:lnTo>
                    <a:pt x="133121" y="77724"/>
                  </a:lnTo>
                  <a:lnTo>
                    <a:pt x="133819" y="78295"/>
                  </a:lnTo>
                  <a:lnTo>
                    <a:pt x="145021" y="78295"/>
                  </a:lnTo>
                  <a:lnTo>
                    <a:pt x="145580" y="77724"/>
                  </a:lnTo>
                  <a:lnTo>
                    <a:pt x="145580" y="11557"/>
                  </a:lnTo>
                  <a:lnTo>
                    <a:pt x="168097" y="11557"/>
                  </a:lnTo>
                  <a:lnTo>
                    <a:pt x="168783" y="10985"/>
                  </a:lnTo>
                  <a:lnTo>
                    <a:pt x="168783" y="10299"/>
                  </a:lnTo>
                  <a:lnTo>
                    <a:pt x="168783" y="698"/>
                  </a:lnTo>
                  <a:close/>
                </a:path>
                <a:path w="742315" h="78740">
                  <a:moveTo>
                    <a:pt x="242938" y="698"/>
                  </a:moveTo>
                  <a:lnTo>
                    <a:pt x="242252" y="12"/>
                  </a:lnTo>
                  <a:lnTo>
                    <a:pt x="195275" y="12"/>
                  </a:lnTo>
                  <a:lnTo>
                    <a:pt x="194703" y="698"/>
                  </a:lnTo>
                  <a:lnTo>
                    <a:pt x="194703" y="77724"/>
                  </a:lnTo>
                  <a:lnTo>
                    <a:pt x="195275" y="78295"/>
                  </a:lnTo>
                  <a:lnTo>
                    <a:pt x="242354" y="78295"/>
                  </a:lnTo>
                  <a:lnTo>
                    <a:pt x="242938" y="77724"/>
                  </a:lnTo>
                  <a:lnTo>
                    <a:pt x="242938" y="77038"/>
                  </a:lnTo>
                  <a:lnTo>
                    <a:pt x="242938" y="68237"/>
                  </a:lnTo>
                  <a:lnTo>
                    <a:pt x="242354" y="67665"/>
                  </a:lnTo>
                  <a:lnTo>
                    <a:pt x="207162" y="67665"/>
                  </a:lnTo>
                  <a:lnTo>
                    <a:pt x="207162" y="42875"/>
                  </a:lnTo>
                  <a:lnTo>
                    <a:pt x="242252" y="42875"/>
                  </a:lnTo>
                  <a:lnTo>
                    <a:pt x="242938" y="42176"/>
                  </a:lnTo>
                  <a:lnTo>
                    <a:pt x="242938" y="32816"/>
                  </a:lnTo>
                  <a:lnTo>
                    <a:pt x="242252" y="32245"/>
                  </a:lnTo>
                  <a:lnTo>
                    <a:pt x="207162" y="32245"/>
                  </a:lnTo>
                  <a:lnTo>
                    <a:pt x="207162" y="10642"/>
                  </a:lnTo>
                  <a:lnTo>
                    <a:pt x="242252" y="10642"/>
                  </a:lnTo>
                  <a:lnTo>
                    <a:pt x="242938" y="10071"/>
                  </a:lnTo>
                  <a:lnTo>
                    <a:pt x="242938" y="698"/>
                  </a:lnTo>
                  <a:close/>
                </a:path>
                <a:path w="742315" h="78740">
                  <a:moveTo>
                    <a:pt x="327152" y="698"/>
                  </a:moveTo>
                  <a:lnTo>
                    <a:pt x="326466" y="12"/>
                  </a:lnTo>
                  <a:lnTo>
                    <a:pt x="268986" y="12"/>
                  </a:lnTo>
                  <a:lnTo>
                    <a:pt x="268300" y="698"/>
                  </a:lnTo>
                  <a:lnTo>
                    <a:pt x="268300" y="10985"/>
                  </a:lnTo>
                  <a:lnTo>
                    <a:pt x="268986" y="11557"/>
                  </a:lnTo>
                  <a:lnTo>
                    <a:pt x="291503" y="11557"/>
                  </a:lnTo>
                  <a:lnTo>
                    <a:pt x="291503" y="77724"/>
                  </a:lnTo>
                  <a:lnTo>
                    <a:pt x="292188" y="78295"/>
                  </a:lnTo>
                  <a:lnTo>
                    <a:pt x="303390" y="78295"/>
                  </a:lnTo>
                  <a:lnTo>
                    <a:pt x="303949" y="77724"/>
                  </a:lnTo>
                  <a:lnTo>
                    <a:pt x="303949" y="11557"/>
                  </a:lnTo>
                  <a:lnTo>
                    <a:pt x="326466" y="11557"/>
                  </a:lnTo>
                  <a:lnTo>
                    <a:pt x="327152" y="10985"/>
                  </a:lnTo>
                  <a:lnTo>
                    <a:pt x="327152" y="10299"/>
                  </a:lnTo>
                  <a:lnTo>
                    <a:pt x="327152" y="698"/>
                  </a:lnTo>
                  <a:close/>
                </a:path>
                <a:path w="742315" h="78740">
                  <a:moveTo>
                    <a:pt x="431126" y="36918"/>
                  </a:moveTo>
                  <a:lnTo>
                    <a:pt x="428612" y="34404"/>
                  </a:lnTo>
                  <a:lnTo>
                    <a:pt x="425411" y="34404"/>
                  </a:lnTo>
                  <a:lnTo>
                    <a:pt x="416153" y="34404"/>
                  </a:lnTo>
                  <a:lnTo>
                    <a:pt x="413639" y="36918"/>
                  </a:lnTo>
                  <a:lnTo>
                    <a:pt x="413639" y="50050"/>
                  </a:lnTo>
                  <a:lnTo>
                    <a:pt x="416153" y="52578"/>
                  </a:lnTo>
                  <a:lnTo>
                    <a:pt x="428612" y="52578"/>
                  </a:lnTo>
                  <a:lnTo>
                    <a:pt x="431126" y="50050"/>
                  </a:lnTo>
                  <a:lnTo>
                    <a:pt x="431126" y="36918"/>
                  </a:lnTo>
                  <a:close/>
                </a:path>
                <a:path w="742315" h="78740">
                  <a:moveTo>
                    <a:pt x="575094" y="698"/>
                  </a:moveTo>
                  <a:lnTo>
                    <a:pt x="574408" y="12"/>
                  </a:lnTo>
                  <a:lnTo>
                    <a:pt x="527443" y="12"/>
                  </a:lnTo>
                  <a:lnTo>
                    <a:pt x="526872" y="698"/>
                  </a:lnTo>
                  <a:lnTo>
                    <a:pt x="526872" y="77724"/>
                  </a:lnTo>
                  <a:lnTo>
                    <a:pt x="527443" y="78295"/>
                  </a:lnTo>
                  <a:lnTo>
                    <a:pt x="538759" y="78295"/>
                  </a:lnTo>
                  <a:lnTo>
                    <a:pt x="539330" y="77724"/>
                  </a:lnTo>
                  <a:lnTo>
                    <a:pt x="539330" y="77038"/>
                  </a:lnTo>
                  <a:lnTo>
                    <a:pt x="539330" y="44805"/>
                  </a:lnTo>
                  <a:lnTo>
                    <a:pt x="574408" y="44805"/>
                  </a:lnTo>
                  <a:lnTo>
                    <a:pt x="575094" y="44132"/>
                  </a:lnTo>
                  <a:lnTo>
                    <a:pt x="575094" y="34759"/>
                  </a:lnTo>
                  <a:lnTo>
                    <a:pt x="574408" y="34175"/>
                  </a:lnTo>
                  <a:lnTo>
                    <a:pt x="539330" y="34175"/>
                  </a:lnTo>
                  <a:lnTo>
                    <a:pt x="539330" y="10642"/>
                  </a:lnTo>
                  <a:lnTo>
                    <a:pt x="574408" y="10642"/>
                  </a:lnTo>
                  <a:lnTo>
                    <a:pt x="575094" y="10071"/>
                  </a:lnTo>
                  <a:lnTo>
                    <a:pt x="575094" y="698"/>
                  </a:lnTo>
                  <a:close/>
                </a:path>
                <a:path w="742315" h="78740">
                  <a:moveTo>
                    <a:pt x="662508" y="77825"/>
                  </a:moveTo>
                  <a:lnTo>
                    <a:pt x="662457" y="77025"/>
                  </a:lnTo>
                  <a:lnTo>
                    <a:pt x="662292" y="76682"/>
                  </a:lnTo>
                  <a:lnTo>
                    <a:pt x="645109" y="47205"/>
                  </a:lnTo>
                  <a:lnTo>
                    <a:pt x="644448" y="46062"/>
                  </a:lnTo>
                  <a:lnTo>
                    <a:pt x="661708" y="25374"/>
                  </a:lnTo>
                  <a:lnTo>
                    <a:pt x="661708" y="21602"/>
                  </a:lnTo>
                  <a:lnTo>
                    <a:pt x="660095" y="12446"/>
                  </a:lnTo>
                  <a:lnTo>
                    <a:pt x="658850" y="10629"/>
                  </a:lnTo>
                  <a:lnTo>
                    <a:pt x="655472" y="5664"/>
                  </a:lnTo>
                  <a:lnTo>
                    <a:pt x="649249" y="2082"/>
                  </a:lnTo>
                  <a:lnTo>
                    <a:pt x="649249" y="15201"/>
                  </a:lnTo>
                  <a:lnTo>
                    <a:pt x="649249" y="32232"/>
                  </a:lnTo>
                  <a:lnTo>
                    <a:pt x="643432" y="36461"/>
                  </a:lnTo>
                  <a:lnTo>
                    <a:pt x="617029" y="36461"/>
                  </a:lnTo>
                  <a:lnTo>
                    <a:pt x="617029" y="10629"/>
                  </a:lnTo>
                  <a:lnTo>
                    <a:pt x="644804" y="10629"/>
                  </a:lnTo>
                  <a:lnTo>
                    <a:pt x="649249" y="15201"/>
                  </a:lnTo>
                  <a:lnTo>
                    <a:pt x="649249" y="2082"/>
                  </a:lnTo>
                  <a:lnTo>
                    <a:pt x="648157" y="1447"/>
                  </a:lnTo>
                  <a:lnTo>
                    <a:pt x="638505" y="0"/>
                  </a:lnTo>
                  <a:lnTo>
                    <a:pt x="605142" y="0"/>
                  </a:lnTo>
                  <a:lnTo>
                    <a:pt x="604570" y="698"/>
                  </a:lnTo>
                  <a:lnTo>
                    <a:pt x="604685" y="77825"/>
                  </a:lnTo>
                  <a:lnTo>
                    <a:pt x="605142" y="78282"/>
                  </a:lnTo>
                  <a:lnTo>
                    <a:pt x="616458" y="78282"/>
                  </a:lnTo>
                  <a:lnTo>
                    <a:pt x="616915" y="77825"/>
                  </a:lnTo>
                  <a:lnTo>
                    <a:pt x="617029" y="47205"/>
                  </a:lnTo>
                  <a:lnTo>
                    <a:pt x="632002" y="47205"/>
                  </a:lnTo>
                  <a:lnTo>
                    <a:pt x="648385" y="77139"/>
                  </a:lnTo>
                  <a:lnTo>
                    <a:pt x="648677" y="77711"/>
                  </a:lnTo>
                  <a:lnTo>
                    <a:pt x="649478" y="78282"/>
                  </a:lnTo>
                  <a:lnTo>
                    <a:pt x="662165" y="78282"/>
                  </a:lnTo>
                  <a:lnTo>
                    <a:pt x="662508" y="77825"/>
                  </a:lnTo>
                  <a:close/>
                </a:path>
                <a:path w="742315" h="78740">
                  <a:moveTo>
                    <a:pt x="741807" y="698"/>
                  </a:moveTo>
                  <a:lnTo>
                    <a:pt x="741121" y="12"/>
                  </a:lnTo>
                  <a:lnTo>
                    <a:pt x="694156" y="12"/>
                  </a:lnTo>
                  <a:lnTo>
                    <a:pt x="693572" y="698"/>
                  </a:lnTo>
                  <a:lnTo>
                    <a:pt x="693572" y="77724"/>
                  </a:lnTo>
                  <a:lnTo>
                    <a:pt x="694156" y="78295"/>
                  </a:lnTo>
                  <a:lnTo>
                    <a:pt x="741235" y="78295"/>
                  </a:lnTo>
                  <a:lnTo>
                    <a:pt x="741807" y="77724"/>
                  </a:lnTo>
                  <a:lnTo>
                    <a:pt x="741807" y="77038"/>
                  </a:lnTo>
                  <a:lnTo>
                    <a:pt x="741807" y="68237"/>
                  </a:lnTo>
                  <a:lnTo>
                    <a:pt x="741235" y="67665"/>
                  </a:lnTo>
                  <a:lnTo>
                    <a:pt x="706031" y="67665"/>
                  </a:lnTo>
                  <a:lnTo>
                    <a:pt x="706031" y="42875"/>
                  </a:lnTo>
                  <a:lnTo>
                    <a:pt x="741121" y="42875"/>
                  </a:lnTo>
                  <a:lnTo>
                    <a:pt x="741807" y="42176"/>
                  </a:lnTo>
                  <a:lnTo>
                    <a:pt x="741807" y="32816"/>
                  </a:lnTo>
                  <a:lnTo>
                    <a:pt x="741121" y="32245"/>
                  </a:lnTo>
                  <a:lnTo>
                    <a:pt x="706031" y="32245"/>
                  </a:lnTo>
                  <a:lnTo>
                    <a:pt x="706031" y="10642"/>
                  </a:lnTo>
                  <a:lnTo>
                    <a:pt x="741121" y="10642"/>
                  </a:lnTo>
                  <a:lnTo>
                    <a:pt x="741807" y="10071"/>
                  </a:lnTo>
                  <a:lnTo>
                    <a:pt x="741807" y="698"/>
                  </a:lnTo>
                  <a:close/>
                </a:path>
              </a:pathLst>
            </a:custGeom>
            <a:solidFill>
              <a:srgbClr val="231F20"/>
            </a:solidFill>
          </p:spPr>
          <p:txBody>
            <a:bodyPr wrap="square" lIns="0" tIns="0" rIns="0" bIns="0" rtlCol="0"/>
            <a:lstStyle/>
            <a:p>
              <a:endParaRPr/>
            </a:p>
          </p:txBody>
        </p:sp>
        <p:pic>
          <p:nvPicPr>
            <p:cNvPr id="52" name="object 62">
              <a:extLst>
                <a:ext uri="{FF2B5EF4-FFF2-40B4-BE49-F238E27FC236}">
                  <a16:creationId xmlns:a16="http://schemas.microsoft.com/office/drawing/2014/main" id="{F6B28273-9A8E-5954-D007-73694D75BFC6}"/>
                </a:ext>
              </a:extLst>
            </p:cNvPr>
            <p:cNvPicPr/>
            <p:nvPr/>
          </p:nvPicPr>
          <p:blipFill>
            <a:blip r:embed="rId5" cstate="print"/>
            <a:stretch>
              <a:fillRect/>
            </a:stretch>
          </p:blipFill>
          <p:spPr>
            <a:xfrm>
              <a:off x="7066806" y="1447713"/>
              <a:ext cx="83426" cy="78282"/>
            </a:xfrm>
            <a:prstGeom prst="rect">
              <a:avLst/>
            </a:prstGeom>
          </p:spPr>
        </p:pic>
        <p:sp>
          <p:nvSpPr>
            <p:cNvPr id="53" name="object 63">
              <a:extLst>
                <a:ext uri="{FF2B5EF4-FFF2-40B4-BE49-F238E27FC236}">
                  <a16:creationId xmlns:a16="http://schemas.microsoft.com/office/drawing/2014/main" id="{5AA65A99-9E3B-9A6E-0B52-268F2F5E5579}"/>
                </a:ext>
              </a:extLst>
            </p:cNvPr>
            <p:cNvSpPr/>
            <p:nvPr/>
          </p:nvSpPr>
          <p:spPr>
            <a:xfrm>
              <a:off x="7172147" y="1447710"/>
              <a:ext cx="191770" cy="78740"/>
            </a:xfrm>
            <a:custGeom>
              <a:avLst/>
              <a:gdLst/>
              <a:ahLst/>
              <a:cxnLst/>
              <a:rect l="l" t="t" r="r" b="b"/>
              <a:pathLst>
                <a:path w="191770" h="78740">
                  <a:moveTo>
                    <a:pt x="58851" y="698"/>
                  </a:moveTo>
                  <a:lnTo>
                    <a:pt x="58166" y="12"/>
                  </a:lnTo>
                  <a:lnTo>
                    <a:pt x="685" y="12"/>
                  </a:lnTo>
                  <a:lnTo>
                    <a:pt x="0" y="698"/>
                  </a:lnTo>
                  <a:lnTo>
                    <a:pt x="0" y="10985"/>
                  </a:lnTo>
                  <a:lnTo>
                    <a:pt x="685" y="11557"/>
                  </a:lnTo>
                  <a:lnTo>
                    <a:pt x="23190" y="11557"/>
                  </a:lnTo>
                  <a:lnTo>
                    <a:pt x="23190" y="77724"/>
                  </a:lnTo>
                  <a:lnTo>
                    <a:pt x="23888" y="78295"/>
                  </a:lnTo>
                  <a:lnTo>
                    <a:pt x="35090" y="78295"/>
                  </a:lnTo>
                  <a:lnTo>
                    <a:pt x="35648" y="77724"/>
                  </a:lnTo>
                  <a:lnTo>
                    <a:pt x="35648" y="11557"/>
                  </a:lnTo>
                  <a:lnTo>
                    <a:pt x="58166" y="11557"/>
                  </a:lnTo>
                  <a:lnTo>
                    <a:pt x="58851" y="10985"/>
                  </a:lnTo>
                  <a:lnTo>
                    <a:pt x="58851" y="10299"/>
                  </a:lnTo>
                  <a:lnTo>
                    <a:pt x="58851" y="698"/>
                  </a:lnTo>
                  <a:close/>
                </a:path>
                <a:path w="191770" h="78740">
                  <a:moveTo>
                    <a:pt x="97243" y="698"/>
                  </a:moveTo>
                  <a:lnTo>
                    <a:pt x="96672" y="12"/>
                  </a:lnTo>
                  <a:lnTo>
                    <a:pt x="85356" y="12"/>
                  </a:lnTo>
                  <a:lnTo>
                    <a:pt x="84785" y="698"/>
                  </a:lnTo>
                  <a:lnTo>
                    <a:pt x="84785" y="77724"/>
                  </a:lnTo>
                  <a:lnTo>
                    <a:pt x="85356" y="78295"/>
                  </a:lnTo>
                  <a:lnTo>
                    <a:pt x="96672" y="78295"/>
                  </a:lnTo>
                  <a:lnTo>
                    <a:pt x="97243" y="77724"/>
                  </a:lnTo>
                  <a:lnTo>
                    <a:pt x="97243" y="77038"/>
                  </a:lnTo>
                  <a:lnTo>
                    <a:pt x="97243" y="698"/>
                  </a:lnTo>
                  <a:close/>
                </a:path>
                <a:path w="191770" h="78740">
                  <a:moveTo>
                    <a:pt x="191287" y="24688"/>
                  </a:moveTo>
                  <a:lnTo>
                    <a:pt x="189496" y="14274"/>
                  </a:lnTo>
                  <a:lnTo>
                    <a:pt x="187096" y="10642"/>
                  </a:lnTo>
                  <a:lnTo>
                    <a:pt x="184365" y="6515"/>
                  </a:lnTo>
                  <a:lnTo>
                    <a:pt x="178828" y="3225"/>
                  </a:lnTo>
                  <a:lnTo>
                    <a:pt x="178828" y="15544"/>
                  </a:lnTo>
                  <a:lnTo>
                    <a:pt x="178828" y="62750"/>
                  </a:lnTo>
                  <a:lnTo>
                    <a:pt x="172542" y="67652"/>
                  </a:lnTo>
                  <a:lnTo>
                    <a:pt x="144780" y="67652"/>
                  </a:lnTo>
                  <a:lnTo>
                    <a:pt x="144780" y="10642"/>
                  </a:lnTo>
                  <a:lnTo>
                    <a:pt x="172542" y="10642"/>
                  </a:lnTo>
                  <a:lnTo>
                    <a:pt x="178828" y="15544"/>
                  </a:lnTo>
                  <a:lnTo>
                    <a:pt x="178828" y="3225"/>
                  </a:lnTo>
                  <a:lnTo>
                    <a:pt x="176237" y="1676"/>
                  </a:lnTo>
                  <a:lnTo>
                    <a:pt x="165455" y="0"/>
                  </a:lnTo>
                  <a:lnTo>
                    <a:pt x="132892" y="0"/>
                  </a:lnTo>
                  <a:lnTo>
                    <a:pt x="132321" y="698"/>
                  </a:lnTo>
                  <a:lnTo>
                    <a:pt x="132321" y="77724"/>
                  </a:lnTo>
                  <a:lnTo>
                    <a:pt x="132892" y="78282"/>
                  </a:lnTo>
                  <a:lnTo>
                    <a:pt x="165455" y="78282"/>
                  </a:lnTo>
                  <a:lnTo>
                    <a:pt x="191287" y="53606"/>
                  </a:lnTo>
                  <a:lnTo>
                    <a:pt x="191287" y="24688"/>
                  </a:lnTo>
                  <a:close/>
                </a:path>
              </a:pathLst>
            </a:custGeom>
            <a:solidFill>
              <a:srgbClr val="231F20"/>
            </a:solidFill>
          </p:spPr>
          <p:txBody>
            <a:bodyPr wrap="square" lIns="0" tIns="0" rIns="0" bIns="0" rtlCol="0"/>
            <a:lstStyle/>
            <a:p>
              <a:endParaRPr/>
            </a:p>
          </p:txBody>
        </p:sp>
      </p:grpSp>
    </p:spTree>
    <p:extLst>
      <p:ext uri="{BB962C8B-B14F-4D97-AF65-F5344CB8AC3E}">
        <p14:creationId xmlns:p14="http://schemas.microsoft.com/office/powerpoint/2010/main" val="20965208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1D0CA133-0C11-43F1-AFD4-D23EA985BAD8}"/>
              </a:ext>
            </a:extLst>
          </p:cNvPr>
          <p:cNvPicPr>
            <a:picLocks noGrp="1" noChangeAspect="1"/>
          </p:cNvPicPr>
          <p:nvPr>
            <p:ph idx="1"/>
          </p:nvPr>
        </p:nvPicPr>
        <p:blipFill>
          <a:blip r:embed="rId2"/>
          <a:stretch>
            <a:fillRect/>
          </a:stretch>
        </p:blipFill>
        <p:spPr>
          <a:xfrm>
            <a:off x="1606296" y="-190812"/>
            <a:ext cx="9747504" cy="6847644"/>
          </a:xfrm>
        </p:spPr>
      </p:pic>
      <p:sp>
        <p:nvSpPr>
          <p:cNvPr id="3" name="Tekstfelt 2">
            <a:extLst>
              <a:ext uri="{FF2B5EF4-FFF2-40B4-BE49-F238E27FC236}">
                <a16:creationId xmlns:a16="http://schemas.microsoft.com/office/drawing/2014/main" id="{D08A3849-4250-A929-2F2F-496F9984AE69}"/>
              </a:ext>
            </a:extLst>
          </p:cNvPr>
          <p:cNvSpPr txBox="1"/>
          <p:nvPr/>
        </p:nvSpPr>
        <p:spPr>
          <a:xfrm>
            <a:off x="670560" y="609600"/>
            <a:ext cx="1470211" cy="369332"/>
          </a:xfrm>
          <a:prstGeom prst="rect">
            <a:avLst/>
          </a:prstGeom>
          <a:noFill/>
        </p:spPr>
        <p:txBody>
          <a:bodyPr wrap="none" rtlCol="0">
            <a:spAutoFit/>
          </a:bodyPr>
          <a:lstStyle/>
          <a:p>
            <a:r>
              <a:rPr lang="da-DK" dirty="0"/>
              <a:t>Færgelejerne </a:t>
            </a:r>
          </a:p>
        </p:txBody>
      </p:sp>
    </p:spTree>
    <p:extLst>
      <p:ext uri="{BB962C8B-B14F-4D97-AF65-F5344CB8AC3E}">
        <p14:creationId xmlns:p14="http://schemas.microsoft.com/office/powerpoint/2010/main" val="19457920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F53839-B8DF-AC14-7C41-72D2A06C233D}"/>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174831EB-6B8A-6460-EA59-A0EC08F902EB}"/>
              </a:ext>
            </a:extLst>
          </p:cNvPr>
          <p:cNvSpPr>
            <a:spLocks noGrp="1"/>
          </p:cNvSpPr>
          <p:nvPr>
            <p:ph idx="1"/>
          </p:nvPr>
        </p:nvSpPr>
        <p:spPr/>
        <p:txBody>
          <a:bodyPr/>
          <a:lstStyle/>
          <a:p>
            <a:endParaRPr lang="da-DK"/>
          </a:p>
        </p:txBody>
      </p:sp>
      <p:pic>
        <p:nvPicPr>
          <p:cNvPr id="5" name="Billede 4">
            <a:extLst>
              <a:ext uri="{FF2B5EF4-FFF2-40B4-BE49-F238E27FC236}">
                <a16:creationId xmlns:a16="http://schemas.microsoft.com/office/drawing/2014/main" id="{6CA5EE56-FF33-3803-CA19-A611E250316D}"/>
              </a:ext>
            </a:extLst>
          </p:cNvPr>
          <p:cNvPicPr>
            <a:picLocks noChangeAspect="1"/>
          </p:cNvPicPr>
          <p:nvPr/>
        </p:nvPicPr>
        <p:blipFill>
          <a:blip r:embed="rId2"/>
          <a:stretch>
            <a:fillRect/>
          </a:stretch>
        </p:blipFill>
        <p:spPr>
          <a:xfrm>
            <a:off x="760974" y="0"/>
            <a:ext cx="10670051" cy="6858000"/>
          </a:xfrm>
          <a:prstGeom prst="rect">
            <a:avLst/>
          </a:prstGeom>
        </p:spPr>
      </p:pic>
    </p:spTree>
    <p:extLst>
      <p:ext uri="{BB962C8B-B14F-4D97-AF65-F5344CB8AC3E}">
        <p14:creationId xmlns:p14="http://schemas.microsoft.com/office/powerpoint/2010/main" val="9292022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2446E4-B8AD-9DCB-C818-537F2C0E02ED}"/>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06C60F64-37DF-81F0-F97A-E8E1C4C8B52C}"/>
              </a:ext>
            </a:extLst>
          </p:cNvPr>
          <p:cNvSpPr>
            <a:spLocks noGrp="1"/>
          </p:cNvSpPr>
          <p:nvPr>
            <p:ph idx="1"/>
          </p:nvPr>
        </p:nvSpPr>
        <p:spPr/>
        <p:txBody>
          <a:bodyPr/>
          <a:lstStyle/>
          <a:p>
            <a:endParaRPr lang="da-DK"/>
          </a:p>
        </p:txBody>
      </p:sp>
      <p:pic>
        <p:nvPicPr>
          <p:cNvPr id="5" name="Billede 4">
            <a:extLst>
              <a:ext uri="{FF2B5EF4-FFF2-40B4-BE49-F238E27FC236}">
                <a16:creationId xmlns:a16="http://schemas.microsoft.com/office/drawing/2014/main" id="{4E7B3A52-2D45-F6AB-9FA7-CF9DB4F44F56}"/>
              </a:ext>
            </a:extLst>
          </p:cNvPr>
          <p:cNvPicPr>
            <a:picLocks noChangeAspect="1"/>
          </p:cNvPicPr>
          <p:nvPr/>
        </p:nvPicPr>
        <p:blipFill>
          <a:blip r:embed="rId2"/>
          <a:stretch>
            <a:fillRect/>
          </a:stretch>
        </p:blipFill>
        <p:spPr>
          <a:xfrm>
            <a:off x="2428094" y="0"/>
            <a:ext cx="7335811" cy="6858000"/>
          </a:xfrm>
          <a:prstGeom prst="rect">
            <a:avLst/>
          </a:prstGeom>
        </p:spPr>
      </p:pic>
    </p:spTree>
    <p:extLst>
      <p:ext uri="{BB962C8B-B14F-4D97-AF65-F5344CB8AC3E}">
        <p14:creationId xmlns:p14="http://schemas.microsoft.com/office/powerpoint/2010/main" val="3561585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520C1E-8767-E2A5-7937-EA28256A6BB7}"/>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30018C72-59DF-4500-E1AB-26B699AB2D5A}"/>
              </a:ext>
            </a:extLst>
          </p:cNvPr>
          <p:cNvSpPr>
            <a:spLocks noGrp="1"/>
          </p:cNvSpPr>
          <p:nvPr>
            <p:ph idx="1"/>
          </p:nvPr>
        </p:nvSpPr>
        <p:spPr/>
        <p:txBody>
          <a:bodyPr/>
          <a:lstStyle/>
          <a:p>
            <a:endParaRPr lang="da-DK"/>
          </a:p>
        </p:txBody>
      </p:sp>
      <p:pic>
        <p:nvPicPr>
          <p:cNvPr id="5" name="Billede 4">
            <a:extLst>
              <a:ext uri="{FF2B5EF4-FFF2-40B4-BE49-F238E27FC236}">
                <a16:creationId xmlns:a16="http://schemas.microsoft.com/office/drawing/2014/main" id="{444491A6-B8F8-5D4D-747F-8656A33FA3CC}"/>
              </a:ext>
            </a:extLst>
          </p:cNvPr>
          <p:cNvPicPr>
            <a:picLocks noChangeAspect="1"/>
          </p:cNvPicPr>
          <p:nvPr/>
        </p:nvPicPr>
        <p:blipFill>
          <a:blip r:embed="rId2"/>
          <a:stretch>
            <a:fillRect/>
          </a:stretch>
        </p:blipFill>
        <p:spPr>
          <a:xfrm>
            <a:off x="1211087" y="0"/>
            <a:ext cx="9298417" cy="6527092"/>
          </a:xfrm>
          <a:prstGeom prst="rect">
            <a:avLst/>
          </a:prstGeom>
        </p:spPr>
      </p:pic>
    </p:spTree>
    <p:extLst>
      <p:ext uri="{BB962C8B-B14F-4D97-AF65-F5344CB8AC3E}">
        <p14:creationId xmlns:p14="http://schemas.microsoft.com/office/powerpoint/2010/main" val="39137947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F940344A-A12D-B73D-956C-119E6D272C9B}"/>
              </a:ext>
            </a:extLst>
          </p:cNvPr>
          <p:cNvPicPr>
            <a:picLocks noChangeAspect="1"/>
          </p:cNvPicPr>
          <p:nvPr/>
        </p:nvPicPr>
        <p:blipFill>
          <a:blip r:embed="rId2"/>
          <a:stretch>
            <a:fillRect/>
          </a:stretch>
        </p:blipFill>
        <p:spPr>
          <a:xfrm>
            <a:off x="1123950" y="304800"/>
            <a:ext cx="9944100" cy="6248400"/>
          </a:xfrm>
          <a:prstGeom prst="rect">
            <a:avLst/>
          </a:prstGeom>
        </p:spPr>
      </p:pic>
      <p:sp>
        <p:nvSpPr>
          <p:cNvPr id="6" name="Rektangel 5">
            <a:extLst>
              <a:ext uri="{FF2B5EF4-FFF2-40B4-BE49-F238E27FC236}">
                <a16:creationId xmlns:a16="http://schemas.microsoft.com/office/drawing/2014/main" id="{31AD5B0E-3521-D8B8-8979-11D0854EF3E0}"/>
              </a:ext>
            </a:extLst>
          </p:cNvPr>
          <p:cNvSpPr/>
          <p:nvPr/>
        </p:nvSpPr>
        <p:spPr>
          <a:xfrm>
            <a:off x="838200" y="235621"/>
            <a:ext cx="6740770" cy="5509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 name="Tekstfelt 3">
            <a:extLst>
              <a:ext uri="{FF2B5EF4-FFF2-40B4-BE49-F238E27FC236}">
                <a16:creationId xmlns:a16="http://schemas.microsoft.com/office/drawing/2014/main" id="{66E07FB8-8A91-6957-93A6-38B84345DB74}"/>
              </a:ext>
            </a:extLst>
          </p:cNvPr>
          <p:cNvSpPr txBox="1"/>
          <p:nvPr/>
        </p:nvSpPr>
        <p:spPr>
          <a:xfrm>
            <a:off x="1031631" y="329193"/>
            <a:ext cx="4742260" cy="400110"/>
          </a:xfrm>
          <a:prstGeom prst="rect">
            <a:avLst/>
          </a:prstGeom>
          <a:noFill/>
        </p:spPr>
        <p:txBody>
          <a:bodyPr wrap="none" rtlCol="0">
            <a:spAutoFit/>
          </a:bodyPr>
          <a:lstStyle/>
          <a:p>
            <a:r>
              <a:rPr lang="da-DK" sz="2000" b="1" dirty="0"/>
              <a:t>Tekniske muligheder og sikkerhed i havnen</a:t>
            </a:r>
          </a:p>
        </p:txBody>
      </p:sp>
    </p:spTree>
    <p:extLst>
      <p:ext uri="{BB962C8B-B14F-4D97-AF65-F5344CB8AC3E}">
        <p14:creationId xmlns:p14="http://schemas.microsoft.com/office/powerpoint/2010/main" val="108868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3BCDA-6A0D-922B-F060-6E8733421D53}"/>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14DD7BA4-6830-158C-CF66-A5E491401F0A}"/>
              </a:ext>
            </a:extLst>
          </p:cNvPr>
          <p:cNvSpPr>
            <a:spLocks noGrp="1"/>
          </p:cNvSpPr>
          <p:nvPr>
            <p:ph idx="1"/>
          </p:nvPr>
        </p:nvSpPr>
        <p:spPr/>
        <p:txBody>
          <a:bodyPr/>
          <a:lstStyle/>
          <a:p>
            <a:endParaRPr lang="da-DK"/>
          </a:p>
        </p:txBody>
      </p:sp>
      <p:pic>
        <p:nvPicPr>
          <p:cNvPr id="5" name="Billede 4">
            <a:extLst>
              <a:ext uri="{FF2B5EF4-FFF2-40B4-BE49-F238E27FC236}">
                <a16:creationId xmlns:a16="http://schemas.microsoft.com/office/drawing/2014/main" id="{895DF05A-DE1A-55E3-0C8F-528EAD43912C}"/>
              </a:ext>
            </a:extLst>
          </p:cNvPr>
          <p:cNvPicPr>
            <a:picLocks noChangeAspect="1"/>
          </p:cNvPicPr>
          <p:nvPr/>
        </p:nvPicPr>
        <p:blipFill>
          <a:blip r:embed="rId2"/>
          <a:stretch>
            <a:fillRect/>
          </a:stretch>
        </p:blipFill>
        <p:spPr>
          <a:xfrm>
            <a:off x="814387" y="290512"/>
            <a:ext cx="10563225" cy="6276975"/>
          </a:xfrm>
          <a:prstGeom prst="rect">
            <a:avLst/>
          </a:prstGeom>
        </p:spPr>
      </p:pic>
    </p:spTree>
    <p:extLst>
      <p:ext uri="{BB962C8B-B14F-4D97-AF65-F5344CB8AC3E}">
        <p14:creationId xmlns:p14="http://schemas.microsoft.com/office/powerpoint/2010/main" val="1501593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D6368B-EAC3-4126-9F5F-A383536E5FD2}"/>
              </a:ext>
            </a:extLst>
          </p:cNvPr>
          <p:cNvSpPr>
            <a:spLocks noGrp="1"/>
          </p:cNvSpPr>
          <p:nvPr>
            <p:ph type="title"/>
          </p:nvPr>
        </p:nvSpPr>
        <p:spPr/>
        <p:txBody>
          <a:bodyPr>
            <a:normAutofit/>
          </a:bodyPr>
          <a:lstStyle/>
          <a:p>
            <a:r>
              <a:rPr lang="en-US" sz="3200" b="1" dirty="0"/>
              <a:t>De </a:t>
            </a:r>
            <a:r>
              <a:rPr lang="en-US" sz="3200" b="1" dirty="0" err="1"/>
              <a:t>næste</a:t>
            </a:r>
            <a:r>
              <a:rPr lang="en-US" sz="3200" b="1" dirty="0"/>
              <a:t> </a:t>
            </a:r>
            <a:r>
              <a:rPr lang="en-US" sz="3200" b="1" dirty="0" err="1"/>
              <a:t>skridt</a:t>
            </a:r>
            <a:endParaRPr lang="da-DK" sz="3200" b="1" dirty="0"/>
          </a:p>
        </p:txBody>
      </p:sp>
      <p:pic>
        <p:nvPicPr>
          <p:cNvPr id="4" name="Billede 3">
            <a:extLst>
              <a:ext uri="{FF2B5EF4-FFF2-40B4-BE49-F238E27FC236}">
                <a16:creationId xmlns:a16="http://schemas.microsoft.com/office/drawing/2014/main" id="{AD3E5786-655A-4EB3-B10A-B07E644154A3}"/>
              </a:ext>
            </a:extLst>
          </p:cNvPr>
          <p:cNvPicPr>
            <a:picLocks noChangeAspect="1"/>
          </p:cNvPicPr>
          <p:nvPr/>
        </p:nvPicPr>
        <p:blipFill>
          <a:blip r:embed="rId2"/>
          <a:stretch>
            <a:fillRect/>
          </a:stretch>
        </p:blipFill>
        <p:spPr>
          <a:xfrm>
            <a:off x="7925556" y="2865108"/>
            <a:ext cx="4238445" cy="4133792"/>
          </a:xfrm>
          <a:prstGeom prst="rect">
            <a:avLst/>
          </a:prstGeom>
        </p:spPr>
      </p:pic>
      <p:pic>
        <p:nvPicPr>
          <p:cNvPr id="5" name="Billede 4">
            <a:extLst>
              <a:ext uri="{FF2B5EF4-FFF2-40B4-BE49-F238E27FC236}">
                <a16:creationId xmlns:a16="http://schemas.microsoft.com/office/drawing/2014/main" id="{55C4F91A-D759-4732-A5C4-D510A1A50B86}"/>
              </a:ext>
            </a:extLst>
          </p:cNvPr>
          <p:cNvPicPr>
            <a:picLocks noChangeAspect="1"/>
          </p:cNvPicPr>
          <p:nvPr/>
        </p:nvPicPr>
        <p:blipFill>
          <a:blip r:embed="rId3"/>
          <a:stretch>
            <a:fillRect/>
          </a:stretch>
        </p:blipFill>
        <p:spPr>
          <a:xfrm>
            <a:off x="3837593" y="4370942"/>
            <a:ext cx="4115962" cy="2487058"/>
          </a:xfrm>
          <a:prstGeom prst="rect">
            <a:avLst/>
          </a:prstGeom>
        </p:spPr>
      </p:pic>
      <p:grpSp>
        <p:nvGrpSpPr>
          <p:cNvPr id="6" name="object 14">
            <a:extLst>
              <a:ext uri="{FF2B5EF4-FFF2-40B4-BE49-F238E27FC236}">
                <a16:creationId xmlns:a16="http://schemas.microsoft.com/office/drawing/2014/main" id="{167D7EAB-E86D-25C5-9B9C-F5153944493C}"/>
              </a:ext>
            </a:extLst>
          </p:cNvPr>
          <p:cNvGrpSpPr/>
          <p:nvPr/>
        </p:nvGrpSpPr>
        <p:grpSpPr>
          <a:xfrm>
            <a:off x="2255520" y="442874"/>
            <a:ext cx="9936480" cy="1108645"/>
            <a:chOff x="413999" y="995654"/>
            <a:chExt cx="9936480" cy="1108645"/>
          </a:xfrm>
        </p:grpSpPr>
        <p:sp>
          <p:nvSpPr>
            <p:cNvPr id="7" name="object 15">
              <a:extLst>
                <a:ext uri="{FF2B5EF4-FFF2-40B4-BE49-F238E27FC236}">
                  <a16:creationId xmlns:a16="http://schemas.microsoft.com/office/drawing/2014/main" id="{97A1729D-75B1-85C9-C0B7-C044578731BE}"/>
                </a:ext>
              </a:extLst>
            </p:cNvPr>
            <p:cNvSpPr/>
            <p:nvPr/>
          </p:nvSpPr>
          <p:spPr>
            <a:xfrm>
              <a:off x="8552256" y="1752193"/>
              <a:ext cx="471170" cy="119380"/>
            </a:xfrm>
            <a:custGeom>
              <a:avLst/>
              <a:gdLst/>
              <a:ahLst/>
              <a:cxnLst/>
              <a:rect l="l" t="t" r="r" b="b"/>
              <a:pathLst>
                <a:path w="471170" h="119380">
                  <a:moveTo>
                    <a:pt x="119278" y="0"/>
                  </a:moveTo>
                  <a:lnTo>
                    <a:pt x="0" y="0"/>
                  </a:lnTo>
                  <a:lnTo>
                    <a:pt x="0" y="119291"/>
                  </a:lnTo>
                  <a:lnTo>
                    <a:pt x="119278" y="119291"/>
                  </a:lnTo>
                  <a:lnTo>
                    <a:pt x="119278" y="0"/>
                  </a:lnTo>
                  <a:close/>
                </a:path>
                <a:path w="471170" h="119380">
                  <a:moveTo>
                    <a:pt x="470852" y="12"/>
                  </a:moveTo>
                  <a:lnTo>
                    <a:pt x="351548" y="12"/>
                  </a:lnTo>
                  <a:lnTo>
                    <a:pt x="351548" y="119291"/>
                  </a:lnTo>
                  <a:lnTo>
                    <a:pt x="470852" y="119291"/>
                  </a:lnTo>
                  <a:lnTo>
                    <a:pt x="470852" y="12"/>
                  </a:lnTo>
                  <a:close/>
                </a:path>
              </a:pathLst>
            </a:custGeom>
            <a:solidFill>
              <a:srgbClr val="FFFFFF"/>
            </a:solidFill>
          </p:spPr>
          <p:txBody>
            <a:bodyPr wrap="square" lIns="0" tIns="0" rIns="0" bIns="0" rtlCol="0"/>
            <a:lstStyle/>
            <a:p>
              <a:endParaRPr/>
            </a:p>
          </p:txBody>
        </p:sp>
        <p:sp>
          <p:nvSpPr>
            <p:cNvPr id="8" name="object 16">
              <a:extLst>
                <a:ext uri="{FF2B5EF4-FFF2-40B4-BE49-F238E27FC236}">
                  <a16:creationId xmlns:a16="http://schemas.microsoft.com/office/drawing/2014/main" id="{2B6B9A7D-CFAF-ED1A-EF6F-3D413EE0EA7A}"/>
                </a:ext>
              </a:extLst>
            </p:cNvPr>
            <p:cNvSpPr/>
            <p:nvPr/>
          </p:nvSpPr>
          <p:spPr>
            <a:xfrm>
              <a:off x="8319960" y="1811838"/>
              <a:ext cx="471170" cy="0"/>
            </a:xfrm>
            <a:custGeom>
              <a:avLst/>
              <a:gdLst/>
              <a:ahLst/>
              <a:cxnLst/>
              <a:rect l="l" t="t" r="r" b="b"/>
              <a:pathLst>
                <a:path w="471170">
                  <a:moveTo>
                    <a:pt x="0" y="0"/>
                  </a:moveTo>
                  <a:lnTo>
                    <a:pt x="470877" y="0"/>
                  </a:lnTo>
                </a:path>
              </a:pathLst>
            </a:custGeom>
            <a:ln w="119292">
              <a:solidFill>
                <a:srgbClr val="FFFFFF"/>
              </a:solidFill>
            </a:ln>
          </p:spPr>
          <p:txBody>
            <a:bodyPr wrap="square" lIns="0" tIns="0" rIns="0" bIns="0" rtlCol="0"/>
            <a:lstStyle/>
            <a:p>
              <a:endParaRPr/>
            </a:p>
          </p:txBody>
        </p:sp>
        <p:sp>
          <p:nvSpPr>
            <p:cNvPr id="9" name="object 17">
              <a:extLst>
                <a:ext uri="{FF2B5EF4-FFF2-40B4-BE49-F238E27FC236}">
                  <a16:creationId xmlns:a16="http://schemas.microsoft.com/office/drawing/2014/main" id="{D2A5B901-A911-A5CF-1D1F-9C96BC3A4F41}"/>
                </a:ext>
              </a:extLst>
            </p:cNvPr>
            <p:cNvSpPr/>
            <p:nvPr/>
          </p:nvSpPr>
          <p:spPr>
            <a:xfrm>
              <a:off x="9195759" y="1752192"/>
              <a:ext cx="0" cy="119380"/>
            </a:xfrm>
            <a:custGeom>
              <a:avLst/>
              <a:gdLst/>
              <a:ahLst/>
              <a:cxnLst/>
              <a:rect l="l" t="t" r="r" b="b"/>
              <a:pathLst>
                <a:path h="119380">
                  <a:moveTo>
                    <a:pt x="0" y="0"/>
                  </a:moveTo>
                  <a:lnTo>
                    <a:pt x="0" y="119292"/>
                  </a:lnTo>
                </a:path>
              </a:pathLst>
            </a:custGeom>
            <a:ln w="119291">
              <a:solidFill>
                <a:srgbClr val="FFFFFF"/>
              </a:solidFill>
            </a:ln>
          </p:spPr>
          <p:txBody>
            <a:bodyPr wrap="square" lIns="0" tIns="0" rIns="0" bIns="0" rtlCol="0"/>
            <a:lstStyle/>
            <a:p>
              <a:endParaRPr/>
            </a:p>
          </p:txBody>
        </p:sp>
        <p:sp>
          <p:nvSpPr>
            <p:cNvPr id="10" name="object 18">
              <a:extLst>
                <a:ext uri="{FF2B5EF4-FFF2-40B4-BE49-F238E27FC236}">
                  <a16:creationId xmlns:a16="http://schemas.microsoft.com/office/drawing/2014/main" id="{F2554684-0F24-489D-82E5-24A7721562CC}"/>
                </a:ext>
              </a:extLst>
            </p:cNvPr>
            <p:cNvSpPr/>
            <p:nvPr/>
          </p:nvSpPr>
          <p:spPr>
            <a:xfrm>
              <a:off x="9016822" y="1632902"/>
              <a:ext cx="471170" cy="351790"/>
            </a:xfrm>
            <a:custGeom>
              <a:avLst/>
              <a:gdLst/>
              <a:ahLst/>
              <a:cxnLst/>
              <a:rect l="l" t="t" r="r" b="b"/>
              <a:pathLst>
                <a:path w="471170" h="351789">
                  <a:moveTo>
                    <a:pt x="119278" y="0"/>
                  </a:moveTo>
                  <a:lnTo>
                    <a:pt x="0" y="0"/>
                  </a:lnTo>
                  <a:lnTo>
                    <a:pt x="0" y="119291"/>
                  </a:lnTo>
                  <a:lnTo>
                    <a:pt x="119278" y="119291"/>
                  </a:lnTo>
                  <a:lnTo>
                    <a:pt x="119278" y="0"/>
                  </a:lnTo>
                  <a:close/>
                </a:path>
                <a:path w="471170" h="351789">
                  <a:moveTo>
                    <a:pt x="351586" y="119291"/>
                  </a:moveTo>
                  <a:lnTo>
                    <a:pt x="119291" y="119291"/>
                  </a:lnTo>
                  <a:lnTo>
                    <a:pt x="119291" y="235445"/>
                  </a:lnTo>
                  <a:lnTo>
                    <a:pt x="119291" y="238594"/>
                  </a:lnTo>
                  <a:lnTo>
                    <a:pt x="119291" y="351586"/>
                  </a:lnTo>
                  <a:lnTo>
                    <a:pt x="351586" y="351586"/>
                  </a:lnTo>
                  <a:lnTo>
                    <a:pt x="351586" y="238594"/>
                  </a:lnTo>
                  <a:lnTo>
                    <a:pt x="351586" y="235445"/>
                  </a:lnTo>
                  <a:lnTo>
                    <a:pt x="351586" y="119291"/>
                  </a:lnTo>
                  <a:close/>
                </a:path>
                <a:path w="471170" h="351789">
                  <a:moveTo>
                    <a:pt x="470877" y="12"/>
                  </a:moveTo>
                  <a:lnTo>
                    <a:pt x="351586" y="12"/>
                  </a:lnTo>
                  <a:lnTo>
                    <a:pt x="351586" y="119291"/>
                  </a:lnTo>
                  <a:lnTo>
                    <a:pt x="470877" y="119291"/>
                  </a:lnTo>
                  <a:lnTo>
                    <a:pt x="470877" y="12"/>
                  </a:lnTo>
                  <a:close/>
                </a:path>
              </a:pathLst>
            </a:custGeom>
            <a:solidFill>
              <a:srgbClr val="FFFFFF"/>
            </a:solidFill>
          </p:spPr>
          <p:txBody>
            <a:bodyPr wrap="square" lIns="0" tIns="0" rIns="0" bIns="0" rtlCol="0"/>
            <a:lstStyle/>
            <a:p>
              <a:endParaRPr/>
            </a:p>
          </p:txBody>
        </p:sp>
        <p:sp>
          <p:nvSpPr>
            <p:cNvPr id="11" name="object 19">
              <a:extLst>
                <a:ext uri="{FF2B5EF4-FFF2-40B4-BE49-F238E27FC236}">
                  <a16:creationId xmlns:a16="http://schemas.microsoft.com/office/drawing/2014/main" id="{E81D4DAF-3B4B-CF9F-0AF3-8DDC1D7866D9}"/>
                </a:ext>
              </a:extLst>
            </p:cNvPr>
            <p:cNvSpPr/>
            <p:nvPr/>
          </p:nvSpPr>
          <p:spPr>
            <a:xfrm>
              <a:off x="9136113" y="1956237"/>
              <a:ext cx="351790" cy="0"/>
            </a:xfrm>
            <a:custGeom>
              <a:avLst/>
              <a:gdLst/>
              <a:ahLst/>
              <a:cxnLst/>
              <a:rect l="l" t="t" r="r" b="b"/>
              <a:pathLst>
                <a:path w="351790">
                  <a:moveTo>
                    <a:pt x="0" y="0"/>
                  </a:moveTo>
                  <a:lnTo>
                    <a:pt x="351589" y="0"/>
                  </a:lnTo>
                </a:path>
              </a:pathLst>
            </a:custGeom>
            <a:ln w="56502">
              <a:solidFill>
                <a:srgbClr val="FFFFFF"/>
              </a:solidFill>
            </a:ln>
          </p:spPr>
          <p:txBody>
            <a:bodyPr wrap="square" lIns="0" tIns="0" rIns="0" bIns="0" rtlCol="0"/>
            <a:lstStyle/>
            <a:p>
              <a:endParaRPr/>
            </a:p>
          </p:txBody>
        </p:sp>
        <p:sp>
          <p:nvSpPr>
            <p:cNvPr id="12" name="object 20">
              <a:extLst>
                <a:ext uri="{FF2B5EF4-FFF2-40B4-BE49-F238E27FC236}">
                  <a16:creationId xmlns:a16="http://schemas.microsoft.com/office/drawing/2014/main" id="{CE284FEF-8592-275F-0879-16A97A8CF06E}"/>
                </a:ext>
              </a:extLst>
            </p:cNvPr>
            <p:cNvSpPr/>
            <p:nvPr/>
          </p:nvSpPr>
          <p:spPr>
            <a:xfrm>
              <a:off x="9016824" y="2014311"/>
              <a:ext cx="471170" cy="0"/>
            </a:xfrm>
            <a:custGeom>
              <a:avLst/>
              <a:gdLst/>
              <a:ahLst/>
              <a:cxnLst/>
              <a:rect l="l" t="t" r="r" b="b"/>
              <a:pathLst>
                <a:path w="471170">
                  <a:moveTo>
                    <a:pt x="0" y="0"/>
                  </a:moveTo>
                  <a:lnTo>
                    <a:pt x="470877" y="0"/>
                  </a:lnTo>
                </a:path>
              </a:pathLst>
            </a:custGeom>
            <a:ln w="56502">
              <a:solidFill>
                <a:srgbClr val="FFFFFF"/>
              </a:solidFill>
            </a:ln>
          </p:spPr>
          <p:txBody>
            <a:bodyPr wrap="square" lIns="0" tIns="0" rIns="0" bIns="0" rtlCol="0"/>
            <a:lstStyle/>
            <a:p>
              <a:endParaRPr/>
            </a:p>
          </p:txBody>
        </p:sp>
        <p:sp>
          <p:nvSpPr>
            <p:cNvPr id="13" name="object 21">
              <a:extLst>
                <a:ext uri="{FF2B5EF4-FFF2-40B4-BE49-F238E27FC236}">
                  <a16:creationId xmlns:a16="http://schemas.microsoft.com/office/drawing/2014/main" id="{8B063F13-EA55-DE44-1716-914CD8001604}"/>
                </a:ext>
              </a:extLst>
            </p:cNvPr>
            <p:cNvSpPr/>
            <p:nvPr/>
          </p:nvSpPr>
          <p:spPr>
            <a:xfrm>
              <a:off x="9249117" y="1692548"/>
              <a:ext cx="471170" cy="0"/>
            </a:xfrm>
            <a:custGeom>
              <a:avLst/>
              <a:gdLst/>
              <a:ahLst/>
              <a:cxnLst/>
              <a:rect l="l" t="t" r="r" b="b"/>
              <a:pathLst>
                <a:path w="471170">
                  <a:moveTo>
                    <a:pt x="0" y="0"/>
                  </a:moveTo>
                  <a:lnTo>
                    <a:pt x="470877" y="0"/>
                  </a:lnTo>
                </a:path>
              </a:pathLst>
            </a:custGeom>
            <a:ln w="119291">
              <a:solidFill>
                <a:srgbClr val="FFFFFF"/>
              </a:solidFill>
            </a:ln>
          </p:spPr>
          <p:txBody>
            <a:bodyPr wrap="square" lIns="0" tIns="0" rIns="0" bIns="0" rtlCol="0"/>
            <a:lstStyle/>
            <a:p>
              <a:endParaRPr/>
            </a:p>
          </p:txBody>
        </p:sp>
        <p:sp>
          <p:nvSpPr>
            <p:cNvPr id="14" name="object 22">
              <a:extLst>
                <a:ext uri="{FF2B5EF4-FFF2-40B4-BE49-F238E27FC236}">
                  <a16:creationId xmlns:a16="http://schemas.microsoft.com/office/drawing/2014/main" id="{DA988FB9-E599-5E71-676D-9BA3C899B38D}"/>
                </a:ext>
              </a:extLst>
            </p:cNvPr>
            <p:cNvSpPr/>
            <p:nvPr/>
          </p:nvSpPr>
          <p:spPr>
            <a:xfrm>
              <a:off x="9249117" y="1926414"/>
              <a:ext cx="471170" cy="0"/>
            </a:xfrm>
            <a:custGeom>
              <a:avLst/>
              <a:gdLst/>
              <a:ahLst/>
              <a:cxnLst/>
              <a:rect l="l" t="t" r="r" b="b"/>
              <a:pathLst>
                <a:path w="471170">
                  <a:moveTo>
                    <a:pt x="0" y="0"/>
                  </a:moveTo>
                  <a:lnTo>
                    <a:pt x="119291" y="0"/>
                  </a:lnTo>
                </a:path>
                <a:path w="471170">
                  <a:moveTo>
                    <a:pt x="351586" y="0"/>
                  </a:moveTo>
                  <a:lnTo>
                    <a:pt x="470877" y="0"/>
                  </a:lnTo>
                </a:path>
              </a:pathLst>
            </a:custGeom>
            <a:ln w="116146">
              <a:solidFill>
                <a:srgbClr val="FFFFFF"/>
              </a:solidFill>
            </a:ln>
          </p:spPr>
          <p:txBody>
            <a:bodyPr wrap="square" lIns="0" tIns="0" rIns="0" bIns="0" rtlCol="0"/>
            <a:lstStyle/>
            <a:p>
              <a:endParaRPr/>
            </a:p>
          </p:txBody>
        </p:sp>
        <p:sp>
          <p:nvSpPr>
            <p:cNvPr id="15" name="object 23">
              <a:extLst>
                <a:ext uri="{FF2B5EF4-FFF2-40B4-BE49-F238E27FC236}">
                  <a16:creationId xmlns:a16="http://schemas.microsoft.com/office/drawing/2014/main" id="{D62FD9CD-486D-74A0-FF02-DD3F41F953A6}"/>
                </a:ext>
              </a:extLst>
            </p:cNvPr>
            <p:cNvSpPr/>
            <p:nvPr/>
          </p:nvSpPr>
          <p:spPr>
            <a:xfrm>
              <a:off x="8784514" y="1632902"/>
              <a:ext cx="935990" cy="410209"/>
            </a:xfrm>
            <a:custGeom>
              <a:avLst/>
              <a:gdLst/>
              <a:ahLst/>
              <a:cxnLst/>
              <a:rect l="l" t="t" r="r" b="b"/>
              <a:pathLst>
                <a:path w="935990" h="410210">
                  <a:moveTo>
                    <a:pt x="119303" y="0"/>
                  </a:moveTo>
                  <a:lnTo>
                    <a:pt x="0" y="0"/>
                  </a:lnTo>
                  <a:lnTo>
                    <a:pt x="0" y="119291"/>
                  </a:lnTo>
                  <a:lnTo>
                    <a:pt x="119303" y="119291"/>
                  </a:lnTo>
                  <a:lnTo>
                    <a:pt x="119303" y="0"/>
                  </a:lnTo>
                  <a:close/>
                </a:path>
                <a:path w="935990" h="410210">
                  <a:moveTo>
                    <a:pt x="935482" y="353161"/>
                  </a:moveTo>
                  <a:lnTo>
                    <a:pt x="464591" y="353161"/>
                  </a:lnTo>
                  <a:lnTo>
                    <a:pt x="464591" y="409663"/>
                  </a:lnTo>
                  <a:lnTo>
                    <a:pt x="935482" y="409663"/>
                  </a:lnTo>
                  <a:lnTo>
                    <a:pt x="935482" y="353161"/>
                  </a:lnTo>
                  <a:close/>
                </a:path>
                <a:path w="935990" h="410210">
                  <a:moveTo>
                    <a:pt x="935482" y="295084"/>
                  </a:moveTo>
                  <a:lnTo>
                    <a:pt x="464591" y="295084"/>
                  </a:lnTo>
                  <a:lnTo>
                    <a:pt x="464591" y="351599"/>
                  </a:lnTo>
                  <a:lnTo>
                    <a:pt x="935482" y="351599"/>
                  </a:lnTo>
                  <a:lnTo>
                    <a:pt x="935482" y="295084"/>
                  </a:lnTo>
                  <a:close/>
                </a:path>
              </a:pathLst>
            </a:custGeom>
            <a:solidFill>
              <a:srgbClr val="FFFFFF"/>
            </a:solidFill>
          </p:spPr>
          <p:txBody>
            <a:bodyPr wrap="square" lIns="0" tIns="0" rIns="0" bIns="0" rtlCol="0"/>
            <a:lstStyle/>
            <a:p>
              <a:endParaRPr/>
            </a:p>
          </p:txBody>
        </p:sp>
        <p:sp>
          <p:nvSpPr>
            <p:cNvPr id="16" name="object 24">
              <a:extLst>
                <a:ext uri="{FF2B5EF4-FFF2-40B4-BE49-F238E27FC236}">
                  <a16:creationId xmlns:a16="http://schemas.microsoft.com/office/drawing/2014/main" id="{83B8C2F8-DC5C-2014-A47F-A03D5C184CD8}"/>
                </a:ext>
              </a:extLst>
            </p:cNvPr>
            <p:cNvSpPr/>
            <p:nvPr/>
          </p:nvSpPr>
          <p:spPr>
            <a:xfrm>
              <a:off x="9136113" y="1926414"/>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17" name="object 25">
              <a:extLst>
                <a:ext uri="{FF2B5EF4-FFF2-40B4-BE49-F238E27FC236}">
                  <a16:creationId xmlns:a16="http://schemas.microsoft.com/office/drawing/2014/main" id="{7760CFE2-233A-F9B5-A6D6-D429F8B12153}"/>
                </a:ext>
              </a:extLst>
            </p:cNvPr>
            <p:cNvSpPr/>
            <p:nvPr/>
          </p:nvSpPr>
          <p:spPr>
            <a:xfrm>
              <a:off x="8784526" y="1956237"/>
              <a:ext cx="471170" cy="58419"/>
            </a:xfrm>
            <a:custGeom>
              <a:avLst/>
              <a:gdLst/>
              <a:ahLst/>
              <a:cxnLst/>
              <a:rect l="l" t="t" r="r" b="b"/>
              <a:pathLst>
                <a:path w="471170" h="58419">
                  <a:moveTo>
                    <a:pt x="119287" y="0"/>
                  </a:moveTo>
                  <a:lnTo>
                    <a:pt x="470877" y="0"/>
                  </a:lnTo>
                </a:path>
                <a:path w="471170" h="58419">
                  <a:moveTo>
                    <a:pt x="0" y="58073"/>
                  </a:moveTo>
                  <a:lnTo>
                    <a:pt x="470877" y="58073"/>
                  </a:lnTo>
                </a:path>
              </a:pathLst>
            </a:custGeom>
            <a:ln w="56501">
              <a:solidFill>
                <a:srgbClr val="FFFFFF"/>
              </a:solidFill>
            </a:ln>
          </p:spPr>
          <p:txBody>
            <a:bodyPr wrap="square" lIns="0" tIns="0" rIns="0" bIns="0" rtlCol="0"/>
            <a:lstStyle/>
            <a:p>
              <a:endParaRPr/>
            </a:p>
          </p:txBody>
        </p:sp>
        <p:sp>
          <p:nvSpPr>
            <p:cNvPr id="18" name="object 26">
              <a:extLst>
                <a:ext uri="{FF2B5EF4-FFF2-40B4-BE49-F238E27FC236}">
                  <a16:creationId xmlns:a16="http://schemas.microsoft.com/office/drawing/2014/main" id="{1090A21E-E8F5-4E64-1329-311632BE55C0}"/>
                </a:ext>
              </a:extLst>
            </p:cNvPr>
            <p:cNvSpPr/>
            <p:nvPr/>
          </p:nvSpPr>
          <p:spPr>
            <a:xfrm>
              <a:off x="8671547" y="1692547"/>
              <a:ext cx="232410" cy="0"/>
            </a:xfrm>
            <a:custGeom>
              <a:avLst/>
              <a:gdLst/>
              <a:ahLst/>
              <a:cxnLst/>
              <a:rect l="l" t="t" r="r" b="b"/>
              <a:pathLst>
                <a:path w="232409">
                  <a:moveTo>
                    <a:pt x="0" y="0"/>
                  </a:moveTo>
                  <a:lnTo>
                    <a:pt x="232270" y="0"/>
                  </a:lnTo>
                </a:path>
              </a:pathLst>
            </a:custGeom>
            <a:ln w="119292">
              <a:solidFill>
                <a:srgbClr val="FFFFFF"/>
              </a:solidFill>
            </a:ln>
          </p:spPr>
          <p:txBody>
            <a:bodyPr wrap="square" lIns="0" tIns="0" rIns="0" bIns="0" rtlCol="0"/>
            <a:lstStyle/>
            <a:p>
              <a:endParaRPr/>
            </a:p>
          </p:txBody>
        </p:sp>
        <p:sp>
          <p:nvSpPr>
            <p:cNvPr id="19" name="object 27">
              <a:extLst>
                <a:ext uri="{FF2B5EF4-FFF2-40B4-BE49-F238E27FC236}">
                  <a16:creationId xmlns:a16="http://schemas.microsoft.com/office/drawing/2014/main" id="{0B0D7A1B-1D17-265C-F24C-B1BAF878E74D}"/>
                </a:ext>
              </a:extLst>
            </p:cNvPr>
            <p:cNvSpPr/>
            <p:nvPr/>
          </p:nvSpPr>
          <p:spPr>
            <a:xfrm>
              <a:off x="8552244" y="1868347"/>
              <a:ext cx="471170" cy="174625"/>
            </a:xfrm>
            <a:custGeom>
              <a:avLst/>
              <a:gdLst/>
              <a:ahLst/>
              <a:cxnLst/>
              <a:rect l="l" t="t" r="r" b="b"/>
              <a:pathLst>
                <a:path w="471170" h="174625">
                  <a:moveTo>
                    <a:pt x="470852" y="117716"/>
                  </a:moveTo>
                  <a:lnTo>
                    <a:pt x="0" y="117716"/>
                  </a:lnTo>
                  <a:lnTo>
                    <a:pt x="0" y="174218"/>
                  </a:lnTo>
                  <a:lnTo>
                    <a:pt x="470852" y="174218"/>
                  </a:lnTo>
                  <a:lnTo>
                    <a:pt x="470852" y="117716"/>
                  </a:lnTo>
                  <a:close/>
                </a:path>
                <a:path w="471170" h="174625">
                  <a:moveTo>
                    <a:pt x="470852" y="0"/>
                  </a:moveTo>
                  <a:lnTo>
                    <a:pt x="351561" y="0"/>
                  </a:lnTo>
                  <a:lnTo>
                    <a:pt x="351561" y="59639"/>
                  </a:lnTo>
                  <a:lnTo>
                    <a:pt x="119291" y="59639"/>
                  </a:lnTo>
                  <a:lnTo>
                    <a:pt x="119291" y="0"/>
                  </a:lnTo>
                  <a:lnTo>
                    <a:pt x="0" y="0"/>
                  </a:lnTo>
                  <a:lnTo>
                    <a:pt x="0" y="59639"/>
                  </a:lnTo>
                  <a:lnTo>
                    <a:pt x="0" y="116141"/>
                  </a:lnTo>
                  <a:lnTo>
                    <a:pt x="119291" y="116141"/>
                  </a:lnTo>
                  <a:lnTo>
                    <a:pt x="351561" y="116141"/>
                  </a:lnTo>
                  <a:lnTo>
                    <a:pt x="470852" y="116141"/>
                  </a:lnTo>
                  <a:lnTo>
                    <a:pt x="470852" y="59639"/>
                  </a:lnTo>
                  <a:lnTo>
                    <a:pt x="470852" y="0"/>
                  </a:lnTo>
                  <a:close/>
                </a:path>
              </a:pathLst>
            </a:custGeom>
            <a:solidFill>
              <a:srgbClr val="FFFFFF"/>
            </a:solidFill>
          </p:spPr>
          <p:txBody>
            <a:bodyPr wrap="square" lIns="0" tIns="0" rIns="0" bIns="0" rtlCol="0"/>
            <a:lstStyle/>
            <a:p>
              <a:endParaRPr/>
            </a:p>
          </p:txBody>
        </p:sp>
        <p:sp>
          <p:nvSpPr>
            <p:cNvPr id="20" name="object 28">
              <a:extLst>
                <a:ext uri="{FF2B5EF4-FFF2-40B4-BE49-F238E27FC236}">
                  <a16:creationId xmlns:a16="http://schemas.microsoft.com/office/drawing/2014/main" id="{E122602B-0EAC-6163-AC42-F2372B7C1D22}"/>
                </a:ext>
              </a:extLst>
            </p:cNvPr>
            <p:cNvSpPr/>
            <p:nvPr/>
          </p:nvSpPr>
          <p:spPr>
            <a:xfrm>
              <a:off x="8319960" y="1518319"/>
              <a:ext cx="1167765" cy="59690"/>
            </a:xfrm>
            <a:custGeom>
              <a:avLst/>
              <a:gdLst/>
              <a:ahLst/>
              <a:cxnLst/>
              <a:rect l="l" t="t" r="r" b="b"/>
              <a:pathLst>
                <a:path w="1167765" h="59690">
                  <a:moveTo>
                    <a:pt x="583857" y="0"/>
                  </a:moveTo>
                  <a:lnTo>
                    <a:pt x="703148" y="0"/>
                  </a:lnTo>
                </a:path>
                <a:path w="1167765" h="59690">
                  <a:moveTo>
                    <a:pt x="232295" y="59646"/>
                  </a:moveTo>
                  <a:lnTo>
                    <a:pt x="703148" y="59646"/>
                  </a:lnTo>
                </a:path>
                <a:path w="1167765" h="59690">
                  <a:moveTo>
                    <a:pt x="0" y="59646"/>
                  </a:moveTo>
                  <a:lnTo>
                    <a:pt x="470877" y="59646"/>
                  </a:lnTo>
                </a:path>
                <a:path w="1167765" h="59690">
                  <a:moveTo>
                    <a:pt x="464566" y="59646"/>
                  </a:moveTo>
                  <a:lnTo>
                    <a:pt x="935443" y="59646"/>
                  </a:lnTo>
                </a:path>
                <a:path w="1167765" h="59690">
                  <a:moveTo>
                    <a:pt x="696861" y="59646"/>
                  </a:moveTo>
                  <a:lnTo>
                    <a:pt x="1167739" y="59646"/>
                  </a:lnTo>
                </a:path>
                <a:path w="1167765" h="59690">
                  <a:moveTo>
                    <a:pt x="816152" y="0"/>
                  </a:moveTo>
                  <a:lnTo>
                    <a:pt x="935443" y="0"/>
                  </a:lnTo>
                </a:path>
                <a:path w="1167765" h="59690">
                  <a:moveTo>
                    <a:pt x="816152" y="0"/>
                  </a:moveTo>
                  <a:lnTo>
                    <a:pt x="1167739" y="0"/>
                  </a:lnTo>
                </a:path>
              </a:pathLst>
            </a:custGeom>
            <a:ln w="3175">
              <a:solidFill>
                <a:srgbClr val="FFFFFF"/>
              </a:solidFill>
            </a:ln>
          </p:spPr>
          <p:txBody>
            <a:bodyPr wrap="square" lIns="0" tIns="0" rIns="0" bIns="0" rtlCol="0"/>
            <a:lstStyle/>
            <a:p>
              <a:endParaRPr/>
            </a:p>
          </p:txBody>
        </p:sp>
        <p:sp>
          <p:nvSpPr>
            <p:cNvPr id="21" name="object 29">
              <a:extLst>
                <a:ext uri="{FF2B5EF4-FFF2-40B4-BE49-F238E27FC236}">
                  <a16:creationId xmlns:a16="http://schemas.microsoft.com/office/drawing/2014/main" id="{1E173CDB-8D98-A3FD-A613-9C49C51A4420}"/>
                </a:ext>
              </a:extLst>
            </p:cNvPr>
            <p:cNvSpPr/>
            <p:nvPr/>
          </p:nvSpPr>
          <p:spPr>
            <a:xfrm>
              <a:off x="9016810" y="1519897"/>
              <a:ext cx="471170" cy="119380"/>
            </a:xfrm>
            <a:custGeom>
              <a:avLst/>
              <a:gdLst/>
              <a:ahLst/>
              <a:cxnLst/>
              <a:rect l="l" t="t" r="r" b="b"/>
              <a:pathLst>
                <a:path w="471170" h="119380">
                  <a:moveTo>
                    <a:pt x="119291" y="0"/>
                  </a:moveTo>
                  <a:lnTo>
                    <a:pt x="0" y="0"/>
                  </a:lnTo>
                  <a:lnTo>
                    <a:pt x="0" y="119278"/>
                  </a:lnTo>
                  <a:lnTo>
                    <a:pt x="119291" y="119278"/>
                  </a:lnTo>
                  <a:lnTo>
                    <a:pt x="119291" y="0"/>
                  </a:lnTo>
                  <a:close/>
                </a:path>
                <a:path w="471170" h="119380">
                  <a:moveTo>
                    <a:pt x="470890" y="0"/>
                  </a:moveTo>
                  <a:lnTo>
                    <a:pt x="351599" y="0"/>
                  </a:lnTo>
                  <a:lnTo>
                    <a:pt x="351599" y="119278"/>
                  </a:lnTo>
                  <a:lnTo>
                    <a:pt x="470890" y="119278"/>
                  </a:lnTo>
                  <a:lnTo>
                    <a:pt x="470890" y="0"/>
                  </a:lnTo>
                  <a:close/>
                </a:path>
              </a:pathLst>
            </a:custGeom>
            <a:solidFill>
              <a:srgbClr val="FFFFFF"/>
            </a:solidFill>
          </p:spPr>
          <p:txBody>
            <a:bodyPr wrap="square" lIns="0" tIns="0" rIns="0" bIns="0" rtlCol="0"/>
            <a:lstStyle/>
            <a:p>
              <a:endParaRPr/>
            </a:p>
          </p:txBody>
        </p:sp>
        <p:sp>
          <p:nvSpPr>
            <p:cNvPr id="22" name="object 30">
              <a:extLst>
                <a:ext uri="{FF2B5EF4-FFF2-40B4-BE49-F238E27FC236}">
                  <a16:creationId xmlns:a16="http://schemas.microsoft.com/office/drawing/2014/main" id="{11FDEB22-BF2E-1FDB-1D4D-2C743F5314E3}"/>
                </a:ext>
              </a:extLst>
            </p:cNvPr>
            <p:cNvSpPr/>
            <p:nvPr/>
          </p:nvSpPr>
          <p:spPr>
            <a:xfrm>
              <a:off x="8319960" y="1518319"/>
              <a:ext cx="471170" cy="0"/>
            </a:xfrm>
            <a:custGeom>
              <a:avLst/>
              <a:gdLst/>
              <a:ahLst/>
              <a:cxnLst/>
              <a:rect l="l" t="t" r="r" b="b"/>
              <a:pathLst>
                <a:path w="471170">
                  <a:moveTo>
                    <a:pt x="232295" y="0"/>
                  </a:moveTo>
                  <a:lnTo>
                    <a:pt x="351586" y="0"/>
                  </a:lnTo>
                </a:path>
                <a:path w="471170">
                  <a:moveTo>
                    <a:pt x="0" y="0"/>
                  </a:moveTo>
                  <a:lnTo>
                    <a:pt x="470877" y="0"/>
                  </a:lnTo>
                </a:path>
              </a:pathLst>
            </a:custGeom>
            <a:ln w="3175">
              <a:solidFill>
                <a:srgbClr val="FFFFFF"/>
              </a:solidFill>
            </a:ln>
          </p:spPr>
          <p:txBody>
            <a:bodyPr wrap="square" lIns="0" tIns="0" rIns="0" bIns="0" rtlCol="0"/>
            <a:lstStyle/>
            <a:p>
              <a:endParaRPr/>
            </a:p>
          </p:txBody>
        </p:sp>
        <p:sp>
          <p:nvSpPr>
            <p:cNvPr id="23" name="object 31">
              <a:extLst>
                <a:ext uri="{FF2B5EF4-FFF2-40B4-BE49-F238E27FC236}">
                  <a16:creationId xmlns:a16="http://schemas.microsoft.com/office/drawing/2014/main" id="{67205A74-F9F2-70D8-084B-2391D6C07040}"/>
                </a:ext>
              </a:extLst>
            </p:cNvPr>
            <p:cNvSpPr/>
            <p:nvPr/>
          </p:nvSpPr>
          <p:spPr>
            <a:xfrm>
              <a:off x="8671547" y="1519897"/>
              <a:ext cx="232410" cy="119380"/>
            </a:xfrm>
            <a:custGeom>
              <a:avLst/>
              <a:gdLst/>
              <a:ahLst/>
              <a:cxnLst/>
              <a:rect l="l" t="t" r="r" b="b"/>
              <a:pathLst>
                <a:path w="232409" h="119380">
                  <a:moveTo>
                    <a:pt x="232270" y="0"/>
                  </a:moveTo>
                  <a:lnTo>
                    <a:pt x="112966" y="0"/>
                  </a:lnTo>
                  <a:lnTo>
                    <a:pt x="0" y="0"/>
                  </a:lnTo>
                  <a:lnTo>
                    <a:pt x="0" y="119278"/>
                  </a:lnTo>
                  <a:lnTo>
                    <a:pt x="112966" y="119278"/>
                  </a:lnTo>
                  <a:lnTo>
                    <a:pt x="232270" y="119278"/>
                  </a:lnTo>
                  <a:lnTo>
                    <a:pt x="232270" y="0"/>
                  </a:lnTo>
                  <a:close/>
                </a:path>
              </a:pathLst>
            </a:custGeom>
            <a:solidFill>
              <a:srgbClr val="FFFFFF"/>
            </a:solidFill>
          </p:spPr>
          <p:txBody>
            <a:bodyPr wrap="square" lIns="0" tIns="0" rIns="0" bIns="0" rtlCol="0"/>
            <a:lstStyle/>
            <a:p>
              <a:endParaRPr/>
            </a:p>
          </p:txBody>
        </p:sp>
        <p:sp>
          <p:nvSpPr>
            <p:cNvPr id="24" name="object 32">
              <a:extLst>
                <a:ext uri="{FF2B5EF4-FFF2-40B4-BE49-F238E27FC236}">
                  <a16:creationId xmlns:a16="http://schemas.microsoft.com/office/drawing/2014/main" id="{4641DEFA-8F95-F2CE-E615-25F319EF6BF1}"/>
                </a:ext>
              </a:extLst>
            </p:cNvPr>
            <p:cNvSpPr/>
            <p:nvPr/>
          </p:nvSpPr>
          <p:spPr>
            <a:xfrm>
              <a:off x="8671547" y="1519897"/>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73C167"/>
            </a:solidFill>
          </p:spPr>
          <p:txBody>
            <a:bodyPr wrap="square" lIns="0" tIns="0" rIns="0" bIns="0" rtlCol="0"/>
            <a:lstStyle/>
            <a:p>
              <a:endParaRPr/>
            </a:p>
          </p:txBody>
        </p:sp>
        <p:sp>
          <p:nvSpPr>
            <p:cNvPr id="25" name="object 33">
              <a:extLst>
                <a:ext uri="{FF2B5EF4-FFF2-40B4-BE49-F238E27FC236}">
                  <a16:creationId xmlns:a16="http://schemas.microsoft.com/office/drawing/2014/main" id="{0CD3C500-8DC9-0D88-FE13-4CECE2FBA0B7}"/>
                </a:ext>
              </a:extLst>
            </p:cNvPr>
            <p:cNvSpPr/>
            <p:nvPr/>
          </p:nvSpPr>
          <p:spPr>
            <a:xfrm>
              <a:off x="8439251"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3B649"/>
            </a:solidFill>
          </p:spPr>
          <p:txBody>
            <a:bodyPr wrap="square" lIns="0" tIns="0" rIns="0" bIns="0" rtlCol="0"/>
            <a:lstStyle/>
            <a:p>
              <a:endParaRPr/>
            </a:p>
          </p:txBody>
        </p:sp>
        <p:sp>
          <p:nvSpPr>
            <p:cNvPr id="26" name="object 34">
              <a:extLst>
                <a:ext uri="{FF2B5EF4-FFF2-40B4-BE49-F238E27FC236}">
                  <a16:creationId xmlns:a16="http://schemas.microsoft.com/office/drawing/2014/main" id="{2E9DA659-BCFC-A461-9307-63EDB2FABBB6}"/>
                </a:ext>
              </a:extLst>
            </p:cNvPr>
            <p:cNvSpPr/>
            <p:nvPr/>
          </p:nvSpPr>
          <p:spPr>
            <a:xfrm>
              <a:off x="8903817"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95CE8B"/>
            </a:solidFill>
          </p:spPr>
          <p:txBody>
            <a:bodyPr wrap="square" lIns="0" tIns="0" rIns="0" bIns="0" rtlCol="0"/>
            <a:lstStyle/>
            <a:p>
              <a:endParaRPr/>
            </a:p>
          </p:txBody>
        </p:sp>
        <p:sp>
          <p:nvSpPr>
            <p:cNvPr id="27" name="object 35">
              <a:extLst>
                <a:ext uri="{FF2B5EF4-FFF2-40B4-BE49-F238E27FC236}">
                  <a16:creationId xmlns:a16="http://schemas.microsoft.com/office/drawing/2014/main" id="{23150D9B-D4E5-12A0-A5A0-972352A94B1B}"/>
                </a:ext>
              </a:extLst>
            </p:cNvPr>
            <p:cNvSpPr/>
            <p:nvPr/>
          </p:nvSpPr>
          <p:spPr>
            <a:xfrm>
              <a:off x="9136113"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B8DDAE"/>
            </a:solidFill>
          </p:spPr>
          <p:txBody>
            <a:bodyPr wrap="square" lIns="0" tIns="0" rIns="0" bIns="0" rtlCol="0"/>
            <a:lstStyle/>
            <a:p>
              <a:endParaRPr/>
            </a:p>
          </p:txBody>
        </p:sp>
        <p:sp>
          <p:nvSpPr>
            <p:cNvPr id="28" name="object 36">
              <a:extLst>
                <a:ext uri="{FF2B5EF4-FFF2-40B4-BE49-F238E27FC236}">
                  <a16:creationId xmlns:a16="http://schemas.microsoft.com/office/drawing/2014/main" id="{98421EF2-D0D3-3168-A2AD-C97C6FA3DD5A}"/>
                </a:ext>
              </a:extLst>
            </p:cNvPr>
            <p:cNvSpPr/>
            <p:nvPr/>
          </p:nvSpPr>
          <p:spPr>
            <a:xfrm>
              <a:off x="9136116"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26C8F"/>
            </a:solidFill>
          </p:spPr>
          <p:txBody>
            <a:bodyPr wrap="square" lIns="0" tIns="0" rIns="0" bIns="0" rtlCol="0"/>
            <a:lstStyle/>
            <a:p>
              <a:endParaRPr/>
            </a:p>
          </p:txBody>
        </p:sp>
        <p:sp>
          <p:nvSpPr>
            <p:cNvPr id="29" name="object 37">
              <a:extLst>
                <a:ext uri="{FF2B5EF4-FFF2-40B4-BE49-F238E27FC236}">
                  <a16:creationId xmlns:a16="http://schemas.microsoft.com/office/drawing/2014/main" id="{D530DCB7-D071-EE7D-08B6-0AEE88E3AF8B}"/>
                </a:ext>
              </a:extLst>
            </p:cNvPr>
            <p:cNvSpPr/>
            <p:nvPr/>
          </p:nvSpPr>
          <p:spPr>
            <a:xfrm>
              <a:off x="9368408" y="1752193"/>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00577E"/>
            </a:solidFill>
          </p:spPr>
          <p:txBody>
            <a:bodyPr wrap="square" lIns="0" tIns="0" rIns="0" bIns="0" rtlCol="0"/>
            <a:lstStyle/>
            <a:p>
              <a:endParaRPr/>
            </a:p>
          </p:txBody>
        </p:sp>
        <p:sp>
          <p:nvSpPr>
            <p:cNvPr id="30" name="object 38">
              <a:extLst>
                <a:ext uri="{FF2B5EF4-FFF2-40B4-BE49-F238E27FC236}">
                  <a16:creationId xmlns:a16="http://schemas.microsoft.com/office/drawing/2014/main" id="{5FA2AD36-AB46-95DF-7F3F-2F1E1A7C362E}"/>
                </a:ext>
              </a:extLst>
            </p:cNvPr>
            <p:cNvSpPr/>
            <p:nvPr/>
          </p:nvSpPr>
          <p:spPr>
            <a:xfrm>
              <a:off x="8903817"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6B85A3"/>
            </a:solidFill>
          </p:spPr>
          <p:txBody>
            <a:bodyPr wrap="square" lIns="0" tIns="0" rIns="0" bIns="0" rtlCol="0"/>
            <a:lstStyle/>
            <a:p>
              <a:endParaRPr/>
            </a:p>
          </p:txBody>
        </p:sp>
        <p:sp>
          <p:nvSpPr>
            <p:cNvPr id="31" name="object 39">
              <a:extLst>
                <a:ext uri="{FF2B5EF4-FFF2-40B4-BE49-F238E27FC236}">
                  <a16:creationId xmlns:a16="http://schemas.microsoft.com/office/drawing/2014/main" id="{5EBB28BA-DF40-0E5E-33D3-C9BB631236DA}"/>
                </a:ext>
              </a:extLst>
            </p:cNvPr>
            <p:cNvSpPr/>
            <p:nvPr/>
          </p:nvSpPr>
          <p:spPr>
            <a:xfrm>
              <a:off x="8671543" y="1752192"/>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95A5BC"/>
            </a:solidFill>
          </p:spPr>
          <p:txBody>
            <a:bodyPr wrap="square" lIns="0" tIns="0" rIns="0" bIns="0" rtlCol="0"/>
            <a:lstStyle/>
            <a:p>
              <a:endParaRPr/>
            </a:p>
          </p:txBody>
        </p:sp>
        <p:sp>
          <p:nvSpPr>
            <p:cNvPr id="32" name="object 40">
              <a:extLst>
                <a:ext uri="{FF2B5EF4-FFF2-40B4-BE49-F238E27FC236}">
                  <a16:creationId xmlns:a16="http://schemas.microsoft.com/office/drawing/2014/main" id="{458C04B2-4385-464B-B27E-79F71914BD05}"/>
                </a:ext>
              </a:extLst>
            </p:cNvPr>
            <p:cNvSpPr/>
            <p:nvPr/>
          </p:nvSpPr>
          <p:spPr>
            <a:xfrm>
              <a:off x="9136113" y="1345663"/>
              <a:ext cx="351790" cy="0"/>
            </a:xfrm>
            <a:custGeom>
              <a:avLst/>
              <a:gdLst/>
              <a:ahLst/>
              <a:cxnLst/>
              <a:rect l="l" t="t" r="r" b="b"/>
              <a:pathLst>
                <a:path w="351790">
                  <a:moveTo>
                    <a:pt x="0" y="0"/>
                  </a:moveTo>
                  <a:lnTo>
                    <a:pt x="351586" y="0"/>
                  </a:lnTo>
                </a:path>
              </a:pathLst>
            </a:custGeom>
            <a:ln w="116147">
              <a:solidFill>
                <a:srgbClr val="FFFFFF"/>
              </a:solidFill>
            </a:ln>
          </p:spPr>
          <p:txBody>
            <a:bodyPr wrap="square" lIns="0" tIns="0" rIns="0" bIns="0" rtlCol="0"/>
            <a:lstStyle/>
            <a:p>
              <a:endParaRPr/>
            </a:p>
          </p:txBody>
        </p:sp>
        <p:sp>
          <p:nvSpPr>
            <p:cNvPr id="33" name="object 41">
              <a:extLst>
                <a:ext uri="{FF2B5EF4-FFF2-40B4-BE49-F238E27FC236}">
                  <a16:creationId xmlns:a16="http://schemas.microsoft.com/office/drawing/2014/main" id="{1943A571-8FE8-9AEF-0CB5-FFC5EFFD71BF}"/>
                </a:ext>
              </a:extLst>
            </p:cNvPr>
            <p:cNvSpPr/>
            <p:nvPr/>
          </p:nvSpPr>
          <p:spPr>
            <a:xfrm>
              <a:off x="9016810" y="1227949"/>
              <a:ext cx="471170" cy="118110"/>
            </a:xfrm>
            <a:custGeom>
              <a:avLst/>
              <a:gdLst/>
              <a:ahLst/>
              <a:cxnLst/>
              <a:rect l="l" t="t" r="r" b="b"/>
              <a:pathLst>
                <a:path w="471170" h="118109">
                  <a:moveTo>
                    <a:pt x="470890" y="0"/>
                  </a:moveTo>
                  <a:lnTo>
                    <a:pt x="0" y="0"/>
                  </a:lnTo>
                  <a:lnTo>
                    <a:pt x="0" y="29819"/>
                  </a:lnTo>
                  <a:lnTo>
                    <a:pt x="0" y="59651"/>
                  </a:lnTo>
                  <a:lnTo>
                    <a:pt x="0" y="87896"/>
                  </a:lnTo>
                  <a:lnTo>
                    <a:pt x="0" y="117716"/>
                  </a:lnTo>
                  <a:lnTo>
                    <a:pt x="470890" y="117716"/>
                  </a:lnTo>
                  <a:lnTo>
                    <a:pt x="470890" y="87896"/>
                  </a:lnTo>
                  <a:lnTo>
                    <a:pt x="470890" y="59651"/>
                  </a:lnTo>
                  <a:lnTo>
                    <a:pt x="470890" y="29819"/>
                  </a:lnTo>
                  <a:lnTo>
                    <a:pt x="470890" y="0"/>
                  </a:lnTo>
                  <a:close/>
                </a:path>
              </a:pathLst>
            </a:custGeom>
            <a:solidFill>
              <a:srgbClr val="FFFFFF"/>
            </a:solidFill>
          </p:spPr>
          <p:txBody>
            <a:bodyPr wrap="square" lIns="0" tIns="0" rIns="0" bIns="0" rtlCol="0"/>
            <a:lstStyle/>
            <a:p>
              <a:endParaRPr/>
            </a:p>
          </p:txBody>
        </p:sp>
        <p:sp>
          <p:nvSpPr>
            <p:cNvPr id="34" name="object 42">
              <a:extLst>
                <a:ext uri="{FF2B5EF4-FFF2-40B4-BE49-F238E27FC236}">
                  <a16:creationId xmlns:a16="http://schemas.microsoft.com/office/drawing/2014/main" id="{4E8D2C83-E903-3367-64EC-5B004DF6C174}"/>
                </a:ext>
              </a:extLst>
            </p:cNvPr>
            <p:cNvSpPr/>
            <p:nvPr/>
          </p:nvSpPr>
          <p:spPr>
            <a:xfrm>
              <a:off x="9136113" y="1347235"/>
              <a:ext cx="351790" cy="0"/>
            </a:xfrm>
            <a:custGeom>
              <a:avLst/>
              <a:gdLst/>
              <a:ahLst/>
              <a:cxnLst/>
              <a:rect l="l" t="t" r="r" b="b"/>
              <a:pathLst>
                <a:path w="351790">
                  <a:moveTo>
                    <a:pt x="0" y="0"/>
                  </a:moveTo>
                  <a:lnTo>
                    <a:pt x="351586" y="0"/>
                  </a:lnTo>
                </a:path>
              </a:pathLst>
            </a:custGeom>
            <a:ln w="119291">
              <a:solidFill>
                <a:srgbClr val="FFFFFF"/>
              </a:solidFill>
            </a:ln>
          </p:spPr>
          <p:txBody>
            <a:bodyPr wrap="square" lIns="0" tIns="0" rIns="0" bIns="0" rtlCol="0"/>
            <a:lstStyle/>
            <a:p>
              <a:endParaRPr/>
            </a:p>
          </p:txBody>
        </p:sp>
        <p:sp>
          <p:nvSpPr>
            <p:cNvPr id="35" name="object 43">
              <a:extLst>
                <a:ext uri="{FF2B5EF4-FFF2-40B4-BE49-F238E27FC236}">
                  <a16:creationId xmlns:a16="http://schemas.microsoft.com/office/drawing/2014/main" id="{53FB4EBC-B3A5-9BBF-4DC2-0A3959D7BAEB}"/>
                </a:ext>
              </a:extLst>
            </p:cNvPr>
            <p:cNvSpPr/>
            <p:nvPr/>
          </p:nvSpPr>
          <p:spPr>
            <a:xfrm>
              <a:off x="9136113" y="1345663"/>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36" name="object 44">
              <a:extLst>
                <a:ext uri="{FF2B5EF4-FFF2-40B4-BE49-F238E27FC236}">
                  <a16:creationId xmlns:a16="http://schemas.microsoft.com/office/drawing/2014/main" id="{078479C5-199F-0B96-EE4F-025C0C15546F}"/>
                </a:ext>
              </a:extLst>
            </p:cNvPr>
            <p:cNvSpPr/>
            <p:nvPr/>
          </p:nvSpPr>
          <p:spPr>
            <a:xfrm>
              <a:off x="8784526" y="1227950"/>
              <a:ext cx="471170" cy="59690"/>
            </a:xfrm>
            <a:custGeom>
              <a:avLst/>
              <a:gdLst/>
              <a:ahLst/>
              <a:cxnLst/>
              <a:rect l="l" t="t" r="r" b="b"/>
              <a:pathLst>
                <a:path w="471170" h="59690">
                  <a:moveTo>
                    <a:pt x="0" y="59639"/>
                  </a:moveTo>
                  <a:lnTo>
                    <a:pt x="470877" y="59639"/>
                  </a:lnTo>
                  <a:lnTo>
                    <a:pt x="470877" y="0"/>
                  </a:lnTo>
                  <a:lnTo>
                    <a:pt x="0" y="0"/>
                  </a:lnTo>
                  <a:lnTo>
                    <a:pt x="0" y="59639"/>
                  </a:lnTo>
                  <a:close/>
                </a:path>
              </a:pathLst>
            </a:custGeom>
            <a:solidFill>
              <a:srgbClr val="FFFFFF"/>
            </a:solidFill>
          </p:spPr>
          <p:txBody>
            <a:bodyPr wrap="square" lIns="0" tIns="0" rIns="0" bIns="0" rtlCol="0"/>
            <a:lstStyle/>
            <a:p>
              <a:endParaRPr/>
            </a:p>
          </p:txBody>
        </p:sp>
        <p:sp>
          <p:nvSpPr>
            <p:cNvPr id="37" name="object 45">
              <a:extLst>
                <a:ext uri="{FF2B5EF4-FFF2-40B4-BE49-F238E27FC236}">
                  <a16:creationId xmlns:a16="http://schemas.microsoft.com/office/drawing/2014/main" id="{328DF2F5-EF5E-391B-DEB5-98EC881C4369}"/>
                </a:ext>
              </a:extLst>
            </p:cNvPr>
            <p:cNvSpPr/>
            <p:nvPr/>
          </p:nvSpPr>
          <p:spPr>
            <a:xfrm>
              <a:off x="8903817" y="1316626"/>
              <a:ext cx="351790" cy="0"/>
            </a:xfrm>
            <a:custGeom>
              <a:avLst/>
              <a:gdLst/>
              <a:ahLst/>
              <a:cxnLst/>
              <a:rect l="l" t="t" r="r" b="b"/>
              <a:pathLst>
                <a:path w="351790">
                  <a:moveTo>
                    <a:pt x="0" y="0"/>
                  </a:moveTo>
                  <a:lnTo>
                    <a:pt x="351586" y="0"/>
                  </a:lnTo>
                </a:path>
              </a:pathLst>
            </a:custGeom>
            <a:ln w="58073">
              <a:solidFill>
                <a:srgbClr val="FFFFFF"/>
              </a:solidFill>
            </a:ln>
          </p:spPr>
          <p:txBody>
            <a:bodyPr wrap="square" lIns="0" tIns="0" rIns="0" bIns="0" rtlCol="0"/>
            <a:lstStyle/>
            <a:p>
              <a:endParaRPr/>
            </a:p>
          </p:txBody>
        </p:sp>
        <p:sp>
          <p:nvSpPr>
            <p:cNvPr id="38" name="object 46">
              <a:extLst>
                <a:ext uri="{FF2B5EF4-FFF2-40B4-BE49-F238E27FC236}">
                  <a16:creationId xmlns:a16="http://schemas.microsoft.com/office/drawing/2014/main" id="{E51422B7-8531-D2DE-BB09-6A155DFB0E08}"/>
                </a:ext>
              </a:extLst>
            </p:cNvPr>
            <p:cNvSpPr/>
            <p:nvPr/>
          </p:nvSpPr>
          <p:spPr>
            <a:xfrm>
              <a:off x="8784514" y="1258556"/>
              <a:ext cx="471170" cy="57785"/>
            </a:xfrm>
            <a:custGeom>
              <a:avLst/>
              <a:gdLst/>
              <a:ahLst/>
              <a:cxnLst/>
              <a:rect l="l" t="t" r="r" b="b"/>
              <a:pathLst>
                <a:path w="471170" h="57784">
                  <a:moveTo>
                    <a:pt x="470890" y="29032"/>
                  </a:moveTo>
                  <a:lnTo>
                    <a:pt x="0" y="29032"/>
                  </a:lnTo>
                  <a:lnTo>
                    <a:pt x="0" y="57289"/>
                  </a:lnTo>
                  <a:lnTo>
                    <a:pt x="470890" y="57289"/>
                  </a:lnTo>
                  <a:lnTo>
                    <a:pt x="470890" y="29032"/>
                  </a:lnTo>
                  <a:close/>
                </a:path>
                <a:path w="471170" h="57784">
                  <a:moveTo>
                    <a:pt x="470890" y="0"/>
                  </a:moveTo>
                  <a:lnTo>
                    <a:pt x="0" y="0"/>
                  </a:lnTo>
                  <a:lnTo>
                    <a:pt x="0" y="28257"/>
                  </a:lnTo>
                  <a:lnTo>
                    <a:pt x="470890" y="28257"/>
                  </a:lnTo>
                  <a:lnTo>
                    <a:pt x="470890" y="0"/>
                  </a:lnTo>
                  <a:close/>
                </a:path>
              </a:pathLst>
            </a:custGeom>
            <a:solidFill>
              <a:srgbClr val="FFFFFF"/>
            </a:solidFill>
          </p:spPr>
          <p:txBody>
            <a:bodyPr wrap="square" lIns="0" tIns="0" rIns="0" bIns="0" rtlCol="0"/>
            <a:lstStyle/>
            <a:p>
              <a:endParaRPr/>
            </a:p>
          </p:txBody>
        </p:sp>
        <p:sp>
          <p:nvSpPr>
            <p:cNvPr id="39" name="object 47">
              <a:extLst>
                <a:ext uri="{FF2B5EF4-FFF2-40B4-BE49-F238E27FC236}">
                  <a16:creationId xmlns:a16="http://schemas.microsoft.com/office/drawing/2014/main" id="{F8ADBA54-7C28-09E4-69B2-8FEEABED0081}"/>
                </a:ext>
              </a:extLst>
            </p:cNvPr>
            <p:cNvSpPr/>
            <p:nvPr/>
          </p:nvSpPr>
          <p:spPr>
            <a:xfrm>
              <a:off x="8552256" y="1345663"/>
              <a:ext cx="471170" cy="0"/>
            </a:xfrm>
            <a:custGeom>
              <a:avLst/>
              <a:gdLst/>
              <a:ahLst/>
              <a:cxnLst/>
              <a:rect l="l" t="t" r="r" b="b"/>
              <a:pathLst>
                <a:path w="471170">
                  <a:moveTo>
                    <a:pt x="351561" y="0"/>
                  </a:moveTo>
                  <a:lnTo>
                    <a:pt x="470852" y="0"/>
                  </a:lnTo>
                </a:path>
                <a:path w="471170">
                  <a:moveTo>
                    <a:pt x="0" y="0"/>
                  </a:moveTo>
                  <a:lnTo>
                    <a:pt x="119291" y="0"/>
                  </a:lnTo>
                </a:path>
              </a:pathLst>
            </a:custGeom>
            <a:ln w="116147">
              <a:solidFill>
                <a:srgbClr val="FFFFFF"/>
              </a:solidFill>
            </a:ln>
          </p:spPr>
          <p:txBody>
            <a:bodyPr wrap="square" lIns="0" tIns="0" rIns="0" bIns="0" rtlCol="0"/>
            <a:lstStyle/>
            <a:p>
              <a:endParaRPr/>
            </a:p>
          </p:txBody>
        </p:sp>
        <p:sp>
          <p:nvSpPr>
            <p:cNvPr id="40" name="object 48">
              <a:extLst>
                <a:ext uri="{FF2B5EF4-FFF2-40B4-BE49-F238E27FC236}">
                  <a16:creationId xmlns:a16="http://schemas.microsoft.com/office/drawing/2014/main" id="{0965E680-3EEC-743A-3515-8CBFB5717E93}"/>
                </a:ext>
              </a:extLst>
            </p:cNvPr>
            <p:cNvSpPr/>
            <p:nvPr/>
          </p:nvSpPr>
          <p:spPr>
            <a:xfrm>
              <a:off x="8552256" y="1229524"/>
              <a:ext cx="471170" cy="114935"/>
            </a:xfrm>
            <a:custGeom>
              <a:avLst/>
              <a:gdLst/>
              <a:ahLst/>
              <a:cxnLst/>
              <a:rect l="l" t="t" r="r" b="b"/>
              <a:pathLst>
                <a:path w="471170" h="114934">
                  <a:moveTo>
                    <a:pt x="470852" y="58077"/>
                  </a:moveTo>
                  <a:lnTo>
                    <a:pt x="0" y="58077"/>
                  </a:lnTo>
                  <a:lnTo>
                    <a:pt x="0" y="114579"/>
                  </a:lnTo>
                  <a:lnTo>
                    <a:pt x="470852" y="114579"/>
                  </a:lnTo>
                  <a:lnTo>
                    <a:pt x="470852" y="58077"/>
                  </a:lnTo>
                  <a:close/>
                </a:path>
                <a:path w="471170" h="114934">
                  <a:moveTo>
                    <a:pt x="470852" y="0"/>
                  </a:moveTo>
                  <a:lnTo>
                    <a:pt x="0" y="0"/>
                  </a:lnTo>
                  <a:lnTo>
                    <a:pt x="0" y="56502"/>
                  </a:lnTo>
                  <a:lnTo>
                    <a:pt x="470852" y="56502"/>
                  </a:lnTo>
                  <a:lnTo>
                    <a:pt x="470852" y="0"/>
                  </a:lnTo>
                  <a:close/>
                </a:path>
              </a:pathLst>
            </a:custGeom>
            <a:solidFill>
              <a:srgbClr val="FFFFFF"/>
            </a:solidFill>
          </p:spPr>
          <p:txBody>
            <a:bodyPr wrap="square" lIns="0" tIns="0" rIns="0" bIns="0" rtlCol="0"/>
            <a:lstStyle/>
            <a:p>
              <a:endParaRPr/>
            </a:p>
          </p:txBody>
        </p:sp>
        <p:sp>
          <p:nvSpPr>
            <p:cNvPr id="41" name="object 49">
              <a:extLst>
                <a:ext uri="{FF2B5EF4-FFF2-40B4-BE49-F238E27FC236}">
                  <a16:creationId xmlns:a16="http://schemas.microsoft.com/office/drawing/2014/main" id="{16FCC1CC-3546-1A00-76C4-045F15967870}"/>
                </a:ext>
              </a:extLst>
            </p:cNvPr>
            <p:cNvSpPr/>
            <p:nvPr/>
          </p:nvSpPr>
          <p:spPr>
            <a:xfrm>
              <a:off x="9136113"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DB6F3D"/>
            </a:solidFill>
          </p:spPr>
          <p:txBody>
            <a:bodyPr wrap="square" lIns="0" tIns="0" rIns="0" bIns="0" rtlCol="0"/>
            <a:lstStyle/>
            <a:p>
              <a:endParaRPr/>
            </a:p>
          </p:txBody>
        </p:sp>
        <p:sp>
          <p:nvSpPr>
            <p:cNvPr id="42" name="object 50">
              <a:extLst>
                <a:ext uri="{FF2B5EF4-FFF2-40B4-BE49-F238E27FC236}">
                  <a16:creationId xmlns:a16="http://schemas.microsoft.com/office/drawing/2014/main" id="{9590C28E-120C-914E-E471-6EF4A4176FED}"/>
                </a:ext>
              </a:extLst>
            </p:cNvPr>
            <p:cNvSpPr/>
            <p:nvPr/>
          </p:nvSpPr>
          <p:spPr>
            <a:xfrm>
              <a:off x="9016822" y="995654"/>
              <a:ext cx="471170" cy="175895"/>
            </a:xfrm>
            <a:custGeom>
              <a:avLst/>
              <a:gdLst/>
              <a:ahLst/>
              <a:cxnLst/>
              <a:rect l="l" t="t" r="r" b="b"/>
              <a:pathLst>
                <a:path w="471170" h="175894">
                  <a:moveTo>
                    <a:pt x="470877" y="0"/>
                  </a:moveTo>
                  <a:lnTo>
                    <a:pt x="0" y="0"/>
                  </a:lnTo>
                  <a:lnTo>
                    <a:pt x="0" y="59639"/>
                  </a:lnTo>
                  <a:lnTo>
                    <a:pt x="0" y="116141"/>
                  </a:lnTo>
                  <a:lnTo>
                    <a:pt x="0" y="175793"/>
                  </a:lnTo>
                  <a:lnTo>
                    <a:pt x="470877" y="175793"/>
                  </a:lnTo>
                  <a:lnTo>
                    <a:pt x="470877" y="116141"/>
                  </a:lnTo>
                  <a:lnTo>
                    <a:pt x="470877" y="59639"/>
                  </a:lnTo>
                  <a:lnTo>
                    <a:pt x="470877" y="0"/>
                  </a:lnTo>
                  <a:close/>
                </a:path>
              </a:pathLst>
            </a:custGeom>
            <a:solidFill>
              <a:srgbClr val="FFFFFF"/>
            </a:solidFill>
          </p:spPr>
          <p:txBody>
            <a:bodyPr wrap="square" lIns="0" tIns="0" rIns="0" bIns="0" rtlCol="0"/>
            <a:lstStyle/>
            <a:p>
              <a:endParaRPr/>
            </a:p>
          </p:txBody>
        </p:sp>
        <p:sp>
          <p:nvSpPr>
            <p:cNvPr id="43" name="object 51">
              <a:extLst>
                <a:ext uri="{FF2B5EF4-FFF2-40B4-BE49-F238E27FC236}">
                  <a16:creationId xmlns:a16="http://schemas.microsoft.com/office/drawing/2014/main" id="{C02787D7-FA4A-C13A-C202-1EBE3C77AE00}"/>
                </a:ext>
              </a:extLst>
            </p:cNvPr>
            <p:cNvSpPr/>
            <p:nvPr/>
          </p:nvSpPr>
          <p:spPr>
            <a:xfrm>
              <a:off x="9136113" y="1055293"/>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CF470A"/>
            </a:solidFill>
          </p:spPr>
          <p:txBody>
            <a:bodyPr wrap="square" lIns="0" tIns="0" rIns="0" bIns="0" rtlCol="0"/>
            <a:lstStyle/>
            <a:p>
              <a:endParaRPr/>
            </a:p>
          </p:txBody>
        </p:sp>
        <p:sp>
          <p:nvSpPr>
            <p:cNvPr id="44" name="object 52">
              <a:extLst>
                <a:ext uri="{FF2B5EF4-FFF2-40B4-BE49-F238E27FC236}">
                  <a16:creationId xmlns:a16="http://schemas.microsoft.com/office/drawing/2014/main" id="{9C962B48-55BF-6D58-35C0-6D2FBD5DFC9E}"/>
                </a:ext>
              </a:extLst>
            </p:cNvPr>
            <p:cNvSpPr/>
            <p:nvPr/>
          </p:nvSpPr>
          <p:spPr>
            <a:xfrm>
              <a:off x="8903817"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E48E64"/>
            </a:solidFill>
          </p:spPr>
          <p:txBody>
            <a:bodyPr wrap="square" lIns="0" tIns="0" rIns="0" bIns="0" rtlCol="0"/>
            <a:lstStyle/>
            <a:p>
              <a:endParaRPr/>
            </a:p>
          </p:txBody>
        </p:sp>
        <p:sp>
          <p:nvSpPr>
            <p:cNvPr id="45" name="object 53">
              <a:extLst>
                <a:ext uri="{FF2B5EF4-FFF2-40B4-BE49-F238E27FC236}">
                  <a16:creationId xmlns:a16="http://schemas.microsoft.com/office/drawing/2014/main" id="{C505EB29-528E-4D83-B320-92F05820F77E}"/>
                </a:ext>
              </a:extLst>
            </p:cNvPr>
            <p:cNvSpPr/>
            <p:nvPr/>
          </p:nvSpPr>
          <p:spPr>
            <a:xfrm>
              <a:off x="8671547" y="1287589"/>
              <a:ext cx="232410" cy="232410"/>
            </a:xfrm>
            <a:custGeom>
              <a:avLst/>
              <a:gdLst/>
              <a:ahLst/>
              <a:cxnLst/>
              <a:rect l="l" t="t" r="r" b="b"/>
              <a:pathLst>
                <a:path w="232409" h="232409">
                  <a:moveTo>
                    <a:pt x="232270" y="0"/>
                  </a:moveTo>
                  <a:lnTo>
                    <a:pt x="0" y="0"/>
                  </a:lnTo>
                  <a:lnTo>
                    <a:pt x="0" y="232295"/>
                  </a:lnTo>
                  <a:lnTo>
                    <a:pt x="232270" y="232295"/>
                  </a:lnTo>
                  <a:lnTo>
                    <a:pt x="232270" y="0"/>
                  </a:lnTo>
                  <a:close/>
                </a:path>
              </a:pathLst>
            </a:custGeom>
            <a:solidFill>
              <a:srgbClr val="EBAE8D"/>
            </a:solidFill>
          </p:spPr>
          <p:txBody>
            <a:bodyPr wrap="square" lIns="0" tIns="0" rIns="0" bIns="0" rtlCol="0"/>
            <a:lstStyle/>
            <a:p>
              <a:endParaRPr/>
            </a:p>
          </p:txBody>
        </p:sp>
        <p:sp>
          <p:nvSpPr>
            <p:cNvPr id="46" name="object 54">
              <a:extLst>
                <a:ext uri="{FF2B5EF4-FFF2-40B4-BE49-F238E27FC236}">
                  <a16:creationId xmlns:a16="http://schemas.microsoft.com/office/drawing/2014/main" id="{156673A1-E08B-9DA7-97EC-35CECF3388FA}"/>
                </a:ext>
              </a:extLst>
            </p:cNvPr>
            <p:cNvSpPr/>
            <p:nvPr/>
          </p:nvSpPr>
          <p:spPr>
            <a:xfrm>
              <a:off x="413999" y="1753779"/>
              <a:ext cx="9936480" cy="350520"/>
            </a:xfrm>
            <a:custGeom>
              <a:avLst/>
              <a:gdLst/>
              <a:ahLst/>
              <a:cxnLst/>
              <a:rect l="l" t="t" r="r" b="b"/>
              <a:pathLst>
                <a:path w="9936480" h="350519">
                  <a:moveTo>
                    <a:pt x="0" y="0"/>
                  </a:moveTo>
                  <a:lnTo>
                    <a:pt x="7905953" y="0"/>
                  </a:lnTo>
                  <a:lnTo>
                    <a:pt x="7905953" y="125425"/>
                  </a:lnTo>
                  <a:lnTo>
                    <a:pt x="8136001" y="125425"/>
                  </a:lnTo>
                  <a:lnTo>
                    <a:pt x="8136001" y="349999"/>
                  </a:lnTo>
                  <a:lnTo>
                    <a:pt x="9306001" y="349999"/>
                  </a:lnTo>
                  <a:lnTo>
                    <a:pt x="9306001" y="0"/>
                  </a:lnTo>
                  <a:lnTo>
                    <a:pt x="9935997" y="0"/>
                  </a:lnTo>
                </a:path>
              </a:pathLst>
            </a:custGeom>
            <a:ln w="12700">
              <a:solidFill>
                <a:srgbClr val="CF470A"/>
              </a:solidFill>
            </a:ln>
          </p:spPr>
          <p:txBody>
            <a:bodyPr wrap="square" lIns="0" tIns="0" rIns="0" bIns="0" rtlCol="0"/>
            <a:lstStyle/>
            <a:p>
              <a:endParaRPr/>
            </a:p>
          </p:txBody>
        </p:sp>
        <p:sp>
          <p:nvSpPr>
            <p:cNvPr id="47" name="object 55">
              <a:extLst>
                <a:ext uri="{FF2B5EF4-FFF2-40B4-BE49-F238E27FC236}">
                  <a16:creationId xmlns:a16="http://schemas.microsoft.com/office/drawing/2014/main" id="{70298B40-F9CF-C553-7F9A-BC908DD0BB7F}"/>
                </a:ext>
              </a:extLst>
            </p:cNvPr>
            <p:cNvSpPr/>
            <p:nvPr/>
          </p:nvSpPr>
          <p:spPr>
            <a:xfrm>
              <a:off x="5255983" y="1447723"/>
              <a:ext cx="279400" cy="78740"/>
            </a:xfrm>
            <a:custGeom>
              <a:avLst/>
              <a:gdLst/>
              <a:ahLst/>
              <a:cxnLst/>
              <a:rect l="l" t="t" r="r" b="b"/>
              <a:pathLst>
                <a:path w="279400" h="78740">
                  <a:moveTo>
                    <a:pt x="12458" y="685"/>
                  </a:moveTo>
                  <a:lnTo>
                    <a:pt x="11887" y="0"/>
                  </a:lnTo>
                  <a:lnTo>
                    <a:pt x="571" y="0"/>
                  </a:lnTo>
                  <a:lnTo>
                    <a:pt x="0" y="685"/>
                  </a:lnTo>
                  <a:lnTo>
                    <a:pt x="0" y="77711"/>
                  </a:lnTo>
                  <a:lnTo>
                    <a:pt x="571" y="78282"/>
                  </a:lnTo>
                  <a:lnTo>
                    <a:pt x="11887" y="78282"/>
                  </a:lnTo>
                  <a:lnTo>
                    <a:pt x="12458" y="77711"/>
                  </a:lnTo>
                  <a:lnTo>
                    <a:pt x="12458" y="77025"/>
                  </a:lnTo>
                  <a:lnTo>
                    <a:pt x="12458" y="685"/>
                  </a:lnTo>
                  <a:close/>
                </a:path>
                <a:path w="279400" h="78740">
                  <a:moveTo>
                    <a:pt x="108229" y="685"/>
                  </a:moveTo>
                  <a:lnTo>
                    <a:pt x="107543" y="0"/>
                  </a:lnTo>
                  <a:lnTo>
                    <a:pt x="96342" y="0"/>
                  </a:lnTo>
                  <a:lnTo>
                    <a:pt x="95656" y="685"/>
                  </a:lnTo>
                  <a:lnTo>
                    <a:pt x="95656" y="43535"/>
                  </a:lnTo>
                  <a:lnTo>
                    <a:pt x="95859" y="51409"/>
                  </a:lnTo>
                  <a:lnTo>
                    <a:pt x="96367" y="58661"/>
                  </a:lnTo>
                  <a:lnTo>
                    <a:pt x="97599" y="69596"/>
                  </a:lnTo>
                  <a:lnTo>
                    <a:pt x="96570" y="65138"/>
                  </a:lnTo>
                  <a:lnTo>
                    <a:pt x="93370" y="57137"/>
                  </a:lnTo>
                  <a:lnTo>
                    <a:pt x="62738" y="0"/>
                  </a:lnTo>
                  <a:lnTo>
                    <a:pt x="48120" y="0"/>
                  </a:lnTo>
                  <a:lnTo>
                    <a:pt x="47548" y="685"/>
                  </a:lnTo>
                  <a:lnTo>
                    <a:pt x="47548" y="77711"/>
                  </a:lnTo>
                  <a:lnTo>
                    <a:pt x="48120" y="78282"/>
                  </a:lnTo>
                  <a:lnTo>
                    <a:pt x="59436" y="78282"/>
                  </a:lnTo>
                  <a:lnTo>
                    <a:pt x="59994" y="39090"/>
                  </a:lnTo>
                  <a:lnTo>
                    <a:pt x="57950" y="12001"/>
                  </a:lnTo>
                  <a:lnTo>
                    <a:pt x="60350" y="19316"/>
                  </a:lnTo>
                  <a:lnTo>
                    <a:pt x="62966" y="25374"/>
                  </a:lnTo>
                  <a:lnTo>
                    <a:pt x="91198" y="77939"/>
                  </a:lnTo>
                  <a:lnTo>
                    <a:pt x="91884" y="78282"/>
                  </a:lnTo>
                  <a:lnTo>
                    <a:pt x="107543" y="78282"/>
                  </a:lnTo>
                  <a:lnTo>
                    <a:pt x="108229" y="77711"/>
                  </a:lnTo>
                  <a:lnTo>
                    <a:pt x="108229" y="77025"/>
                  </a:lnTo>
                  <a:lnTo>
                    <a:pt x="108229" y="685"/>
                  </a:lnTo>
                  <a:close/>
                </a:path>
                <a:path w="279400" h="78740">
                  <a:moveTo>
                    <a:pt x="155740" y="685"/>
                  </a:moveTo>
                  <a:lnTo>
                    <a:pt x="155168" y="0"/>
                  </a:lnTo>
                  <a:lnTo>
                    <a:pt x="143852" y="0"/>
                  </a:lnTo>
                  <a:lnTo>
                    <a:pt x="143294" y="685"/>
                  </a:lnTo>
                  <a:lnTo>
                    <a:pt x="143294" y="77711"/>
                  </a:lnTo>
                  <a:lnTo>
                    <a:pt x="143852" y="78282"/>
                  </a:lnTo>
                  <a:lnTo>
                    <a:pt x="155168" y="78282"/>
                  </a:lnTo>
                  <a:lnTo>
                    <a:pt x="155740" y="77711"/>
                  </a:lnTo>
                  <a:lnTo>
                    <a:pt x="155740" y="77025"/>
                  </a:lnTo>
                  <a:lnTo>
                    <a:pt x="155740" y="685"/>
                  </a:lnTo>
                  <a:close/>
                </a:path>
                <a:path w="279400" h="78740">
                  <a:moveTo>
                    <a:pt x="240538" y="685"/>
                  </a:moveTo>
                  <a:lnTo>
                    <a:pt x="239852" y="0"/>
                  </a:lnTo>
                  <a:lnTo>
                    <a:pt x="182372" y="0"/>
                  </a:lnTo>
                  <a:lnTo>
                    <a:pt x="181686" y="685"/>
                  </a:lnTo>
                  <a:lnTo>
                    <a:pt x="181686" y="10972"/>
                  </a:lnTo>
                  <a:lnTo>
                    <a:pt x="182372" y="11544"/>
                  </a:lnTo>
                  <a:lnTo>
                    <a:pt x="204876" y="11544"/>
                  </a:lnTo>
                  <a:lnTo>
                    <a:pt x="204876" y="77711"/>
                  </a:lnTo>
                  <a:lnTo>
                    <a:pt x="205562" y="78282"/>
                  </a:lnTo>
                  <a:lnTo>
                    <a:pt x="216763" y="78282"/>
                  </a:lnTo>
                  <a:lnTo>
                    <a:pt x="217335" y="77711"/>
                  </a:lnTo>
                  <a:lnTo>
                    <a:pt x="217335" y="11544"/>
                  </a:lnTo>
                  <a:lnTo>
                    <a:pt x="239852" y="11544"/>
                  </a:lnTo>
                  <a:lnTo>
                    <a:pt x="240538" y="10972"/>
                  </a:lnTo>
                  <a:lnTo>
                    <a:pt x="240538" y="10287"/>
                  </a:lnTo>
                  <a:lnTo>
                    <a:pt x="240538" y="685"/>
                  </a:lnTo>
                  <a:close/>
                </a:path>
                <a:path w="279400" h="78740">
                  <a:moveTo>
                    <a:pt x="278917" y="685"/>
                  </a:moveTo>
                  <a:lnTo>
                    <a:pt x="278345" y="0"/>
                  </a:lnTo>
                  <a:lnTo>
                    <a:pt x="267030" y="0"/>
                  </a:lnTo>
                  <a:lnTo>
                    <a:pt x="266458" y="685"/>
                  </a:lnTo>
                  <a:lnTo>
                    <a:pt x="266458" y="77711"/>
                  </a:lnTo>
                  <a:lnTo>
                    <a:pt x="267030" y="78282"/>
                  </a:lnTo>
                  <a:lnTo>
                    <a:pt x="278345" y="78282"/>
                  </a:lnTo>
                  <a:lnTo>
                    <a:pt x="278917" y="77711"/>
                  </a:lnTo>
                  <a:lnTo>
                    <a:pt x="278917" y="77025"/>
                  </a:lnTo>
                  <a:lnTo>
                    <a:pt x="278917" y="685"/>
                  </a:lnTo>
                  <a:close/>
                </a:path>
              </a:pathLst>
            </a:custGeom>
            <a:solidFill>
              <a:srgbClr val="231F20"/>
            </a:solidFill>
          </p:spPr>
          <p:txBody>
            <a:bodyPr wrap="square" lIns="0" tIns="0" rIns="0" bIns="0" rtlCol="0"/>
            <a:lstStyle/>
            <a:p>
              <a:endParaRPr/>
            </a:p>
          </p:txBody>
        </p:sp>
        <p:pic>
          <p:nvPicPr>
            <p:cNvPr id="48" name="object 56">
              <a:extLst>
                <a:ext uri="{FF2B5EF4-FFF2-40B4-BE49-F238E27FC236}">
                  <a16:creationId xmlns:a16="http://schemas.microsoft.com/office/drawing/2014/main" id="{2E657B61-4EB4-198A-E1C7-062F4F5FE29A}"/>
                </a:ext>
              </a:extLst>
            </p:cNvPr>
            <p:cNvPicPr/>
            <p:nvPr/>
          </p:nvPicPr>
          <p:blipFill>
            <a:blip r:embed="rId4" cstate="print"/>
            <a:stretch>
              <a:fillRect/>
            </a:stretch>
          </p:blipFill>
          <p:spPr>
            <a:xfrm>
              <a:off x="5562673" y="1447711"/>
              <a:ext cx="140893" cy="78286"/>
            </a:xfrm>
            <a:prstGeom prst="rect">
              <a:avLst/>
            </a:prstGeom>
          </p:spPr>
        </p:pic>
        <p:sp>
          <p:nvSpPr>
            <p:cNvPr id="49" name="object 57">
              <a:extLst>
                <a:ext uri="{FF2B5EF4-FFF2-40B4-BE49-F238E27FC236}">
                  <a16:creationId xmlns:a16="http://schemas.microsoft.com/office/drawing/2014/main" id="{07054138-260C-EE9C-39A5-0CBF08E8E073}"/>
                </a:ext>
              </a:extLst>
            </p:cNvPr>
            <p:cNvSpPr/>
            <p:nvPr/>
          </p:nvSpPr>
          <p:spPr>
            <a:xfrm>
              <a:off x="5729488" y="1447713"/>
              <a:ext cx="12700" cy="78740"/>
            </a:xfrm>
            <a:custGeom>
              <a:avLst/>
              <a:gdLst/>
              <a:ahLst/>
              <a:cxnLst/>
              <a:rect l="l" t="t" r="r" b="b"/>
              <a:pathLst>
                <a:path w="12700" h="78740">
                  <a:moveTo>
                    <a:pt x="11887" y="0"/>
                  </a:moveTo>
                  <a:lnTo>
                    <a:pt x="571" y="0"/>
                  </a:lnTo>
                  <a:lnTo>
                    <a:pt x="0" y="685"/>
                  </a:lnTo>
                  <a:lnTo>
                    <a:pt x="0" y="77711"/>
                  </a:lnTo>
                  <a:lnTo>
                    <a:pt x="571" y="78282"/>
                  </a:lnTo>
                  <a:lnTo>
                    <a:pt x="11887" y="78282"/>
                  </a:lnTo>
                  <a:lnTo>
                    <a:pt x="12458" y="77711"/>
                  </a:lnTo>
                  <a:lnTo>
                    <a:pt x="12458" y="77025"/>
                  </a:lnTo>
                  <a:lnTo>
                    <a:pt x="12458" y="685"/>
                  </a:lnTo>
                  <a:lnTo>
                    <a:pt x="11887" y="0"/>
                  </a:lnTo>
                  <a:close/>
                </a:path>
              </a:pathLst>
            </a:custGeom>
            <a:solidFill>
              <a:srgbClr val="231F20"/>
            </a:solidFill>
          </p:spPr>
          <p:txBody>
            <a:bodyPr wrap="square" lIns="0" tIns="0" rIns="0" bIns="0" rtlCol="0"/>
            <a:lstStyle/>
            <a:p>
              <a:endParaRPr/>
            </a:p>
          </p:txBody>
        </p:sp>
        <p:pic>
          <p:nvPicPr>
            <p:cNvPr id="50" name="object 58">
              <a:extLst>
                <a:ext uri="{FF2B5EF4-FFF2-40B4-BE49-F238E27FC236}">
                  <a16:creationId xmlns:a16="http://schemas.microsoft.com/office/drawing/2014/main" id="{63A8D039-257A-2DF4-89F2-32168A5B5414}"/>
                </a:ext>
              </a:extLst>
            </p:cNvPr>
            <p:cNvPicPr/>
            <p:nvPr/>
          </p:nvPicPr>
          <p:blipFill>
            <a:blip r:embed="rId5" cstate="print"/>
            <a:stretch>
              <a:fillRect/>
            </a:stretch>
          </p:blipFill>
          <p:spPr>
            <a:xfrm>
              <a:off x="5768346" y="1447713"/>
              <a:ext cx="67995" cy="78282"/>
            </a:xfrm>
            <a:prstGeom prst="rect">
              <a:avLst/>
            </a:prstGeom>
          </p:spPr>
        </p:pic>
        <p:sp>
          <p:nvSpPr>
            <p:cNvPr id="51" name="object 59">
              <a:extLst>
                <a:ext uri="{FF2B5EF4-FFF2-40B4-BE49-F238E27FC236}">
                  <a16:creationId xmlns:a16="http://schemas.microsoft.com/office/drawing/2014/main" id="{19D9301A-FB02-EC3D-DD28-963525BFEBD0}"/>
                </a:ext>
              </a:extLst>
            </p:cNvPr>
            <p:cNvSpPr/>
            <p:nvPr/>
          </p:nvSpPr>
          <p:spPr>
            <a:xfrm>
              <a:off x="5923280" y="1482114"/>
              <a:ext cx="17780" cy="18415"/>
            </a:xfrm>
            <a:custGeom>
              <a:avLst/>
              <a:gdLst/>
              <a:ahLst/>
              <a:cxnLst/>
              <a:rect l="l" t="t" r="r" b="b"/>
              <a:pathLst>
                <a:path w="17779" h="18415">
                  <a:moveTo>
                    <a:pt x="14973" y="0"/>
                  </a:moveTo>
                  <a:lnTo>
                    <a:pt x="11772" y="0"/>
                  </a:lnTo>
                  <a:lnTo>
                    <a:pt x="2514" y="0"/>
                  </a:lnTo>
                  <a:lnTo>
                    <a:pt x="0" y="2514"/>
                  </a:lnTo>
                  <a:lnTo>
                    <a:pt x="0" y="15646"/>
                  </a:lnTo>
                  <a:lnTo>
                    <a:pt x="2514" y="18173"/>
                  </a:lnTo>
                  <a:lnTo>
                    <a:pt x="14973" y="18173"/>
                  </a:lnTo>
                  <a:lnTo>
                    <a:pt x="17487" y="15646"/>
                  </a:lnTo>
                  <a:lnTo>
                    <a:pt x="17487" y="2514"/>
                  </a:lnTo>
                  <a:lnTo>
                    <a:pt x="14973" y="0"/>
                  </a:lnTo>
                  <a:close/>
                </a:path>
              </a:pathLst>
            </a:custGeom>
            <a:solidFill>
              <a:srgbClr val="231F20"/>
            </a:solidFill>
          </p:spPr>
          <p:txBody>
            <a:bodyPr wrap="square" lIns="0" tIns="0" rIns="0" bIns="0" rtlCol="0"/>
            <a:lstStyle/>
            <a:p>
              <a:endParaRPr/>
            </a:p>
          </p:txBody>
        </p:sp>
        <p:pic>
          <p:nvPicPr>
            <p:cNvPr id="52" name="object 60">
              <a:extLst>
                <a:ext uri="{FF2B5EF4-FFF2-40B4-BE49-F238E27FC236}">
                  <a16:creationId xmlns:a16="http://schemas.microsoft.com/office/drawing/2014/main" id="{4CAE2A90-0FD7-1405-523A-ED0FDB8BC251}"/>
                </a:ext>
              </a:extLst>
            </p:cNvPr>
            <p:cNvPicPr/>
            <p:nvPr/>
          </p:nvPicPr>
          <p:blipFill>
            <a:blip r:embed="rId6" cstate="print"/>
            <a:stretch>
              <a:fillRect/>
            </a:stretch>
          </p:blipFill>
          <p:spPr>
            <a:xfrm>
              <a:off x="6036523" y="1447711"/>
              <a:ext cx="232755" cy="78285"/>
            </a:xfrm>
            <a:prstGeom prst="rect">
              <a:avLst/>
            </a:prstGeom>
          </p:spPr>
        </p:pic>
        <p:sp>
          <p:nvSpPr>
            <p:cNvPr id="53" name="object 61">
              <a:extLst>
                <a:ext uri="{FF2B5EF4-FFF2-40B4-BE49-F238E27FC236}">
                  <a16:creationId xmlns:a16="http://schemas.microsoft.com/office/drawing/2014/main" id="{4B30F492-F4BF-B254-5692-1DCABA2C8F80}"/>
                </a:ext>
              </a:extLst>
            </p:cNvPr>
            <p:cNvSpPr/>
            <p:nvPr/>
          </p:nvSpPr>
          <p:spPr>
            <a:xfrm>
              <a:off x="6297358" y="1447710"/>
              <a:ext cx="742315" cy="78740"/>
            </a:xfrm>
            <a:custGeom>
              <a:avLst/>
              <a:gdLst/>
              <a:ahLst/>
              <a:cxnLst/>
              <a:rect l="l" t="t" r="r" b="b"/>
              <a:pathLst>
                <a:path w="742315" h="78740">
                  <a:moveTo>
                    <a:pt x="44462" y="67437"/>
                  </a:moveTo>
                  <a:lnTo>
                    <a:pt x="43776" y="66865"/>
                  </a:lnTo>
                  <a:lnTo>
                    <a:pt x="12458" y="66865"/>
                  </a:lnTo>
                  <a:lnTo>
                    <a:pt x="12458" y="698"/>
                  </a:lnTo>
                  <a:lnTo>
                    <a:pt x="11887" y="12"/>
                  </a:lnTo>
                  <a:lnTo>
                    <a:pt x="584" y="12"/>
                  </a:lnTo>
                  <a:lnTo>
                    <a:pt x="0" y="698"/>
                  </a:lnTo>
                  <a:lnTo>
                    <a:pt x="0" y="77724"/>
                  </a:lnTo>
                  <a:lnTo>
                    <a:pt x="584" y="78295"/>
                  </a:lnTo>
                  <a:lnTo>
                    <a:pt x="43776" y="78295"/>
                  </a:lnTo>
                  <a:lnTo>
                    <a:pt x="44462" y="77724"/>
                  </a:lnTo>
                  <a:lnTo>
                    <a:pt x="44462" y="77038"/>
                  </a:lnTo>
                  <a:lnTo>
                    <a:pt x="44462" y="67437"/>
                  </a:lnTo>
                  <a:close/>
                </a:path>
                <a:path w="742315" h="78740">
                  <a:moveTo>
                    <a:pt x="83997" y="698"/>
                  </a:moveTo>
                  <a:lnTo>
                    <a:pt x="83426" y="12"/>
                  </a:lnTo>
                  <a:lnTo>
                    <a:pt x="72110" y="12"/>
                  </a:lnTo>
                  <a:lnTo>
                    <a:pt x="71539" y="698"/>
                  </a:lnTo>
                  <a:lnTo>
                    <a:pt x="71539" y="77724"/>
                  </a:lnTo>
                  <a:lnTo>
                    <a:pt x="72110" y="78295"/>
                  </a:lnTo>
                  <a:lnTo>
                    <a:pt x="83426" y="78295"/>
                  </a:lnTo>
                  <a:lnTo>
                    <a:pt x="83997" y="77724"/>
                  </a:lnTo>
                  <a:lnTo>
                    <a:pt x="83997" y="77038"/>
                  </a:lnTo>
                  <a:lnTo>
                    <a:pt x="83997" y="698"/>
                  </a:lnTo>
                  <a:close/>
                </a:path>
                <a:path w="742315" h="78740">
                  <a:moveTo>
                    <a:pt x="168783" y="698"/>
                  </a:moveTo>
                  <a:lnTo>
                    <a:pt x="168097" y="12"/>
                  </a:lnTo>
                  <a:lnTo>
                    <a:pt x="110617" y="12"/>
                  </a:lnTo>
                  <a:lnTo>
                    <a:pt x="109931" y="698"/>
                  </a:lnTo>
                  <a:lnTo>
                    <a:pt x="109931" y="10985"/>
                  </a:lnTo>
                  <a:lnTo>
                    <a:pt x="110617" y="11557"/>
                  </a:lnTo>
                  <a:lnTo>
                    <a:pt x="133121" y="11557"/>
                  </a:lnTo>
                  <a:lnTo>
                    <a:pt x="133121" y="77724"/>
                  </a:lnTo>
                  <a:lnTo>
                    <a:pt x="133819" y="78295"/>
                  </a:lnTo>
                  <a:lnTo>
                    <a:pt x="145021" y="78295"/>
                  </a:lnTo>
                  <a:lnTo>
                    <a:pt x="145580" y="77724"/>
                  </a:lnTo>
                  <a:lnTo>
                    <a:pt x="145580" y="11557"/>
                  </a:lnTo>
                  <a:lnTo>
                    <a:pt x="168097" y="11557"/>
                  </a:lnTo>
                  <a:lnTo>
                    <a:pt x="168783" y="10985"/>
                  </a:lnTo>
                  <a:lnTo>
                    <a:pt x="168783" y="10299"/>
                  </a:lnTo>
                  <a:lnTo>
                    <a:pt x="168783" y="698"/>
                  </a:lnTo>
                  <a:close/>
                </a:path>
                <a:path w="742315" h="78740">
                  <a:moveTo>
                    <a:pt x="242938" y="698"/>
                  </a:moveTo>
                  <a:lnTo>
                    <a:pt x="242252" y="12"/>
                  </a:lnTo>
                  <a:lnTo>
                    <a:pt x="195275" y="12"/>
                  </a:lnTo>
                  <a:lnTo>
                    <a:pt x="194703" y="698"/>
                  </a:lnTo>
                  <a:lnTo>
                    <a:pt x="194703" y="77724"/>
                  </a:lnTo>
                  <a:lnTo>
                    <a:pt x="195275" y="78295"/>
                  </a:lnTo>
                  <a:lnTo>
                    <a:pt x="242354" y="78295"/>
                  </a:lnTo>
                  <a:lnTo>
                    <a:pt x="242938" y="77724"/>
                  </a:lnTo>
                  <a:lnTo>
                    <a:pt x="242938" y="77038"/>
                  </a:lnTo>
                  <a:lnTo>
                    <a:pt x="242938" y="68237"/>
                  </a:lnTo>
                  <a:lnTo>
                    <a:pt x="242354" y="67665"/>
                  </a:lnTo>
                  <a:lnTo>
                    <a:pt x="207162" y="67665"/>
                  </a:lnTo>
                  <a:lnTo>
                    <a:pt x="207162" y="42875"/>
                  </a:lnTo>
                  <a:lnTo>
                    <a:pt x="242252" y="42875"/>
                  </a:lnTo>
                  <a:lnTo>
                    <a:pt x="242938" y="42176"/>
                  </a:lnTo>
                  <a:lnTo>
                    <a:pt x="242938" y="32816"/>
                  </a:lnTo>
                  <a:lnTo>
                    <a:pt x="242252" y="32245"/>
                  </a:lnTo>
                  <a:lnTo>
                    <a:pt x="207162" y="32245"/>
                  </a:lnTo>
                  <a:lnTo>
                    <a:pt x="207162" y="10642"/>
                  </a:lnTo>
                  <a:lnTo>
                    <a:pt x="242252" y="10642"/>
                  </a:lnTo>
                  <a:lnTo>
                    <a:pt x="242938" y="10071"/>
                  </a:lnTo>
                  <a:lnTo>
                    <a:pt x="242938" y="698"/>
                  </a:lnTo>
                  <a:close/>
                </a:path>
                <a:path w="742315" h="78740">
                  <a:moveTo>
                    <a:pt x="327152" y="698"/>
                  </a:moveTo>
                  <a:lnTo>
                    <a:pt x="326466" y="12"/>
                  </a:lnTo>
                  <a:lnTo>
                    <a:pt x="268986" y="12"/>
                  </a:lnTo>
                  <a:lnTo>
                    <a:pt x="268300" y="698"/>
                  </a:lnTo>
                  <a:lnTo>
                    <a:pt x="268300" y="10985"/>
                  </a:lnTo>
                  <a:lnTo>
                    <a:pt x="268986" y="11557"/>
                  </a:lnTo>
                  <a:lnTo>
                    <a:pt x="291503" y="11557"/>
                  </a:lnTo>
                  <a:lnTo>
                    <a:pt x="291503" y="77724"/>
                  </a:lnTo>
                  <a:lnTo>
                    <a:pt x="292188" y="78295"/>
                  </a:lnTo>
                  <a:lnTo>
                    <a:pt x="303390" y="78295"/>
                  </a:lnTo>
                  <a:lnTo>
                    <a:pt x="303949" y="77724"/>
                  </a:lnTo>
                  <a:lnTo>
                    <a:pt x="303949" y="11557"/>
                  </a:lnTo>
                  <a:lnTo>
                    <a:pt x="326466" y="11557"/>
                  </a:lnTo>
                  <a:lnTo>
                    <a:pt x="327152" y="10985"/>
                  </a:lnTo>
                  <a:lnTo>
                    <a:pt x="327152" y="10299"/>
                  </a:lnTo>
                  <a:lnTo>
                    <a:pt x="327152" y="698"/>
                  </a:lnTo>
                  <a:close/>
                </a:path>
                <a:path w="742315" h="78740">
                  <a:moveTo>
                    <a:pt x="431126" y="36918"/>
                  </a:moveTo>
                  <a:lnTo>
                    <a:pt x="428612" y="34404"/>
                  </a:lnTo>
                  <a:lnTo>
                    <a:pt x="425411" y="34404"/>
                  </a:lnTo>
                  <a:lnTo>
                    <a:pt x="416153" y="34404"/>
                  </a:lnTo>
                  <a:lnTo>
                    <a:pt x="413639" y="36918"/>
                  </a:lnTo>
                  <a:lnTo>
                    <a:pt x="413639" y="50050"/>
                  </a:lnTo>
                  <a:lnTo>
                    <a:pt x="416153" y="52578"/>
                  </a:lnTo>
                  <a:lnTo>
                    <a:pt x="428612" y="52578"/>
                  </a:lnTo>
                  <a:lnTo>
                    <a:pt x="431126" y="50050"/>
                  </a:lnTo>
                  <a:lnTo>
                    <a:pt x="431126" y="36918"/>
                  </a:lnTo>
                  <a:close/>
                </a:path>
                <a:path w="742315" h="78740">
                  <a:moveTo>
                    <a:pt x="575094" y="698"/>
                  </a:moveTo>
                  <a:lnTo>
                    <a:pt x="574408" y="12"/>
                  </a:lnTo>
                  <a:lnTo>
                    <a:pt x="527443" y="12"/>
                  </a:lnTo>
                  <a:lnTo>
                    <a:pt x="526872" y="698"/>
                  </a:lnTo>
                  <a:lnTo>
                    <a:pt x="526872" y="77724"/>
                  </a:lnTo>
                  <a:lnTo>
                    <a:pt x="527443" y="78295"/>
                  </a:lnTo>
                  <a:lnTo>
                    <a:pt x="538759" y="78295"/>
                  </a:lnTo>
                  <a:lnTo>
                    <a:pt x="539330" y="77724"/>
                  </a:lnTo>
                  <a:lnTo>
                    <a:pt x="539330" y="77038"/>
                  </a:lnTo>
                  <a:lnTo>
                    <a:pt x="539330" y="44805"/>
                  </a:lnTo>
                  <a:lnTo>
                    <a:pt x="574408" y="44805"/>
                  </a:lnTo>
                  <a:lnTo>
                    <a:pt x="575094" y="44132"/>
                  </a:lnTo>
                  <a:lnTo>
                    <a:pt x="575094" y="34759"/>
                  </a:lnTo>
                  <a:lnTo>
                    <a:pt x="574408" y="34175"/>
                  </a:lnTo>
                  <a:lnTo>
                    <a:pt x="539330" y="34175"/>
                  </a:lnTo>
                  <a:lnTo>
                    <a:pt x="539330" y="10642"/>
                  </a:lnTo>
                  <a:lnTo>
                    <a:pt x="574408" y="10642"/>
                  </a:lnTo>
                  <a:lnTo>
                    <a:pt x="575094" y="10071"/>
                  </a:lnTo>
                  <a:lnTo>
                    <a:pt x="575094" y="698"/>
                  </a:lnTo>
                  <a:close/>
                </a:path>
                <a:path w="742315" h="78740">
                  <a:moveTo>
                    <a:pt x="662508" y="77825"/>
                  </a:moveTo>
                  <a:lnTo>
                    <a:pt x="662457" y="77025"/>
                  </a:lnTo>
                  <a:lnTo>
                    <a:pt x="662292" y="76682"/>
                  </a:lnTo>
                  <a:lnTo>
                    <a:pt x="645109" y="47205"/>
                  </a:lnTo>
                  <a:lnTo>
                    <a:pt x="644448" y="46062"/>
                  </a:lnTo>
                  <a:lnTo>
                    <a:pt x="661708" y="25374"/>
                  </a:lnTo>
                  <a:lnTo>
                    <a:pt x="661708" y="21602"/>
                  </a:lnTo>
                  <a:lnTo>
                    <a:pt x="660095" y="12446"/>
                  </a:lnTo>
                  <a:lnTo>
                    <a:pt x="658850" y="10629"/>
                  </a:lnTo>
                  <a:lnTo>
                    <a:pt x="655472" y="5664"/>
                  </a:lnTo>
                  <a:lnTo>
                    <a:pt x="649249" y="2082"/>
                  </a:lnTo>
                  <a:lnTo>
                    <a:pt x="649249" y="15201"/>
                  </a:lnTo>
                  <a:lnTo>
                    <a:pt x="649249" y="32232"/>
                  </a:lnTo>
                  <a:lnTo>
                    <a:pt x="643432" y="36461"/>
                  </a:lnTo>
                  <a:lnTo>
                    <a:pt x="617029" y="36461"/>
                  </a:lnTo>
                  <a:lnTo>
                    <a:pt x="617029" y="10629"/>
                  </a:lnTo>
                  <a:lnTo>
                    <a:pt x="644804" y="10629"/>
                  </a:lnTo>
                  <a:lnTo>
                    <a:pt x="649249" y="15201"/>
                  </a:lnTo>
                  <a:lnTo>
                    <a:pt x="649249" y="2082"/>
                  </a:lnTo>
                  <a:lnTo>
                    <a:pt x="648157" y="1447"/>
                  </a:lnTo>
                  <a:lnTo>
                    <a:pt x="638505" y="0"/>
                  </a:lnTo>
                  <a:lnTo>
                    <a:pt x="605142" y="0"/>
                  </a:lnTo>
                  <a:lnTo>
                    <a:pt x="604570" y="698"/>
                  </a:lnTo>
                  <a:lnTo>
                    <a:pt x="604685" y="77825"/>
                  </a:lnTo>
                  <a:lnTo>
                    <a:pt x="605142" y="78282"/>
                  </a:lnTo>
                  <a:lnTo>
                    <a:pt x="616458" y="78282"/>
                  </a:lnTo>
                  <a:lnTo>
                    <a:pt x="616915" y="77825"/>
                  </a:lnTo>
                  <a:lnTo>
                    <a:pt x="617029" y="47205"/>
                  </a:lnTo>
                  <a:lnTo>
                    <a:pt x="632002" y="47205"/>
                  </a:lnTo>
                  <a:lnTo>
                    <a:pt x="648385" y="77139"/>
                  </a:lnTo>
                  <a:lnTo>
                    <a:pt x="648677" y="77711"/>
                  </a:lnTo>
                  <a:lnTo>
                    <a:pt x="649478" y="78282"/>
                  </a:lnTo>
                  <a:lnTo>
                    <a:pt x="662165" y="78282"/>
                  </a:lnTo>
                  <a:lnTo>
                    <a:pt x="662508" y="77825"/>
                  </a:lnTo>
                  <a:close/>
                </a:path>
                <a:path w="742315" h="78740">
                  <a:moveTo>
                    <a:pt x="741807" y="698"/>
                  </a:moveTo>
                  <a:lnTo>
                    <a:pt x="741121" y="12"/>
                  </a:lnTo>
                  <a:lnTo>
                    <a:pt x="694156" y="12"/>
                  </a:lnTo>
                  <a:lnTo>
                    <a:pt x="693572" y="698"/>
                  </a:lnTo>
                  <a:lnTo>
                    <a:pt x="693572" y="77724"/>
                  </a:lnTo>
                  <a:lnTo>
                    <a:pt x="694156" y="78295"/>
                  </a:lnTo>
                  <a:lnTo>
                    <a:pt x="741235" y="78295"/>
                  </a:lnTo>
                  <a:lnTo>
                    <a:pt x="741807" y="77724"/>
                  </a:lnTo>
                  <a:lnTo>
                    <a:pt x="741807" y="77038"/>
                  </a:lnTo>
                  <a:lnTo>
                    <a:pt x="741807" y="68237"/>
                  </a:lnTo>
                  <a:lnTo>
                    <a:pt x="741235" y="67665"/>
                  </a:lnTo>
                  <a:lnTo>
                    <a:pt x="706031" y="67665"/>
                  </a:lnTo>
                  <a:lnTo>
                    <a:pt x="706031" y="42875"/>
                  </a:lnTo>
                  <a:lnTo>
                    <a:pt x="741121" y="42875"/>
                  </a:lnTo>
                  <a:lnTo>
                    <a:pt x="741807" y="42176"/>
                  </a:lnTo>
                  <a:lnTo>
                    <a:pt x="741807" y="32816"/>
                  </a:lnTo>
                  <a:lnTo>
                    <a:pt x="741121" y="32245"/>
                  </a:lnTo>
                  <a:lnTo>
                    <a:pt x="706031" y="32245"/>
                  </a:lnTo>
                  <a:lnTo>
                    <a:pt x="706031" y="10642"/>
                  </a:lnTo>
                  <a:lnTo>
                    <a:pt x="741121" y="10642"/>
                  </a:lnTo>
                  <a:lnTo>
                    <a:pt x="741807" y="10071"/>
                  </a:lnTo>
                  <a:lnTo>
                    <a:pt x="741807" y="698"/>
                  </a:lnTo>
                  <a:close/>
                </a:path>
              </a:pathLst>
            </a:custGeom>
            <a:solidFill>
              <a:srgbClr val="231F20"/>
            </a:solidFill>
          </p:spPr>
          <p:txBody>
            <a:bodyPr wrap="square" lIns="0" tIns="0" rIns="0" bIns="0" rtlCol="0"/>
            <a:lstStyle/>
            <a:p>
              <a:endParaRPr/>
            </a:p>
          </p:txBody>
        </p:sp>
        <p:pic>
          <p:nvPicPr>
            <p:cNvPr id="54" name="object 62">
              <a:extLst>
                <a:ext uri="{FF2B5EF4-FFF2-40B4-BE49-F238E27FC236}">
                  <a16:creationId xmlns:a16="http://schemas.microsoft.com/office/drawing/2014/main" id="{3942BCCE-8E0E-9AB4-D19C-76C1A44E7E5E}"/>
                </a:ext>
              </a:extLst>
            </p:cNvPr>
            <p:cNvPicPr/>
            <p:nvPr/>
          </p:nvPicPr>
          <p:blipFill>
            <a:blip r:embed="rId7" cstate="print"/>
            <a:stretch>
              <a:fillRect/>
            </a:stretch>
          </p:blipFill>
          <p:spPr>
            <a:xfrm>
              <a:off x="7066806" y="1447713"/>
              <a:ext cx="83426" cy="78282"/>
            </a:xfrm>
            <a:prstGeom prst="rect">
              <a:avLst/>
            </a:prstGeom>
          </p:spPr>
        </p:pic>
        <p:sp>
          <p:nvSpPr>
            <p:cNvPr id="55" name="object 63">
              <a:extLst>
                <a:ext uri="{FF2B5EF4-FFF2-40B4-BE49-F238E27FC236}">
                  <a16:creationId xmlns:a16="http://schemas.microsoft.com/office/drawing/2014/main" id="{BF88A5DA-0EC1-B4D3-A945-FD3449A8BAEB}"/>
                </a:ext>
              </a:extLst>
            </p:cNvPr>
            <p:cNvSpPr/>
            <p:nvPr/>
          </p:nvSpPr>
          <p:spPr>
            <a:xfrm>
              <a:off x="7172147" y="1447710"/>
              <a:ext cx="191770" cy="78740"/>
            </a:xfrm>
            <a:custGeom>
              <a:avLst/>
              <a:gdLst/>
              <a:ahLst/>
              <a:cxnLst/>
              <a:rect l="l" t="t" r="r" b="b"/>
              <a:pathLst>
                <a:path w="191770" h="78740">
                  <a:moveTo>
                    <a:pt x="58851" y="698"/>
                  </a:moveTo>
                  <a:lnTo>
                    <a:pt x="58166" y="12"/>
                  </a:lnTo>
                  <a:lnTo>
                    <a:pt x="685" y="12"/>
                  </a:lnTo>
                  <a:lnTo>
                    <a:pt x="0" y="698"/>
                  </a:lnTo>
                  <a:lnTo>
                    <a:pt x="0" y="10985"/>
                  </a:lnTo>
                  <a:lnTo>
                    <a:pt x="685" y="11557"/>
                  </a:lnTo>
                  <a:lnTo>
                    <a:pt x="23190" y="11557"/>
                  </a:lnTo>
                  <a:lnTo>
                    <a:pt x="23190" y="77724"/>
                  </a:lnTo>
                  <a:lnTo>
                    <a:pt x="23888" y="78295"/>
                  </a:lnTo>
                  <a:lnTo>
                    <a:pt x="35090" y="78295"/>
                  </a:lnTo>
                  <a:lnTo>
                    <a:pt x="35648" y="77724"/>
                  </a:lnTo>
                  <a:lnTo>
                    <a:pt x="35648" y="11557"/>
                  </a:lnTo>
                  <a:lnTo>
                    <a:pt x="58166" y="11557"/>
                  </a:lnTo>
                  <a:lnTo>
                    <a:pt x="58851" y="10985"/>
                  </a:lnTo>
                  <a:lnTo>
                    <a:pt x="58851" y="10299"/>
                  </a:lnTo>
                  <a:lnTo>
                    <a:pt x="58851" y="698"/>
                  </a:lnTo>
                  <a:close/>
                </a:path>
                <a:path w="191770" h="78740">
                  <a:moveTo>
                    <a:pt x="97243" y="698"/>
                  </a:moveTo>
                  <a:lnTo>
                    <a:pt x="96672" y="12"/>
                  </a:lnTo>
                  <a:lnTo>
                    <a:pt x="85356" y="12"/>
                  </a:lnTo>
                  <a:lnTo>
                    <a:pt x="84785" y="698"/>
                  </a:lnTo>
                  <a:lnTo>
                    <a:pt x="84785" y="77724"/>
                  </a:lnTo>
                  <a:lnTo>
                    <a:pt x="85356" y="78295"/>
                  </a:lnTo>
                  <a:lnTo>
                    <a:pt x="96672" y="78295"/>
                  </a:lnTo>
                  <a:lnTo>
                    <a:pt x="97243" y="77724"/>
                  </a:lnTo>
                  <a:lnTo>
                    <a:pt x="97243" y="77038"/>
                  </a:lnTo>
                  <a:lnTo>
                    <a:pt x="97243" y="698"/>
                  </a:lnTo>
                  <a:close/>
                </a:path>
                <a:path w="191770" h="78740">
                  <a:moveTo>
                    <a:pt x="191287" y="24688"/>
                  </a:moveTo>
                  <a:lnTo>
                    <a:pt x="189496" y="14274"/>
                  </a:lnTo>
                  <a:lnTo>
                    <a:pt x="187096" y="10642"/>
                  </a:lnTo>
                  <a:lnTo>
                    <a:pt x="184365" y="6515"/>
                  </a:lnTo>
                  <a:lnTo>
                    <a:pt x="178828" y="3225"/>
                  </a:lnTo>
                  <a:lnTo>
                    <a:pt x="178828" y="15544"/>
                  </a:lnTo>
                  <a:lnTo>
                    <a:pt x="178828" y="62750"/>
                  </a:lnTo>
                  <a:lnTo>
                    <a:pt x="172542" y="67652"/>
                  </a:lnTo>
                  <a:lnTo>
                    <a:pt x="144780" y="67652"/>
                  </a:lnTo>
                  <a:lnTo>
                    <a:pt x="144780" y="10642"/>
                  </a:lnTo>
                  <a:lnTo>
                    <a:pt x="172542" y="10642"/>
                  </a:lnTo>
                  <a:lnTo>
                    <a:pt x="178828" y="15544"/>
                  </a:lnTo>
                  <a:lnTo>
                    <a:pt x="178828" y="3225"/>
                  </a:lnTo>
                  <a:lnTo>
                    <a:pt x="176237" y="1676"/>
                  </a:lnTo>
                  <a:lnTo>
                    <a:pt x="165455" y="0"/>
                  </a:lnTo>
                  <a:lnTo>
                    <a:pt x="132892" y="0"/>
                  </a:lnTo>
                  <a:lnTo>
                    <a:pt x="132321" y="698"/>
                  </a:lnTo>
                  <a:lnTo>
                    <a:pt x="132321" y="77724"/>
                  </a:lnTo>
                  <a:lnTo>
                    <a:pt x="132892" y="78282"/>
                  </a:lnTo>
                  <a:lnTo>
                    <a:pt x="165455" y="78282"/>
                  </a:lnTo>
                  <a:lnTo>
                    <a:pt x="191287" y="53606"/>
                  </a:lnTo>
                  <a:lnTo>
                    <a:pt x="191287" y="24688"/>
                  </a:lnTo>
                  <a:close/>
                </a:path>
              </a:pathLst>
            </a:custGeom>
            <a:solidFill>
              <a:srgbClr val="231F20"/>
            </a:solidFill>
          </p:spPr>
          <p:txBody>
            <a:bodyPr wrap="square" lIns="0" tIns="0" rIns="0" bIns="0" rtlCol="0"/>
            <a:lstStyle/>
            <a:p>
              <a:endParaRPr/>
            </a:p>
          </p:txBody>
        </p:sp>
      </p:grpSp>
      <p:sp>
        <p:nvSpPr>
          <p:cNvPr id="58" name="Pladsholder til indhold 2">
            <a:extLst>
              <a:ext uri="{FF2B5EF4-FFF2-40B4-BE49-F238E27FC236}">
                <a16:creationId xmlns:a16="http://schemas.microsoft.com/office/drawing/2014/main" id="{598773D9-E143-C669-1E5B-1C1C7E9C7281}"/>
              </a:ext>
            </a:extLst>
          </p:cNvPr>
          <p:cNvSpPr txBox="1">
            <a:spLocks/>
          </p:cNvSpPr>
          <p:nvPr/>
        </p:nvSpPr>
        <p:spPr>
          <a:xfrm>
            <a:off x="256419" y="1373732"/>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err="1"/>
              <a:t>Følgende</a:t>
            </a:r>
            <a:r>
              <a:rPr lang="en-US" sz="2400" dirty="0"/>
              <a:t> fire </a:t>
            </a:r>
            <a:r>
              <a:rPr lang="en-US" sz="2400" dirty="0" err="1"/>
              <a:t>anbefalinger</a:t>
            </a:r>
            <a:r>
              <a:rPr lang="en-US" sz="2400" dirty="0"/>
              <a:t> </a:t>
            </a:r>
            <a:r>
              <a:rPr lang="en-US" sz="2400" dirty="0" err="1"/>
              <a:t>prioriteres</a:t>
            </a:r>
            <a:r>
              <a:rPr lang="en-US" sz="2400" dirty="0"/>
              <a:t> </a:t>
            </a:r>
            <a:r>
              <a:rPr lang="en-US" sz="2400" dirty="0" err="1"/>
              <a:t>i</a:t>
            </a:r>
            <a:r>
              <a:rPr lang="en-US" sz="2400" dirty="0"/>
              <a:t> forhold </a:t>
            </a:r>
            <a:r>
              <a:rPr lang="en-US" sz="2400" dirty="0" err="1"/>
              <a:t>til</a:t>
            </a:r>
            <a:r>
              <a:rPr lang="en-US" sz="2400" dirty="0"/>
              <a:t> at </a:t>
            </a:r>
            <a:r>
              <a:rPr lang="en-US" sz="2400" dirty="0" err="1"/>
              <a:t>realisere</a:t>
            </a:r>
            <a:r>
              <a:rPr lang="en-US" sz="2400" dirty="0"/>
              <a:t> </a:t>
            </a:r>
            <a:r>
              <a:rPr lang="en-US" sz="2400" dirty="0" err="1"/>
              <a:t>planen</a:t>
            </a:r>
            <a:r>
              <a:rPr lang="en-US" sz="2400" dirty="0"/>
              <a:t>:</a:t>
            </a:r>
          </a:p>
          <a:p>
            <a:pPr marL="514350" indent="-514350">
              <a:buFont typeface="Arial" panose="020B0604020202020204" pitchFamily="34" charset="0"/>
              <a:buAutoNum type="arabicPeriod"/>
            </a:pPr>
            <a:r>
              <a:rPr lang="en-US" sz="2400" dirty="0" err="1"/>
              <a:t>Hestehovedet</a:t>
            </a:r>
            <a:endParaRPr lang="en-US" sz="2400" dirty="0"/>
          </a:p>
          <a:p>
            <a:pPr marL="514350" indent="-514350">
              <a:buFont typeface="Arial" panose="020B0604020202020204" pitchFamily="34" charset="0"/>
              <a:buAutoNum type="arabicPeriod"/>
            </a:pPr>
            <a:r>
              <a:rPr lang="en-US" sz="2400" dirty="0" err="1"/>
              <a:t>Formidling</a:t>
            </a:r>
            <a:endParaRPr lang="en-US" sz="2400" dirty="0"/>
          </a:p>
          <a:p>
            <a:pPr marL="514350" indent="-514350">
              <a:buFont typeface="Arial" panose="020B0604020202020204" pitchFamily="34" charset="0"/>
              <a:buAutoNum type="arabicPeriod"/>
            </a:pPr>
            <a:r>
              <a:rPr lang="en-US" sz="2400" dirty="0" err="1"/>
              <a:t>Projekt</a:t>
            </a:r>
            <a:r>
              <a:rPr lang="en-US" sz="2400" dirty="0"/>
              <a:t> Fra </a:t>
            </a:r>
            <a:r>
              <a:rPr lang="en-US" sz="2400" dirty="0" err="1"/>
              <a:t>Havn</a:t>
            </a:r>
            <a:r>
              <a:rPr lang="en-US" sz="2400" dirty="0"/>
              <a:t> </a:t>
            </a:r>
            <a:r>
              <a:rPr lang="en-US" sz="2400" dirty="0" err="1"/>
              <a:t>til</a:t>
            </a:r>
            <a:r>
              <a:rPr lang="en-US" sz="2400" dirty="0"/>
              <a:t> Strand</a:t>
            </a:r>
          </a:p>
          <a:p>
            <a:pPr marL="514350" indent="-514350">
              <a:buFont typeface="Arial" panose="020B0604020202020204" pitchFamily="34" charset="0"/>
              <a:buAutoNum type="arabicPeriod"/>
            </a:pPr>
            <a:r>
              <a:rPr lang="en-US" sz="2400" dirty="0" err="1"/>
              <a:t>Følgende</a:t>
            </a:r>
            <a:r>
              <a:rPr lang="en-US" sz="2400" dirty="0"/>
              <a:t> </a:t>
            </a:r>
            <a:r>
              <a:rPr lang="en-US" sz="2400" dirty="0" err="1"/>
              <a:t>skal</a:t>
            </a:r>
            <a:r>
              <a:rPr lang="en-US" sz="2400" dirty="0"/>
              <a:t> </a:t>
            </a:r>
            <a:r>
              <a:rPr lang="en-US" sz="2400" dirty="0" err="1"/>
              <a:t>ikke</a:t>
            </a:r>
            <a:r>
              <a:rPr lang="en-US" sz="2400" dirty="0"/>
              <a:t> </a:t>
            </a:r>
            <a:r>
              <a:rPr lang="en-US" sz="2400" dirty="0" err="1"/>
              <a:t>prioriteres</a:t>
            </a:r>
            <a:r>
              <a:rPr lang="en-US" sz="2400" dirty="0"/>
              <a:t> men der </a:t>
            </a:r>
            <a:r>
              <a:rPr lang="en-US" sz="2400" dirty="0" err="1"/>
              <a:t>bakkes</a:t>
            </a:r>
            <a:r>
              <a:rPr lang="en-US" sz="2400" dirty="0"/>
              <a:t> op:</a:t>
            </a:r>
          </a:p>
          <a:p>
            <a:r>
              <a:rPr lang="da-DK" sz="2000" dirty="0">
                <a:ea typeface="Verdana" panose="020B0604030504040204" pitchFamily="34" charset="0"/>
                <a:cs typeface="Times New Roman" panose="02020603050405020304" pitchFamily="18" charset="0"/>
              </a:rPr>
              <a:t>Anløbsbroer</a:t>
            </a:r>
          </a:p>
          <a:p>
            <a:r>
              <a:rPr lang="da-DK" sz="2000" dirty="0" err="1">
                <a:ea typeface="Verdana" panose="020B0604030504040204" pitchFamily="34" charset="0"/>
                <a:cs typeface="Times New Roman" panose="02020603050405020304" pitchFamily="18" charset="0"/>
              </a:rPr>
              <a:t>Fjordbus</a:t>
            </a:r>
            <a:endParaRPr lang="da-DK" sz="2000" dirty="0">
              <a:ea typeface="Verdana" panose="020B0604030504040204" pitchFamily="34" charset="0"/>
              <a:cs typeface="Times New Roman" panose="02020603050405020304" pitchFamily="18" charset="0"/>
            </a:endParaRPr>
          </a:p>
          <a:p>
            <a:r>
              <a:rPr lang="da-DK" sz="2000" dirty="0">
                <a:ea typeface="Verdana" panose="020B0604030504040204" pitchFamily="34" charset="0"/>
                <a:cs typeface="Times New Roman" panose="02020603050405020304" pitchFamily="18" charset="0"/>
              </a:rPr>
              <a:t>Helhedsplaner – Tårs og Langø</a:t>
            </a:r>
            <a:endParaRPr lang="en-US" sz="2000" dirty="0"/>
          </a:p>
          <a:p>
            <a:pPr marL="514350" indent="-514350">
              <a:buFont typeface="Arial" panose="020B0604020202020204" pitchFamily="34" charset="0"/>
              <a:buAutoNum type="arabicPeriod"/>
            </a:pPr>
            <a:endParaRPr lang="en-US" dirty="0"/>
          </a:p>
          <a:p>
            <a:pPr marL="514350" indent="-514350">
              <a:buFont typeface="Arial" panose="020B0604020202020204" pitchFamily="34" charset="0"/>
              <a:buAutoNum type="arabicPeriod"/>
            </a:pPr>
            <a:endParaRPr lang="en-US" dirty="0"/>
          </a:p>
          <a:p>
            <a:pPr marL="0" indent="0">
              <a:buNone/>
            </a:pPr>
            <a:endParaRPr lang="en-US" dirty="0"/>
          </a:p>
          <a:p>
            <a:endParaRPr lang="da-DK" dirty="0"/>
          </a:p>
        </p:txBody>
      </p:sp>
    </p:spTree>
    <p:extLst>
      <p:ext uri="{BB962C8B-B14F-4D97-AF65-F5344CB8AC3E}">
        <p14:creationId xmlns:p14="http://schemas.microsoft.com/office/powerpoint/2010/main" val="41882549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0A81C4-7790-48FF-3FAD-417B5367AF4A}"/>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B0F15566-CF1F-0D94-85E8-CE52BF4CA378}"/>
              </a:ext>
            </a:extLst>
          </p:cNvPr>
          <p:cNvSpPr>
            <a:spLocks noGrp="1"/>
          </p:cNvSpPr>
          <p:nvPr>
            <p:ph idx="1"/>
          </p:nvPr>
        </p:nvSpPr>
        <p:spPr/>
        <p:txBody>
          <a:bodyPr/>
          <a:lstStyle/>
          <a:p>
            <a:endParaRPr lang="da-DK"/>
          </a:p>
        </p:txBody>
      </p:sp>
      <p:pic>
        <p:nvPicPr>
          <p:cNvPr id="5" name="Billede 4">
            <a:extLst>
              <a:ext uri="{FF2B5EF4-FFF2-40B4-BE49-F238E27FC236}">
                <a16:creationId xmlns:a16="http://schemas.microsoft.com/office/drawing/2014/main" id="{B02CC08E-E410-4B76-598D-979B975DEE6D}"/>
              </a:ext>
            </a:extLst>
          </p:cNvPr>
          <p:cNvPicPr>
            <a:picLocks noChangeAspect="1"/>
          </p:cNvPicPr>
          <p:nvPr/>
        </p:nvPicPr>
        <p:blipFill>
          <a:blip r:embed="rId2"/>
          <a:stretch>
            <a:fillRect/>
          </a:stretch>
        </p:blipFill>
        <p:spPr>
          <a:xfrm>
            <a:off x="1057275" y="276225"/>
            <a:ext cx="10077450" cy="6305550"/>
          </a:xfrm>
          <a:prstGeom prst="rect">
            <a:avLst/>
          </a:prstGeom>
        </p:spPr>
      </p:pic>
    </p:spTree>
    <p:extLst>
      <p:ext uri="{BB962C8B-B14F-4D97-AF65-F5344CB8AC3E}">
        <p14:creationId xmlns:p14="http://schemas.microsoft.com/office/powerpoint/2010/main" val="40251398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B34922-9A44-0604-264E-AF07B0BDB483}"/>
              </a:ext>
            </a:extLst>
          </p:cNvPr>
          <p:cNvSpPr>
            <a:spLocks noGrp="1"/>
          </p:cNvSpPr>
          <p:nvPr>
            <p:ph type="title"/>
          </p:nvPr>
        </p:nvSpPr>
        <p:spPr>
          <a:xfrm>
            <a:off x="521680" y="-181072"/>
            <a:ext cx="10515600" cy="1325563"/>
          </a:xfrm>
        </p:spPr>
        <p:txBody>
          <a:bodyPr>
            <a:normAutofit/>
          </a:bodyPr>
          <a:lstStyle/>
          <a:p>
            <a:r>
              <a:rPr lang="da-DK" sz="2800" b="1" dirty="0"/>
              <a:t>Forbindelse mellem Havn og Strand</a:t>
            </a:r>
          </a:p>
        </p:txBody>
      </p:sp>
      <p:pic>
        <p:nvPicPr>
          <p:cNvPr id="4" name="Picture 2" descr="Et billede, der indeholder udendørs, sky, vej/gade, horisont&#10;&#10;Automatisk genereret beskrivelse">
            <a:extLst>
              <a:ext uri="{FF2B5EF4-FFF2-40B4-BE49-F238E27FC236}">
                <a16:creationId xmlns:a16="http://schemas.microsoft.com/office/drawing/2014/main" id="{90F8B768-44C9-1817-08C3-60E0955F1C2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67354" y="1772667"/>
            <a:ext cx="7930421" cy="528694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object 14">
            <a:extLst>
              <a:ext uri="{FF2B5EF4-FFF2-40B4-BE49-F238E27FC236}">
                <a16:creationId xmlns:a16="http://schemas.microsoft.com/office/drawing/2014/main" id="{B5524132-CFFD-541A-7811-A2B2AD36C249}"/>
              </a:ext>
            </a:extLst>
          </p:cNvPr>
          <p:cNvGrpSpPr/>
          <p:nvPr/>
        </p:nvGrpSpPr>
        <p:grpSpPr>
          <a:xfrm>
            <a:off x="2255520" y="442874"/>
            <a:ext cx="9936480" cy="1108645"/>
            <a:chOff x="413999" y="995654"/>
            <a:chExt cx="9936480" cy="1108645"/>
          </a:xfrm>
        </p:grpSpPr>
        <p:sp>
          <p:nvSpPr>
            <p:cNvPr id="5" name="object 15">
              <a:extLst>
                <a:ext uri="{FF2B5EF4-FFF2-40B4-BE49-F238E27FC236}">
                  <a16:creationId xmlns:a16="http://schemas.microsoft.com/office/drawing/2014/main" id="{0CC12CD9-1343-0838-0241-936605C0088A}"/>
                </a:ext>
              </a:extLst>
            </p:cNvPr>
            <p:cNvSpPr/>
            <p:nvPr/>
          </p:nvSpPr>
          <p:spPr>
            <a:xfrm>
              <a:off x="8552256" y="1752193"/>
              <a:ext cx="471170" cy="119380"/>
            </a:xfrm>
            <a:custGeom>
              <a:avLst/>
              <a:gdLst/>
              <a:ahLst/>
              <a:cxnLst/>
              <a:rect l="l" t="t" r="r" b="b"/>
              <a:pathLst>
                <a:path w="471170" h="119380">
                  <a:moveTo>
                    <a:pt x="119278" y="0"/>
                  </a:moveTo>
                  <a:lnTo>
                    <a:pt x="0" y="0"/>
                  </a:lnTo>
                  <a:lnTo>
                    <a:pt x="0" y="119291"/>
                  </a:lnTo>
                  <a:lnTo>
                    <a:pt x="119278" y="119291"/>
                  </a:lnTo>
                  <a:lnTo>
                    <a:pt x="119278" y="0"/>
                  </a:lnTo>
                  <a:close/>
                </a:path>
                <a:path w="471170" h="119380">
                  <a:moveTo>
                    <a:pt x="470852" y="12"/>
                  </a:moveTo>
                  <a:lnTo>
                    <a:pt x="351548" y="12"/>
                  </a:lnTo>
                  <a:lnTo>
                    <a:pt x="351548" y="119291"/>
                  </a:lnTo>
                  <a:lnTo>
                    <a:pt x="470852" y="119291"/>
                  </a:lnTo>
                  <a:lnTo>
                    <a:pt x="470852" y="12"/>
                  </a:lnTo>
                  <a:close/>
                </a:path>
              </a:pathLst>
            </a:custGeom>
            <a:solidFill>
              <a:srgbClr val="FFFFFF"/>
            </a:solidFill>
          </p:spPr>
          <p:txBody>
            <a:bodyPr wrap="square" lIns="0" tIns="0" rIns="0" bIns="0" rtlCol="0"/>
            <a:lstStyle/>
            <a:p>
              <a:endParaRPr/>
            </a:p>
          </p:txBody>
        </p:sp>
        <p:sp>
          <p:nvSpPr>
            <p:cNvPr id="6" name="object 16">
              <a:extLst>
                <a:ext uri="{FF2B5EF4-FFF2-40B4-BE49-F238E27FC236}">
                  <a16:creationId xmlns:a16="http://schemas.microsoft.com/office/drawing/2014/main" id="{7AFE7063-A506-F017-595D-BA2BA14DD8C0}"/>
                </a:ext>
              </a:extLst>
            </p:cNvPr>
            <p:cNvSpPr/>
            <p:nvPr/>
          </p:nvSpPr>
          <p:spPr>
            <a:xfrm>
              <a:off x="8319960" y="1811838"/>
              <a:ext cx="471170" cy="0"/>
            </a:xfrm>
            <a:custGeom>
              <a:avLst/>
              <a:gdLst/>
              <a:ahLst/>
              <a:cxnLst/>
              <a:rect l="l" t="t" r="r" b="b"/>
              <a:pathLst>
                <a:path w="471170">
                  <a:moveTo>
                    <a:pt x="0" y="0"/>
                  </a:moveTo>
                  <a:lnTo>
                    <a:pt x="470877" y="0"/>
                  </a:lnTo>
                </a:path>
              </a:pathLst>
            </a:custGeom>
            <a:ln w="119292">
              <a:solidFill>
                <a:srgbClr val="FFFFFF"/>
              </a:solidFill>
            </a:ln>
          </p:spPr>
          <p:txBody>
            <a:bodyPr wrap="square" lIns="0" tIns="0" rIns="0" bIns="0" rtlCol="0"/>
            <a:lstStyle/>
            <a:p>
              <a:endParaRPr/>
            </a:p>
          </p:txBody>
        </p:sp>
        <p:sp>
          <p:nvSpPr>
            <p:cNvPr id="7" name="object 17">
              <a:extLst>
                <a:ext uri="{FF2B5EF4-FFF2-40B4-BE49-F238E27FC236}">
                  <a16:creationId xmlns:a16="http://schemas.microsoft.com/office/drawing/2014/main" id="{AC4B4897-C36B-A76C-6340-E8FAAA01D259}"/>
                </a:ext>
              </a:extLst>
            </p:cNvPr>
            <p:cNvSpPr/>
            <p:nvPr/>
          </p:nvSpPr>
          <p:spPr>
            <a:xfrm>
              <a:off x="9195759" y="1752192"/>
              <a:ext cx="0" cy="119380"/>
            </a:xfrm>
            <a:custGeom>
              <a:avLst/>
              <a:gdLst/>
              <a:ahLst/>
              <a:cxnLst/>
              <a:rect l="l" t="t" r="r" b="b"/>
              <a:pathLst>
                <a:path h="119380">
                  <a:moveTo>
                    <a:pt x="0" y="0"/>
                  </a:moveTo>
                  <a:lnTo>
                    <a:pt x="0" y="119292"/>
                  </a:lnTo>
                </a:path>
              </a:pathLst>
            </a:custGeom>
            <a:ln w="119291">
              <a:solidFill>
                <a:srgbClr val="FFFFFF"/>
              </a:solidFill>
            </a:ln>
          </p:spPr>
          <p:txBody>
            <a:bodyPr wrap="square" lIns="0" tIns="0" rIns="0" bIns="0" rtlCol="0"/>
            <a:lstStyle/>
            <a:p>
              <a:endParaRPr/>
            </a:p>
          </p:txBody>
        </p:sp>
        <p:sp>
          <p:nvSpPr>
            <p:cNvPr id="8" name="object 18">
              <a:extLst>
                <a:ext uri="{FF2B5EF4-FFF2-40B4-BE49-F238E27FC236}">
                  <a16:creationId xmlns:a16="http://schemas.microsoft.com/office/drawing/2014/main" id="{99489FAC-8662-A2E1-8A5B-97FFA89A013E}"/>
                </a:ext>
              </a:extLst>
            </p:cNvPr>
            <p:cNvSpPr/>
            <p:nvPr/>
          </p:nvSpPr>
          <p:spPr>
            <a:xfrm>
              <a:off x="9016822" y="1632902"/>
              <a:ext cx="471170" cy="351790"/>
            </a:xfrm>
            <a:custGeom>
              <a:avLst/>
              <a:gdLst/>
              <a:ahLst/>
              <a:cxnLst/>
              <a:rect l="l" t="t" r="r" b="b"/>
              <a:pathLst>
                <a:path w="471170" h="351789">
                  <a:moveTo>
                    <a:pt x="119278" y="0"/>
                  </a:moveTo>
                  <a:lnTo>
                    <a:pt x="0" y="0"/>
                  </a:lnTo>
                  <a:lnTo>
                    <a:pt x="0" y="119291"/>
                  </a:lnTo>
                  <a:lnTo>
                    <a:pt x="119278" y="119291"/>
                  </a:lnTo>
                  <a:lnTo>
                    <a:pt x="119278" y="0"/>
                  </a:lnTo>
                  <a:close/>
                </a:path>
                <a:path w="471170" h="351789">
                  <a:moveTo>
                    <a:pt x="351586" y="119291"/>
                  </a:moveTo>
                  <a:lnTo>
                    <a:pt x="119291" y="119291"/>
                  </a:lnTo>
                  <a:lnTo>
                    <a:pt x="119291" y="235445"/>
                  </a:lnTo>
                  <a:lnTo>
                    <a:pt x="119291" y="238594"/>
                  </a:lnTo>
                  <a:lnTo>
                    <a:pt x="119291" y="351586"/>
                  </a:lnTo>
                  <a:lnTo>
                    <a:pt x="351586" y="351586"/>
                  </a:lnTo>
                  <a:lnTo>
                    <a:pt x="351586" y="238594"/>
                  </a:lnTo>
                  <a:lnTo>
                    <a:pt x="351586" y="235445"/>
                  </a:lnTo>
                  <a:lnTo>
                    <a:pt x="351586" y="119291"/>
                  </a:lnTo>
                  <a:close/>
                </a:path>
                <a:path w="471170" h="351789">
                  <a:moveTo>
                    <a:pt x="470877" y="12"/>
                  </a:moveTo>
                  <a:lnTo>
                    <a:pt x="351586" y="12"/>
                  </a:lnTo>
                  <a:lnTo>
                    <a:pt x="351586" y="119291"/>
                  </a:lnTo>
                  <a:lnTo>
                    <a:pt x="470877" y="119291"/>
                  </a:lnTo>
                  <a:lnTo>
                    <a:pt x="470877" y="12"/>
                  </a:lnTo>
                  <a:close/>
                </a:path>
              </a:pathLst>
            </a:custGeom>
            <a:solidFill>
              <a:srgbClr val="FFFFFF"/>
            </a:solidFill>
          </p:spPr>
          <p:txBody>
            <a:bodyPr wrap="square" lIns="0" tIns="0" rIns="0" bIns="0" rtlCol="0"/>
            <a:lstStyle/>
            <a:p>
              <a:endParaRPr/>
            </a:p>
          </p:txBody>
        </p:sp>
        <p:sp>
          <p:nvSpPr>
            <p:cNvPr id="9" name="object 19">
              <a:extLst>
                <a:ext uri="{FF2B5EF4-FFF2-40B4-BE49-F238E27FC236}">
                  <a16:creationId xmlns:a16="http://schemas.microsoft.com/office/drawing/2014/main" id="{EB786B72-A195-5594-6328-56421870FFFB}"/>
                </a:ext>
              </a:extLst>
            </p:cNvPr>
            <p:cNvSpPr/>
            <p:nvPr/>
          </p:nvSpPr>
          <p:spPr>
            <a:xfrm>
              <a:off x="9136113" y="1956237"/>
              <a:ext cx="351790" cy="0"/>
            </a:xfrm>
            <a:custGeom>
              <a:avLst/>
              <a:gdLst/>
              <a:ahLst/>
              <a:cxnLst/>
              <a:rect l="l" t="t" r="r" b="b"/>
              <a:pathLst>
                <a:path w="351790">
                  <a:moveTo>
                    <a:pt x="0" y="0"/>
                  </a:moveTo>
                  <a:lnTo>
                    <a:pt x="351589" y="0"/>
                  </a:lnTo>
                </a:path>
              </a:pathLst>
            </a:custGeom>
            <a:ln w="56502">
              <a:solidFill>
                <a:srgbClr val="FFFFFF"/>
              </a:solidFill>
            </a:ln>
          </p:spPr>
          <p:txBody>
            <a:bodyPr wrap="square" lIns="0" tIns="0" rIns="0" bIns="0" rtlCol="0"/>
            <a:lstStyle/>
            <a:p>
              <a:endParaRPr/>
            </a:p>
          </p:txBody>
        </p:sp>
        <p:sp>
          <p:nvSpPr>
            <p:cNvPr id="10" name="object 20">
              <a:extLst>
                <a:ext uri="{FF2B5EF4-FFF2-40B4-BE49-F238E27FC236}">
                  <a16:creationId xmlns:a16="http://schemas.microsoft.com/office/drawing/2014/main" id="{98E37CC3-D5F0-02A0-B296-C4C1DF10667D}"/>
                </a:ext>
              </a:extLst>
            </p:cNvPr>
            <p:cNvSpPr/>
            <p:nvPr/>
          </p:nvSpPr>
          <p:spPr>
            <a:xfrm>
              <a:off x="9016824" y="2014311"/>
              <a:ext cx="471170" cy="0"/>
            </a:xfrm>
            <a:custGeom>
              <a:avLst/>
              <a:gdLst/>
              <a:ahLst/>
              <a:cxnLst/>
              <a:rect l="l" t="t" r="r" b="b"/>
              <a:pathLst>
                <a:path w="471170">
                  <a:moveTo>
                    <a:pt x="0" y="0"/>
                  </a:moveTo>
                  <a:lnTo>
                    <a:pt x="470877" y="0"/>
                  </a:lnTo>
                </a:path>
              </a:pathLst>
            </a:custGeom>
            <a:ln w="56502">
              <a:solidFill>
                <a:srgbClr val="FFFFFF"/>
              </a:solidFill>
            </a:ln>
          </p:spPr>
          <p:txBody>
            <a:bodyPr wrap="square" lIns="0" tIns="0" rIns="0" bIns="0" rtlCol="0"/>
            <a:lstStyle/>
            <a:p>
              <a:endParaRPr/>
            </a:p>
          </p:txBody>
        </p:sp>
        <p:sp>
          <p:nvSpPr>
            <p:cNvPr id="11" name="object 21">
              <a:extLst>
                <a:ext uri="{FF2B5EF4-FFF2-40B4-BE49-F238E27FC236}">
                  <a16:creationId xmlns:a16="http://schemas.microsoft.com/office/drawing/2014/main" id="{76EB2881-3F59-8B29-455F-6261261CFA4A}"/>
                </a:ext>
              </a:extLst>
            </p:cNvPr>
            <p:cNvSpPr/>
            <p:nvPr/>
          </p:nvSpPr>
          <p:spPr>
            <a:xfrm>
              <a:off x="9249117" y="1692548"/>
              <a:ext cx="471170" cy="0"/>
            </a:xfrm>
            <a:custGeom>
              <a:avLst/>
              <a:gdLst/>
              <a:ahLst/>
              <a:cxnLst/>
              <a:rect l="l" t="t" r="r" b="b"/>
              <a:pathLst>
                <a:path w="471170">
                  <a:moveTo>
                    <a:pt x="0" y="0"/>
                  </a:moveTo>
                  <a:lnTo>
                    <a:pt x="470877" y="0"/>
                  </a:lnTo>
                </a:path>
              </a:pathLst>
            </a:custGeom>
            <a:ln w="119291">
              <a:solidFill>
                <a:srgbClr val="FFFFFF"/>
              </a:solidFill>
            </a:ln>
          </p:spPr>
          <p:txBody>
            <a:bodyPr wrap="square" lIns="0" tIns="0" rIns="0" bIns="0" rtlCol="0"/>
            <a:lstStyle/>
            <a:p>
              <a:endParaRPr/>
            </a:p>
          </p:txBody>
        </p:sp>
        <p:sp>
          <p:nvSpPr>
            <p:cNvPr id="12" name="object 22">
              <a:extLst>
                <a:ext uri="{FF2B5EF4-FFF2-40B4-BE49-F238E27FC236}">
                  <a16:creationId xmlns:a16="http://schemas.microsoft.com/office/drawing/2014/main" id="{0F08AC6F-3AE0-78F9-ABB7-01B8BAE2C31B}"/>
                </a:ext>
              </a:extLst>
            </p:cNvPr>
            <p:cNvSpPr/>
            <p:nvPr/>
          </p:nvSpPr>
          <p:spPr>
            <a:xfrm>
              <a:off x="9249117" y="1926414"/>
              <a:ext cx="471170" cy="0"/>
            </a:xfrm>
            <a:custGeom>
              <a:avLst/>
              <a:gdLst/>
              <a:ahLst/>
              <a:cxnLst/>
              <a:rect l="l" t="t" r="r" b="b"/>
              <a:pathLst>
                <a:path w="471170">
                  <a:moveTo>
                    <a:pt x="0" y="0"/>
                  </a:moveTo>
                  <a:lnTo>
                    <a:pt x="119291" y="0"/>
                  </a:lnTo>
                </a:path>
                <a:path w="471170">
                  <a:moveTo>
                    <a:pt x="351586" y="0"/>
                  </a:moveTo>
                  <a:lnTo>
                    <a:pt x="470877" y="0"/>
                  </a:lnTo>
                </a:path>
              </a:pathLst>
            </a:custGeom>
            <a:ln w="116146">
              <a:solidFill>
                <a:srgbClr val="FFFFFF"/>
              </a:solidFill>
            </a:ln>
          </p:spPr>
          <p:txBody>
            <a:bodyPr wrap="square" lIns="0" tIns="0" rIns="0" bIns="0" rtlCol="0"/>
            <a:lstStyle/>
            <a:p>
              <a:endParaRPr/>
            </a:p>
          </p:txBody>
        </p:sp>
        <p:sp>
          <p:nvSpPr>
            <p:cNvPr id="13" name="object 23">
              <a:extLst>
                <a:ext uri="{FF2B5EF4-FFF2-40B4-BE49-F238E27FC236}">
                  <a16:creationId xmlns:a16="http://schemas.microsoft.com/office/drawing/2014/main" id="{11843903-FD7B-50D6-7841-013D79DEDB42}"/>
                </a:ext>
              </a:extLst>
            </p:cNvPr>
            <p:cNvSpPr/>
            <p:nvPr/>
          </p:nvSpPr>
          <p:spPr>
            <a:xfrm>
              <a:off x="8784514" y="1632902"/>
              <a:ext cx="935990" cy="410209"/>
            </a:xfrm>
            <a:custGeom>
              <a:avLst/>
              <a:gdLst/>
              <a:ahLst/>
              <a:cxnLst/>
              <a:rect l="l" t="t" r="r" b="b"/>
              <a:pathLst>
                <a:path w="935990" h="410210">
                  <a:moveTo>
                    <a:pt x="119303" y="0"/>
                  </a:moveTo>
                  <a:lnTo>
                    <a:pt x="0" y="0"/>
                  </a:lnTo>
                  <a:lnTo>
                    <a:pt x="0" y="119291"/>
                  </a:lnTo>
                  <a:lnTo>
                    <a:pt x="119303" y="119291"/>
                  </a:lnTo>
                  <a:lnTo>
                    <a:pt x="119303" y="0"/>
                  </a:lnTo>
                  <a:close/>
                </a:path>
                <a:path w="935990" h="410210">
                  <a:moveTo>
                    <a:pt x="935482" y="353161"/>
                  </a:moveTo>
                  <a:lnTo>
                    <a:pt x="464591" y="353161"/>
                  </a:lnTo>
                  <a:lnTo>
                    <a:pt x="464591" y="409663"/>
                  </a:lnTo>
                  <a:lnTo>
                    <a:pt x="935482" y="409663"/>
                  </a:lnTo>
                  <a:lnTo>
                    <a:pt x="935482" y="353161"/>
                  </a:lnTo>
                  <a:close/>
                </a:path>
                <a:path w="935990" h="410210">
                  <a:moveTo>
                    <a:pt x="935482" y="295084"/>
                  </a:moveTo>
                  <a:lnTo>
                    <a:pt x="464591" y="295084"/>
                  </a:lnTo>
                  <a:lnTo>
                    <a:pt x="464591" y="351599"/>
                  </a:lnTo>
                  <a:lnTo>
                    <a:pt x="935482" y="351599"/>
                  </a:lnTo>
                  <a:lnTo>
                    <a:pt x="935482" y="295084"/>
                  </a:lnTo>
                  <a:close/>
                </a:path>
              </a:pathLst>
            </a:custGeom>
            <a:solidFill>
              <a:srgbClr val="FFFFFF"/>
            </a:solidFill>
          </p:spPr>
          <p:txBody>
            <a:bodyPr wrap="square" lIns="0" tIns="0" rIns="0" bIns="0" rtlCol="0"/>
            <a:lstStyle/>
            <a:p>
              <a:endParaRPr/>
            </a:p>
          </p:txBody>
        </p:sp>
        <p:sp>
          <p:nvSpPr>
            <p:cNvPr id="14" name="object 24">
              <a:extLst>
                <a:ext uri="{FF2B5EF4-FFF2-40B4-BE49-F238E27FC236}">
                  <a16:creationId xmlns:a16="http://schemas.microsoft.com/office/drawing/2014/main" id="{15B2849C-DF27-A23D-AB20-ABAB250BBF73}"/>
                </a:ext>
              </a:extLst>
            </p:cNvPr>
            <p:cNvSpPr/>
            <p:nvPr/>
          </p:nvSpPr>
          <p:spPr>
            <a:xfrm>
              <a:off x="9136113" y="1926414"/>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15" name="object 25">
              <a:extLst>
                <a:ext uri="{FF2B5EF4-FFF2-40B4-BE49-F238E27FC236}">
                  <a16:creationId xmlns:a16="http://schemas.microsoft.com/office/drawing/2014/main" id="{2994DC37-6540-53B2-1DF3-9A58738B8251}"/>
                </a:ext>
              </a:extLst>
            </p:cNvPr>
            <p:cNvSpPr/>
            <p:nvPr/>
          </p:nvSpPr>
          <p:spPr>
            <a:xfrm>
              <a:off x="8784526" y="1956237"/>
              <a:ext cx="471170" cy="58419"/>
            </a:xfrm>
            <a:custGeom>
              <a:avLst/>
              <a:gdLst/>
              <a:ahLst/>
              <a:cxnLst/>
              <a:rect l="l" t="t" r="r" b="b"/>
              <a:pathLst>
                <a:path w="471170" h="58419">
                  <a:moveTo>
                    <a:pt x="119287" y="0"/>
                  </a:moveTo>
                  <a:lnTo>
                    <a:pt x="470877" y="0"/>
                  </a:lnTo>
                </a:path>
                <a:path w="471170" h="58419">
                  <a:moveTo>
                    <a:pt x="0" y="58073"/>
                  </a:moveTo>
                  <a:lnTo>
                    <a:pt x="470877" y="58073"/>
                  </a:lnTo>
                </a:path>
              </a:pathLst>
            </a:custGeom>
            <a:ln w="56501">
              <a:solidFill>
                <a:srgbClr val="FFFFFF"/>
              </a:solidFill>
            </a:ln>
          </p:spPr>
          <p:txBody>
            <a:bodyPr wrap="square" lIns="0" tIns="0" rIns="0" bIns="0" rtlCol="0"/>
            <a:lstStyle/>
            <a:p>
              <a:endParaRPr/>
            </a:p>
          </p:txBody>
        </p:sp>
        <p:sp>
          <p:nvSpPr>
            <p:cNvPr id="16" name="object 26">
              <a:extLst>
                <a:ext uri="{FF2B5EF4-FFF2-40B4-BE49-F238E27FC236}">
                  <a16:creationId xmlns:a16="http://schemas.microsoft.com/office/drawing/2014/main" id="{A457BEEE-1F28-6142-9FB7-01CEA160FDE2}"/>
                </a:ext>
              </a:extLst>
            </p:cNvPr>
            <p:cNvSpPr/>
            <p:nvPr/>
          </p:nvSpPr>
          <p:spPr>
            <a:xfrm>
              <a:off x="8671547" y="1692547"/>
              <a:ext cx="232410" cy="0"/>
            </a:xfrm>
            <a:custGeom>
              <a:avLst/>
              <a:gdLst/>
              <a:ahLst/>
              <a:cxnLst/>
              <a:rect l="l" t="t" r="r" b="b"/>
              <a:pathLst>
                <a:path w="232409">
                  <a:moveTo>
                    <a:pt x="0" y="0"/>
                  </a:moveTo>
                  <a:lnTo>
                    <a:pt x="232270" y="0"/>
                  </a:lnTo>
                </a:path>
              </a:pathLst>
            </a:custGeom>
            <a:ln w="119292">
              <a:solidFill>
                <a:srgbClr val="FFFFFF"/>
              </a:solidFill>
            </a:ln>
          </p:spPr>
          <p:txBody>
            <a:bodyPr wrap="square" lIns="0" tIns="0" rIns="0" bIns="0" rtlCol="0"/>
            <a:lstStyle/>
            <a:p>
              <a:endParaRPr/>
            </a:p>
          </p:txBody>
        </p:sp>
        <p:sp>
          <p:nvSpPr>
            <p:cNvPr id="17" name="object 27">
              <a:extLst>
                <a:ext uri="{FF2B5EF4-FFF2-40B4-BE49-F238E27FC236}">
                  <a16:creationId xmlns:a16="http://schemas.microsoft.com/office/drawing/2014/main" id="{D4555BE6-4378-994D-6C5B-B1F5BB3471ED}"/>
                </a:ext>
              </a:extLst>
            </p:cNvPr>
            <p:cNvSpPr/>
            <p:nvPr/>
          </p:nvSpPr>
          <p:spPr>
            <a:xfrm>
              <a:off x="8552244" y="1868347"/>
              <a:ext cx="471170" cy="174625"/>
            </a:xfrm>
            <a:custGeom>
              <a:avLst/>
              <a:gdLst/>
              <a:ahLst/>
              <a:cxnLst/>
              <a:rect l="l" t="t" r="r" b="b"/>
              <a:pathLst>
                <a:path w="471170" h="174625">
                  <a:moveTo>
                    <a:pt x="470852" y="117716"/>
                  </a:moveTo>
                  <a:lnTo>
                    <a:pt x="0" y="117716"/>
                  </a:lnTo>
                  <a:lnTo>
                    <a:pt x="0" y="174218"/>
                  </a:lnTo>
                  <a:lnTo>
                    <a:pt x="470852" y="174218"/>
                  </a:lnTo>
                  <a:lnTo>
                    <a:pt x="470852" y="117716"/>
                  </a:lnTo>
                  <a:close/>
                </a:path>
                <a:path w="471170" h="174625">
                  <a:moveTo>
                    <a:pt x="470852" y="0"/>
                  </a:moveTo>
                  <a:lnTo>
                    <a:pt x="351561" y="0"/>
                  </a:lnTo>
                  <a:lnTo>
                    <a:pt x="351561" y="59639"/>
                  </a:lnTo>
                  <a:lnTo>
                    <a:pt x="119291" y="59639"/>
                  </a:lnTo>
                  <a:lnTo>
                    <a:pt x="119291" y="0"/>
                  </a:lnTo>
                  <a:lnTo>
                    <a:pt x="0" y="0"/>
                  </a:lnTo>
                  <a:lnTo>
                    <a:pt x="0" y="59639"/>
                  </a:lnTo>
                  <a:lnTo>
                    <a:pt x="0" y="116141"/>
                  </a:lnTo>
                  <a:lnTo>
                    <a:pt x="119291" y="116141"/>
                  </a:lnTo>
                  <a:lnTo>
                    <a:pt x="351561" y="116141"/>
                  </a:lnTo>
                  <a:lnTo>
                    <a:pt x="470852" y="116141"/>
                  </a:lnTo>
                  <a:lnTo>
                    <a:pt x="470852" y="59639"/>
                  </a:lnTo>
                  <a:lnTo>
                    <a:pt x="470852" y="0"/>
                  </a:lnTo>
                  <a:close/>
                </a:path>
              </a:pathLst>
            </a:custGeom>
            <a:solidFill>
              <a:srgbClr val="FFFFFF"/>
            </a:solidFill>
          </p:spPr>
          <p:txBody>
            <a:bodyPr wrap="square" lIns="0" tIns="0" rIns="0" bIns="0" rtlCol="0"/>
            <a:lstStyle/>
            <a:p>
              <a:endParaRPr/>
            </a:p>
          </p:txBody>
        </p:sp>
        <p:sp>
          <p:nvSpPr>
            <p:cNvPr id="18" name="object 28">
              <a:extLst>
                <a:ext uri="{FF2B5EF4-FFF2-40B4-BE49-F238E27FC236}">
                  <a16:creationId xmlns:a16="http://schemas.microsoft.com/office/drawing/2014/main" id="{2177D9FA-17C8-033C-85BC-FF5C2BF62AB6}"/>
                </a:ext>
              </a:extLst>
            </p:cNvPr>
            <p:cNvSpPr/>
            <p:nvPr/>
          </p:nvSpPr>
          <p:spPr>
            <a:xfrm>
              <a:off x="8319960" y="1518319"/>
              <a:ext cx="1167765" cy="59690"/>
            </a:xfrm>
            <a:custGeom>
              <a:avLst/>
              <a:gdLst/>
              <a:ahLst/>
              <a:cxnLst/>
              <a:rect l="l" t="t" r="r" b="b"/>
              <a:pathLst>
                <a:path w="1167765" h="59690">
                  <a:moveTo>
                    <a:pt x="583857" y="0"/>
                  </a:moveTo>
                  <a:lnTo>
                    <a:pt x="703148" y="0"/>
                  </a:lnTo>
                </a:path>
                <a:path w="1167765" h="59690">
                  <a:moveTo>
                    <a:pt x="232295" y="59646"/>
                  </a:moveTo>
                  <a:lnTo>
                    <a:pt x="703148" y="59646"/>
                  </a:lnTo>
                </a:path>
                <a:path w="1167765" h="59690">
                  <a:moveTo>
                    <a:pt x="0" y="59646"/>
                  </a:moveTo>
                  <a:lnTo>
                    <a:pt x="470877" y="59646"/>
                  </a:lnTo>
                </a:path>
                <a:path w="1167765" h="59690">
                  <a:moveTo>
                    <a:pt x="464566" y="59646"/>
                  </a:moveTo>
                  <a:lnTo>
                    <a:pt x="935443" y="59646"/>
                  </a:lnTo>
                </a:path>
                <a:path w="1167765" h="59690">
                  <a:moveTo>
                    <a:pt x="696861" y="59646"/>
                  </a:moveTo>
                  <a:lnTo>
                    <a:pt x="1167739" y="59646"/>
                  </a:lnTo>
                </a:path>
                <a:path w="1167765" h="59690">
                  <a:moveTo>
                    <a:pt x="816152" y="0"/>
                  </a:moveTo>
                  <a:lnTo>
                    <a:pt x="935443" y="0"/>
                  </a:lnTo>
                </a:path>
                <a:path w="1167765" h="59690">
                  <a:moveTo>
                    <a:pt x="816152" y="0"/>
                  </a:moveTo>
                  <a:lnTo>
                    <a:pt x="1167739" y="0"/>
                  </a:lnTo>
                </a:path>
              </a:pathLst>
            </a:custGeom>
            <a:ln w="3175">
              <a:solidFill>
                <a:srgbClr val="FFFFFF"/>
              </a:solidFill>
            </a:ln>
          </p:spPr>
          <p:txBody>
            <a:bodyPr wrap="square" lIns="0" tIns="0" rIns="0" bIns="0" rtlCol="0"/>
            <a:lstStyle/>
            <a:p>
              <a:endParaRPr/>
            </a:p>
          </p:txBody>
        </p:sp>
        <p:sp>
          <p:nvSpPr>
            <p:cNvPr id="19" name="object 29">
              <a:extLst>
                <a:ext uri="{FF2B5EF4-FFF2-40B4-BE49-F238E27FC236}">
                  <a16:creationId xmlns:a16="http://schemas.microsoft.com/office/drawing/2014/main" id="{2E56DC25-C971-FBC4-4826-025BD0F2F09D}"/>
                </a:ext>
              </a:extLst>
            </p:cNvPr>
            <p:cNvSpPr/>
            <p:nvPr/>
          </p:nvSpPr>
          <p:spPr>
            <a:xfrm>
              <a:off x="9016810" y="1519897"/>
              <a:ext cx="471170" cy="119380"/>
            </a:xfrm>
            <a:custGeom>
              <a:avLst/>
              <a:gdLst/>
              <a:ahLst/>
              <a:cxnLst/>
              <a:rect l="l" t="t" r="r" b="b"/>
              <a:pathLst>
                <a:path w="471170" h="119380">
                  <a:moveTo>
                    <a:pt x="119291" y="0"/>
                  </a:moveTo>
                  <a:lnTo>
                    <a:pt x="0" y="0"/>
                  </a:lnTo>
                  <a:lnTo>
                    <a:pt x="0" y="119278"/>
                  </a:lnTo>
                  <a:lnTo>
                    <a:pt x="119291" y="119278"/>
                  </a:lnTo>
                  <a:lnTo>
                    <a:pt x="119291" y="0"/>
                  </a:lnTo>
                  <a:close/>
                </a:path>
                <a:path w="471170" h="119380">
                  <a:moveTo>
                    <a:pt x="470890" y="0"/>
                  </a:moveTo>
                  <a:lnTo>
                    <a:pt x="351599" y="0"/>
                  </a:lnTo>
                  <a:lnTo>
                    <a:pt x="351599" y="119278"/>
                  </a:lnTo>
                  <a:lnTo>
                    <a:pt x="470890" y="119278"/>
                  </a:lnTo>
                  <a:lnTo>
                    <a:pt x="470890" y="0"/>
                  </a:lnTo>
                  <a:close/>
                </a:path>
              </a:pathLst>
            </a:custGeom>
            <a:solidFill>
              <a:srgbClr val="FFFFFF"/>
            </a:solidFill>
          </p:spPr>
          <p:txBody>
            <a:bodyPr wrap="square" lIns="0" tIns="0" rIns="0" bIns="0" rtlCol="0"/>
            <a:lstStyle/>
            <a:p>
              <a:endParaRPr/>
            </a:p>
          </p:txBody>
        </p:sp>
        <p:sp>
          <p:nvSpPr>
            <p:cNvPr id="20" name="object 30">
              <a:extLst>
                <a:ext uri="{FF2B5EF4-FFF2-40B4-BE49-F238E27FC236}">
                  <a16:creationId xmlns:a16="http://schemas.microsoft.com/office/drawing/2014/main" id="{702A0343-FD19-AE47-6A25-E59BAE25B26C}"/>
                </a:ext>
              </a:extLst>
            </p:cNvPr>
            <p:cNvSpPr/>
            <p:nvPr/>
          </p:nvSpPr>
          <p:spPr>
            <a:xfrm>
              <a:off x="8319960" y="1518319"/>
              <a:ext cx="471170" cy="0"/>
            </a:xfrm>
            <a:custGeom>
              <a:avLst/>
              <a:gdLst/>
              <a:ahLst/>
              <a:cxnLst/>
              <a:rect l="l" t="t" r="r" b="b"/>
              <a:pathLst>
                <a:path w="471170">
                  <a:moveTo>
                    <a:pt x="232295" y="0"/>
                  </a:moveTo>
                  <a:lnTo>
                    <a:pt x="351586" y="0"/>
                  </a:lnTo>
                </a:path>
                <a:path w="471170">
                  <a:moveTo>
                    <a:pt x="0" y="0"/>
                  </a:moveTo>
                  <a:lnTo>
                    <a:pt x="470877" y="0"/>
                  </a:lnTo>
                </a:path>
              </a:pathLst>
            </a:custGeom>
            <a:ln w="3175">
              <a:solidFill>
                <a:srgbClr val="FFFFFF"/>
              </a:solidFill>
            </a:ln>
          </p:spPr>
          <p:txBody>
            <a:bodyPr wrap="square" lIns="0" tIns="0" rIns="0" bIns="0" rtlCol="0"/>
            <a:lstStyle/>
            <a:p>
              <a:endParaRPr/>
            </a:p>
          </p:txBody>
        </p:sp>
        <p:sp>
          <p:nvSpPr>
            <p:cNvPr id="21" name="object 31">
              <a:extLst>
                <a:ext uri="{FF2B5EF4-FFF2-40B4-BE49-F238E27FC236}">
                  <a16:creationId xmlns:a16="http://schemas.microsoft.com/office/drawing/2014/main" id="{710E36FB-6944-FA7C-AA31-7ACA9994120B}"/>
                </a:ext>
              </a:extLst>
            </p:cNvPr>
            <p:cNvSpPr/>
            <p:nvPr/>
          </p:nvSpPr>
          <p:spPr>
            <a:xfrm>
              <a:off x="8671547" y="1519897"/>
              <a:ext cx="232410" cy="119380"/>
            </a:xfrm>
            <a:custGeom>
              <a:avLst/>
              <a:gdLst/>
              <a:ahLst/>
              <a:cxnLst/>
              <a:rect l="l" t="t" r="r" b="b"/>
              <a:pathLst>
                <a:path w="232409" h="119380">
                  <a:moveTo>
                    <a:pt x="232270" y="0"/>
                  </a:moveTo>
                  <a:lnTo>
                    <a:pt x="112966" y="0"/>
                  </a:lnTo>
                  <a:lnTo>
                    <a:pt x="0" y="0"/>
                  </a:lnTo>
                  <a:lnTo>
                    <a:pt x="0" y="119278"/>
                  </a:lnTo>
                  <a:lnTo>
                    <a:pt x="112966" y="119278"/>
                  </a:lnTo>
                  <a:lnTo>
                    <a:pt x="232270" y="119278"/>
                  </a:lnTo>
                  <a:lnTo>
                    <a:pt x="232270" y="0"/>
                  </a:lnTo>
                  <a:close/>
                </a:path>
              </a:pathLst>
            </a:custGeom>
            <a:solidFill>
              <a:srgbClr val="FFFFFF"/>
            </a:solidFill>
          </p:spPr>
          <p:txBody>
            <a:bodyPr wrap="square" lIns="0" tIns="0" rIns="0" bIns="0" rtlCol="0"/>
            <a:lstStyle/>
            <a:p>
              <a:endParaRPr/>
            </a:p>
          </p:txBody>
        </p:sp>
        <p:sp>
          <p:nvSpPr>
            <p:cNvPr id="22" name="object 32">
              <a:extLst>
                <a:ext uri="{FF2B5EF4-FFF2-40B4-BE49-F238E27FC236}">
                  <a16:creationId xmlns:a16="http://schemas.microsoft.com/office/drawing/2014/main" id="{F0A83DDB-A098-B4BE-12B6-1CE38801F326}"/>
                </a:ext>
              </a:extLst>
            </p:cNvPr>
            <p:cNvSpPr/>
            <p:nvPr/>
          </p:nvSpPr>
          <p:spPr>
            <a:xfrm>
              <a:off x="8671547" y="1519897"/>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73C167"/>
            </a:solidFill>
          </p:spPr>
          <p:txBody>
            <a:bodyPr wrap="square" lIns="0" tIns="0" rIns="0" bIns="0" rtlCol="0"/>
            <a:lstStyle/>
            <a:p>
              <a:endParaRPr/>
            </a:p>
          </p:txBody>
        </p:sp>
        <p:sp>
          <p:nvSpPr>
            <p:cNvPr id="23" name="object 33">
              <a:extLst>
                <a:ext uri="{FF2B5EF4-FFF2-40B4-BE49-F238E27FC236}">
                  <a16:creationId xmlns:a16="http://schemas.microsoft.com/office/drawing/2014/main" id="{73EDEAFD-1A02-E09F-FBD1-CC7196A485BA}"/>
                </a:ext>
              </a:extLst>
            </p:cNvPr>
            <p:cNvSpPr/>
            <p:nvPr/>
          </p:nvSpPr>
          <p:spPr>
            <a:xfrm>
              <a:off x="8439251"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3B649"/>
            </a:solidFill>
          </p:spPr>
          <p:txBody>
            <a:bodyPr wrap="square" lIns="0" tIns="0" rIns="0" bIns="0" rtlCol="0"/>
            <a:lstStyle/>
            <a:p>
              <a:endParaRPr/>
            </a:p>
          </p:txBody>
        </p:sp>
        <p:sp>
          <p:nvSpPr>
            <p:cNvPr id="24" name="object 34">
              <a:extLst>
                <a:ext uri="{FF2B5EF4-FFF2-40B4-BE49-F238E27FC236}">
                  <a16:creationId xmlns:a16="http://schemas.microsoft.com/office/drawing/2014/main" id="{8259604E-D06B-E5C3-B63C-F284D91BA26D}"/>
                </a:ext>
              </a:extLst>
            </p:cNvPr>
            <p:cNvSpPr/>
            <p:nvPr/>
          </p:nvSpPr>
          <p:spPr>
            <a:xfrm>
              <a:off x="8903817"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95CE8B"/>
            </a:solidFill>
          </p:spPr>
          <p:txBody>
            <a:bodyPr wrap="square" lIns="0" tIns="0" rIns="0" bIns="0" rtlCol="0"/>
            <a:lstStyle/>
            <a:p>
              <a:endParaRPr/>
            </a:p>
          </p:txBody>
        </p:sp>
        <p:sp>
          <p:nvSpPr>
            <p:cNvPr id="25" name="object 35">
              <a:extLst>
                <a:ext uri="{FF2B5EF4-FFF2-40B4-BE49-F238E27FC236}">
                  <a16:creationId xmlns:a16="http://schemas.microsoft.com/office/drawing/2014/main" id="{4051C3F8-4FB4-F06D-78DE-F9E99CF5AFA5}"/>
                </a:ext>
              </a:extLst>
            </p:cNvPr>
            <p:cNvSpPr/>
            <p:nvPr/>
          </p:nvSpPr>
          <p:spPr>
            <a:xfrm>
              <a:off x="9136113"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B8DDAE"/>
            </a:solidFill>
          </p:spPr>
          <p:txBody>
            <a:bodyPr wrap="square" lIns="0" tIns="0" rIns="0" bIns="0" rtlCol="0"/>
            <a:lstStyle/>
            <a:p>
              <a:endParaRPr/>
            </a:p>
          </p:txBody>
        </p:sp>
        <p:sp>
          <p:nvSpPr>
            <p:cNvPr id="26" name="object 36">
              <a:extLst>
                <a:ext uri="{FF2B5EF4-FFF2-40B4-BE49-F238E27FC236}">
                  <a16:creationId xmlns:a16="http://schemas.microsoft.com/office/drawing/2014/main" id="{8C481877-ADF9-1D10-AC5B-DD6E1AB7FAFF}"/>
                </a:ext>
              </a:extLst>
            </p:cNvPr>
            <p:cNvSpPr/>
            <p:nvPr/>
          </p:nvSpPr>
          <p:spPr>
            <a:xfrm>
              <a:off x="9136116"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26C8F"/>
            </a:solidFill>
          </p:spPr>
          <p:txBody>
            <a:bodyPr wrap="square" lIns="0" tIns="0" rIns="0" bIns="0" rtlCol="0"/>
            <a:lstStyle/>
            <a:p>
              <a:endParaRPr/>
            </a:p>
          </p:txBody>
        </p:sp>
        <p:sp>
          <p:nvSpPr>
            <p:cNvPr id="27" name="object 37">
              <a:extLst>
                <a:ext uri="{FF2B5EF4-FFF2-40B4-BE49-F238E27FC236}">
                  <a16:creationId xmlns:a16="http://schemas.microsoft.com/office/drawing/2014/main" id="{D0DC28C8-95D4-81CA-A68A-B18CB9E2A993}"/>
                </a:ext>
              </a:extLst>
            </p:cNvPr>
            <p:cNvSpPr/>
            <p:nvPr/>
          </p:nvSpPr>
          <p:spPr>
            <a:xfrm>
              <a:off x="9368408" y="1752193"/>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00577E"/>
            </a:solidFill>
          </p:spPr>
          <p:txBody>
            <a:bodyPr wrap="square" lIns="0" tIns="0" rIns="0" bIns="0" rtlCol="0"/>
            <a:lstStyle/>
            <a:p>
              <a:endParaRPr/>
            </a:p>
          </p:txBody>
        </p:sp>
        <p:sp>
          <p:nvSpPr>
            <p:cNvPr id="28" name="object 38">
              <a:extLst>
                <a:ext uri="{FF2B5EF4-FFF2-40B4-BE49-F238E27FC236}">
                  <a16:creationId xmlns:a16="http://schemas.microsoft.com/office/drawing/2014/main" id="{3FD1B578-C59D-7BA6-5D64-F4A7F22BF565}"/>
                </a:ext>
              </a:extLst>
            </p:cNvPr>
            <p:cNvSpPr/>
            <p:nvPr/>
          </p:nvSpPr>
          <p:spPr>
            <a:xfrm>
              <a:off x="8903817"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6B85A3"/>
            </a:solidFill>
          </p:spPr>
          <p:txBody>
            <a:bodyPr wrap="square" lIns="0" tIns="0" rIns="0" bIns="0" rtlCol="0"/>
            <a:lstStyle/>
            <a:p>
              <a:endParaRPr/>
            </a:p>
          </p:txBody>
        </p:sp>
        <p:sp>
          <p:nvSpPr>
            <p:cNvPr id="29" name="object 39">
              <a:extLst>
                <a:ext uri="{FF2B5EF4-FFF2-40B4-BE49-F238E27FC236}">
                  <a16:creationId xmlns:a16="http://schemas.microsoft.com/office/drawing/2014/main" id="{A1C6D635-D04C-EF5F-F1FD-C9060700B3F0}"/>
                </a:ext>
              </a:extLst>
            </p:cNvPr>
            <p:cNvSpPr/>
            <p:nvPr/>
          </p:nvSpPr>
          <p:spPr>
            <a:xfrm>
              <a:off x="8671543" y="1752192"/>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95A5BC"/>
            </a:solidFill>
          </p:spPr>
          <p:txBody>
            <a:bodyPr wrap="square" lIns="0" tIns="0" rIns="0" bIns="0" rtlCol="0"/>
            <a:lstStyle/>
            <a:p>
              <a:endParaRPr/>
            </a:p>
          </p:txBody>
        </p:sp>
        <p:sp>
          <p:nvSpPr>
            <p:cNvPr id="30" name="object 40">
              <a:extLst>
                <a:ext uri="{FF2B5EF4-FFF2-40B4-BE49-F238E27FC236}">
                  <a16:creationId xmlns:a16="http://schemas.microsoft.com/office/drawing/2014/main" id="{354F26C7-BE4C-4B45-5A19-1E23785654FA}"/>
                </a:ext>
              </a:extLst>
            </p:cNvPr>
            <p:cNvSpPr/>
            <p:nvPr/>
          </p:nvSpPr>
          <p:spPr>
            <a:xfrm>
              <a:off x="9136113" y="1345663"/>
              <a:ext cx="351790" cy="0"/>
            </a:xfrm>
            <a:custGeom>
              <a:avLst/>
              <a:gdLst/>
              <a:ahLst/>
              <a:cxnLst/>
              <a:rect l="l" t="t" r="r" b="b"/>
              <a:pathLst>
                <a:path w="351790">
                  <a:moveTo>
                    <a:pt x="0" y="0"/>
                  </a:moveTo>
                  <a:lnTo>
                    <a:pt x="351586" y="0"/>
                  </a:lnTo>
                </a:path>
              </a:pathLst>
            </a:custGeom>
            <a:ln w="116147">
              <a:solidFill>
                <a:srgbClr val="FFFFFF"/>
              </a:solidFill>
            </a:ln>
          </p:spPr>
          <p:txBody>
            <a:bodyPr wrap="square" lIns="0" tIns="0" rIns="0" bIns="0" rtlCol="0"/>
            <a:lstStyle/>
            <a:p>
              <a:endParaRPr/>
            </a:p>
          </p:txBody>
        </p:sp>
        <p:sp>
          <p:nvSpPr>
            <p:cNvPr id="31" name="object 41">
              <a:extLst>
                <a:ext uri="{FF2B5EF4-FFF2-40B4-BE49-F238E27FC236}">
                  <a16:creationId xmlns:a16="http://schemas.microsoft.com/office/drawing/2014/main" id="{8A026B20-0179-F67D-ABF6-B29A7FB72D70}"/>
                </a:ext>
              </a:extLst>
            </p:cNvPr>
            <p:cNvSpPr/>
            <p:nvPr/>
          </p:nvSpPr>
          <p:spPr>
            <a:xfrm>
              <a:off x="9016810" y="1227949"/>
              <a:ext cx="471170" cy="118110"/>
            </a:xfrm>
            <a:custGeom>
              <a:avLst/>
              <a:gdLst/>
              <a:ahLst/>
              <a:cxnLst/>
              <a:rect l="l" t="t" r="r" b="b"/>
              <a:pathLst>
                <a:path w="471170" h="118109">
                  <a:moveTo>
                    <a:pt x="470890" y="0"/>
                  </a:moveTo>
                  <a:lnTo>
                    <a:pt x="0" y="0"/>
                  </a:lnTo>
                  <a:lnTo>
                    <a:pt x="0" y="29819"/>
                  </a:lnTo>
                  <a:lnTo>
                    <a:pt x="0" y="59651"/>
                  </a:lnTo>
                  <a:lnTo>
                    <a:pt x="0" y="87896"/>
                  </a:lnTo>
                  <a:lnTo>
                    <a:pt x="0" y="117716"/>
                  </a:lnTo>
                  <a:lnTo>
                    <a:pt x="470890" y="117716"/>
                  </a:lnTo>
                  <a:lnTo>
                    <a:pt x="470890" y="87896"/>
                  </a:lnTo>
                  <a:lnTo>
                    <a:pt x="470890" y="59651"/>
                  </a:lnTo>
                  <a:lnTo>
                    <a:pt x="470890" y="29819"/>
                  </a:lnTo>
                  <a:lnTo>
                    <a:pt x="470890" y="0"/>
                  </a:lnTo>
                  <a:close/>
                </a:path>
              </a:pathLst>
            </a:custGeom>
            <a:solidFill>
              <a:srgbClr val="FFFFFF"/>
            </a:solidFill>
          </p:spPr>
          <p:txBody>
            <a:bodyPr wrap="square" lIns="0" tIns="0" rIns="0" bIns="0" rtlCol="0"/>
            <a:lstStyle/>
            <a:p>
              <a:endParaRPr/>
            </a:p>
          </p:txBody>
        </p:sp>
        <p:sp>
          <p:nvSpPr>
            <p:cNvPr id="32" name="object 42">
              <a:extLst>
                <a:ext uri="{FF2B5EF4-FFF2-40B4-BE49-F238E27FC236}">
                  <a16:creationId xmlns:a16="http://schemas.microsoft.com/office/drawing/2014/main" id="{C79A7CE2-F09B-36CD-E871-67570EB4D580}"/>
                </a:ext>
              </a:extLst>
            </p:cNvPr>
            <p:cNvSpPr/>
            <p:nvPr/>
          </p:nvSpPr>
          <p:spPr>
            <a:xfrm>
              <a:off x="9136113" y="1347235"/>
              <a:ext cx="351790" cy="0"/>
            </a:xfrm>
            <a:custGeom>
              <a:avLst/>
              <a:gdLst/>
              <a:ahLst/>
              <a:cxnLst/>
              <a:rect l="l" t="t" r="r" b="b"/>
              <a:pathLst>
                <a:path w="351790">
                  <a:moveTo>
                    <a:pt x="0" y="0"/>
                  </a:moveTo>
                  <a:lnTo>
                    <a:pt x="351586" y="0"/>
                  </a:lnTo>
                </a:path>
              </a:pathLst>
            </a:custGeom>
            <a:ln w="119291">
              <a:solidFill>
                <a:srgbClr val="FFFFFF"/>
              </a:solidFill>
            </a:ln>
          </p:spPr>
          <p:txBody>
            <a:bodyPr wrap="square" lIns="0" tIns="0" rIns="0" bIns="0" rtlCol="0"/>
            <a:lstStyle/>
            <a:p>
              <a:endParaRPr/>
            </a:p>
          </p:txBody>
        </p:sp>
        <p:sp>
          <p:nvSpPr>
            <p:cNvPr id="33" name="object 43">
              <a:extLst>
                <a:ext uri="{FF2B5EF4-FFF2-40B4-BE49-F238E27FC236}">
                  <a16:creationId xmlns:a16="http://schemas.microsoft.com/office/drawing/2014/main" id="{7AFE1EF9-859B-5130-0FB7-40A27D34394A}"/>
                </a:ext>
              </a:extLst>
            </p:cNvPr>
            <p:cNvSpPr/>
            <p:nvPr/>
          </p:nvSpPr>
          <p:spPr>
            <a:xfrm>
              <a:off x="9136113" y="1345663"/>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34" name="object 44">
              <a:extLst>
                <a:ext uri="{FF2B5EF4-FFF2-40B4-BE49-F238E27FC236}">
                  <a16:creationId xmlns:a16="http://schemas.microsoft.com/office/drawing/2014/main" id="{1056AEFF-1598-2B53-79B1-CCB5CAE7E954}"/>
                </a:ext>
              </a:extLst>
            </p:cNvPr>
            <p:cNvSpPr/>
            <p:nvPr/>
          </p:nvSpPr>
          <p:spPr>
            <a:xfrm>
              <a:off x="8784526" y="1227950"/>
              <a:ext cx="471170" cy="59690"/>
            </a:xfrm>
            <a:custGeom>
              <a:avLst/>
              <a:gdLst/>
              <a:ahLst/>
              <a:cxnLst/>
              <a:rect l="l" t="t" r="r" b="b"/>
              <a:pathLst>
                <a:path w="471170" h="59690">
                  <a:moveTo>
                    <a:pt x="0" y="59639"/>
                  </a:moveTo>
                  <a:lnTo>
                    <a:pt x="470877" y="59639"/>
                  </a:lnTo>
                  <a:lnTo>
                    <a:pt x="470877" y="0"/>
                  </a:lnTo>
                  <a:lnTo>
                    <a:pt x="0" y="0"/>
                  </a:lnTo>
                  <a:lnTo>
                    <a:pt x="0" y="59639"/>
                  </a:lnTo>
                  <a:close/>
                </a:path>
              </a:pathLst>
            </a:custGeom>
            <a:solidFill>
              <a:srgbClr val="FFFFFF"/>
            </a:solidFill>
          </p:spPr>
          <p:txBody>
            <a:bodyPr wrap="square" lIns="0" tIns="0" rIns="0" bIns="0" rtlCol="0"/>
            <a:lstStyle/>
            <a:p>
              <a:endParaRPr/>
            </a:p>
          </p:txBody>
        </p:sp>
        <p:sp>
          <p:nvSpPr>
            <p:cNvPr id="35" name="object 45">
              <a:extLst>
                <a:ext uri="{FF2B5EF4-FFF2-40B4-BE49-F238E27FC236}">
                  <a16:creationId xmlns:a16="http://schemas.microsoft.com/office/drawing/2014/main" id="{AE8AE4F9-041F-A681-C5F9-7A7BE98DE48A}"/>
                </a:ext>
              </a:extLst>
            </p:cNvPr>
            <p:cNvSpPr/>
            <p:nvPr/>
          </p:nvSpPr>
          <p:spPr>
            <a:xfrm>
              <a:off x="8903817" y="1316626"/>
              <a:ext cx="351790" cy="0"/>
            </a:xfrm>
            <a:custGeom>
              <a:avLst/>
              <a:gdLst/>
              <a:ahLst/>
              <a:cxnLst/>
              <a:rect l="l" t="t" r="r" b="b"/>
              <a:pathLst>
                <a:path w="351790">
                  <a:moveTo>
                    <a:pt x="0" y="0"/>
                  </a:moveTo>
                  <a:lnTo>
                    <a:pt x="351586" y="0"/>
                  </a:lnTo>
                </a:path>
              </a:pathLst>
            </a:custGeom>
            <a:ln w="58073">
              <a:solidFill>
                <a:srgbClr val="FFFFFF"/>
              </a:solidFill>
            </a:ln>
          </p:spPr>
          <p:txBody>
            <a:bodyPr wrap="square" lIns="0" tIns="0" rIns="0" bIns="0" rtlCol="0"/>
            <a:lstStyle/>
            <a:p>
              <a:endParaRPr/>
            </a:p>
          </p:txBody>
        </p:sp>
        <p:sp>
          <p:nvSpPr>
            <p:cNvPr id="36" name="object 46">
              <a:extLst>
                <a:ext uri="{FF2B5EF4-FFF2-40B4-BE49-F238E27FC236}">
                  <a16:creationId xmlns:a16="http://schemas.microsoft.com/office/drawing/2014/main" id="{00581FA3-C37D-D75B-DF56-67CCAECEBB52}"/>
                </a:ext>
              </a:extLst>
            </p:cNvPr>
            <p:cNvSpPr/>
            <p:nvPr/>
          </p:nvSpPr>
          <p:spPr>
            <a:xfrm>
              <a:off x="8784514" y="1258556"/>
              <a:ext cx="471170" cy="57785"/>
            </a:xfrm>
            <a:custGeom>
              <a:avLst/>
              <a:gdLst/>
              <a:ahLst/>
              <a:cxnLst/>
              <a:rect l="l" t="t" r="r" b="b"/>
              <a:pathLst>
                <a:path w="471170" h="57784">
                  <a:moveTo>
                    <a:pt x="470890" y="29032"/>
                  </a:moveTo>
                  <a:lnTo>
                    <a:pt x="0" y="29032"/>
                  </a:lnTo>
                  <a:lnTo>
                    <a:pt x="0" y="57289"/>
                  </a:lnTo>
                  <a:lnTo>
                    <a:pt x="470890" y="57289"/>
                  </a:lnTo>
                  <a:lnTo>
                    <a:pt x="470890" y="29032"/>
                  </a:lnTo>
                  <a:close/>
                </a:path>
                <a:path w="471170" h="57784">
                  <a:moveTo>
                    <a:pt x="470890" y="0"/>
                  </a:moveTo>
                  <a:lnTo>
                    <a:pt x="0" y="0"/>
                  </a:lnTo>
                  <a:lnTo>
                    <a:pt x="0" y="28257"/>
                  </a:lnTo>
                  <a:lnTo>
                    <a:pt x="470890" y="28257"/>
                  </a:lnTo>
                  <a:lnTo>
                    <a:pt x="470890" y="0"/>
                  </a:lnTo>
                  <a:close/>
                </a:path>
              </a:pathLst>
            </a:custGeom>
            <a:solidFill>
              <a:srgbClr val="FFFFFF"/>
            </a:solidFill>
          </p:spPr>
          <p:txBody>
            <a:bodyPr wrap="square" lIns="0" tIns="0" rIns="0" bIns="0" rtlCol="0"/>
            <a:lstStyle/>
            <a:p>
              <a:endParaRPr/>
            </a:p>
          </p:txBody>
        </p:sp>
        <p:sp>
          <p:nvSpPr>
            <p:cNvPr id="37" name="object 47">
              <a:extLst>
                <a:ext uri="{FF2B5EF4-FFF2-40B4-BE49-F238E27FC236}">
                  <a16:creationId xmlns:a16="http://schemas.microsoft.com/office/drawing/2014/main" id="{AF84B04C-5B83-4C5C-B501-34635C885399}"/>
                </a:ext>
              </a:extLst>
            </p:cNvPr>
            <p:cNvSpPr/>
            <p:nvPr/>
          </p:nvSpPr>
          <p:spPr>
            <a:xfrm>
              <a:off x="8552256" y="1345663"/>
              <a:ext cx="471170" cy="0"/>
            </a:xfrm>
            <a:custGeom>
              <a:avLst/>
              <a:gdLst/>
              <a:ahLst/>
              <a:cxnLst/>
              <a:rect l="l" t="t" r="r" b="b"/>
              <a:pathLst>
                <a:path w="471170">
                  <a:moveTo>
                    <a:pt x="351561" y="0"/>
                  </a:moveTo>
                  <a:lnTo>
                    <a:pt x="470852" y="0"/>
                  </a:lnTo>
                </a:path>
                <a:path w="471170">
                  <a:moveTo>
                    <a:pt x="0" y="0"/>
                  </a:moveTo>
                  <a:lnTo>
                    <a:pt x="119291" y="0"/>
                  </a:lnTo>
                </a:path>
              </a:pathLst>
            </a:custGeom>
            <a:ln w="116147">
              <a:solidFill>
                <a:srgbClr val="FFFFFF"/>
              </a:solidFill>
            </a:ln>
          </p:spPr>
          <p:txBody>
            <a:bodyPr wrap="square" lIns="0" tIns="0" rIns="0" bIns="0" rtlCol="0"/>
            <a:lstStyle/>
            <a:p>
              <a:endParaRPr/>
            </a:p>
          </p:txBody>
        </p:sp>
        <p:sp>
          <p:nvSpPr>
            <p:cNvPr id="38" name="object 48">
              <a:extLst>
                <a:ext uri="{FF2B5EF4-FFF2-40B4-BE49-F238E27FC236}">
                  <a16:creationId xmlns:a16="http://schemas.microsoft.com/office/drawing/2014/main" id="{8487131E-BE22-70F2-2ADD-DD329D9B78DC}"/>
                </a:ext>
              </a:extLst>
            </p:cNvPr>
            <p:cNvSpPr/>
            <p:nvPr/>
          </p:nvSpPr>
          <p:spPr>
            <a:xfrm>
              <a:off x="8552256" y="1229524"/>
              <a:ext cx="471170" cy="114935"/>
            </a:xfrm>
            <a:custGeom>
              <a:avLst/>
              <a:gdLst/>
              <a:ahLst/>
              <a:cxnLst/>
              <a:rect l="l" t="t" r="r" b="b"/>
              <a:pathLst>
                <a:path w="471170" h="114934">
                  <a:moveTo>
                    <a:pt x="470852" y="58077"/>
                  </a:moveTo>
                  <a:lnTo>
                    <a:pt x="0" y="58077"/>
                  </a:lnTo>
                  <a:lnTo>
                    <a:pt x="0" y="114579"/>
                  </a:lnTo>
                  <a:lnTo>
                    <a:pt x="470852" y="114579"/>
                  </a:lnTo>
                  <a:lnTo>
                    <a:pt x="470852" y="58077"/>
                  </a:lnTo>
                  <a:close/>
                </a:path>
                <a:path w="471170" h="114934">
                  <a:moveTo>
                    <a:pt x="470852" y="0"/>
                  </a:moveTo>
                  <a:lnTo>
                    <a:pt x="0" y="0"/>
                  </a:lnTo>
                  <a:lnTo>
                    <a:pt x="0" y="56502"/>
                  </a:lnTo>
                  <a:lnTo>
                    <a:pt x="470852" y="56502"/>
                  </a:lnTo>
                  <a:lnTo>
                    <a:pt x="470852" y="0"/>
                  </a:lnTo>
                  <a:close/>
                </a:path>
              </a:pathLst>
            </a:custGeom>
            <a:solidFill>
              <a:srgbClr val="FFFFFF"/>
            </a:solidFill>
          </p:spPr>
          <p:txBody>
            <a:bodyPr wrap="square" lIns="0" tIns="0" rIns="0" bIns="0" rtlCol="0"/>
            <a:lstStyle/>
            <a:p>
              <a:endParaRPr/>
            </a:p>
          </p:txBody>
        </p:sp>
        <p:sp>
          <p:nvSpPr>
            <p:cNvPr id="39" name="object 49">
              <a:extLst>
                <a:ext uri="{FF2B5EF4-FFF2-40B4-BE49-F238E27FC236}">
                  <a16:creationId xmlns:a16="http://schemas.microsoft.com/office/drawing/2014/main" id="{F6F4F1AC-9695-CF9E-EF22-BF6E6603FC29}"/>
                </a:ext>
              </a:extLst>
            </p:cNvPr>
            <p:cNvSpPr/>
            <p:nvPr/>
          </p:nvSpPr>
          <p:spPr>
            <a:xfrm>
              <a:off x="9136113"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DB6F3D"/>
            </a:solidFill>
          </p:spPr>
          <p:txBody>
            <a:bodyPr wrap="square" lIns="0" tIns="0" rIns="0" bIns="0" rtlCol="0"/>
            <a:lstStyle/>
            <a:p>
              <a:endParaRPr/>
            </a:p>
          </p:txBody>
        </p:sp>
        <p:sp>
          <p:nvSpPr>
            <p:cNvPr id="40" name="object 50">
              <a:extLst>
                <a:ext uri="{FF2B5EF4-FFF2-40B4-BE49-F238E27FC236}">
                  <a16:creationId xmlns:a16="http://schemas.microsoft.com/office/drawing/2014/main" id="{5F7A8079-21EB-6317-D473-37BFCE0A13EA}"/>
                </a:ext>
              </a:extLst>
            </p:cNvPr>
            <p:cNvSpPr/>
            <p:nvPr/>
          </p:nvSpPr>
          <p:spPr>
            <a:xfrm>
              <a:off x="9016822" y="995654"/>
              <a:ext cx="471170" cy="175895"/>
            </a:xfrm>
            <a:custGeom>
              <a:avLst/>
              <a:gdLst/>
              <a:ahLst/>
              <a:cxnLst/>
              <a:rect l="l" t="t" r="r" b="b"/>
              <a:pathLst>
                <a:path w="471170" h="175894">
                  <a:moveTo>
                    <a:pt x="470877" y="0"/>
                  </a:moveTo>
                  <a:lnTo>
                    <a:pt x="0" y="0"/>
                  </a:lnTo>
                  <a:lnTo>
                    <a:pt x="0" y="59639"/>
                  </a:lnTo>
                  <a:lnTo>
                    <a:pt x="0" y="116141"/>
                  </a:lnTo>
                  <a:lnTo>
                    <a:pt x="0" y="175793"/>
                  </a:lnTo>
                  <a:lnTo>
                    <a:pt x="470877" y="175793"/>
                  </a:lnTo>
                  <a:lnTo>
                    <a:pt x="470877" y="116141"/>
                  </a:lnTo>
                  <a:lnTo>
                    <a:pt x="470877" y="59639"/>
                  </a:lnTo>
                  <a:lnTo>
                    <a:pt x="470877" y="0"/>
                  </a:lnTo>
                  <a:close/>
                </a:path>
              </a:pathLst>
            </a:custGeom>
            <a:solidFill>
              <a:srgbClr val="FFFFFF"/>
            </a:solidFill>
          </p:spPr>
          <p:txBody>
            <a:bodyPr wrap="square" lIns="0" tIns="0" rIns="0" bIns="0" rtlCol="0"/>
            <a:lstStyle/>
            <a:p>
              <a:endParaRPr/>
            </a:p>
          </p:txBody>
        </p:sp>
        <p:sp>
          <p:nvSpPr>
            <p:cNvPr id="41" name="object 51">
              <a:extLst>
                <a:ext uri="{FF2B5EF4-FFF2-40B4-BE49-F238E27FC236}">
                  <a16:creationId xmlns:a16="http://schemas.microsoft.com/office/drawing/2014/main" id="{DF9CF3AF-404F-19DC-5F66-D21904817400}"/>
                </a:ext>
              </a:extLst>
            </p:cNvPr>
            <p:cNvSpPr/>
            <p:nvPr/>
          </p:nvSpPr>
          <p:spPr>
            <a:xfrm>
              <a:off x="9136113" y="1055293"/>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CF470A"/>
            </a:solidFill>
          </p:spPr>
          <p:txBody>
            <a:bodyPr wrap="square" lIns="0" tIns="0" rIns="0" bIns="0" rtlCol="0"/>
            <a:lstStyle/>
            <a:p>
              <a:endParaRPr/>
            </a:p>
          </p:txBody>
        </p:sp>
        <p:sp>
          <p:nvSpPr>
            <p:cNvPr id="42" name="object 52">
              <a:extLst>
                <a:ext uri="{FF2B5EF4-FFF2-40B4-BE49-F238E27FC236}">
                  <a16:creationId xmlns:a16="http://schemas.microsoft.com/office/drawing/2014/main" id="{1CACA211-20F4-A58A-B557-A99B7962D6E1}"/>
                </a:ext>
              </a:extLst>
            </p:cNvPr>
            <p:cNvSpPr/>
            <p:nvPr/>
          </p:nvSpPr>
          <p:spPr>
            <a:xfrm>
              <a:off x="8903817"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E48E64"/>
            </a:solidFill>
          </p:spPr>
          <p:txBody>
            <a:bodyPr wrap="square" lIns="0" tIns="0" rIns="0" bIns="0" rtlCol="0"/>
            <a:lstStyle/>
            <a:p>
              <a:endParaRPr/>
            </a:p>
          </p:txBody>
        </p:sp>
        <p:sp>
          <p:nvSpPr>
            <p:cNvPr id="43" name="object 53">
              <a:extLst>
                <a:ext uri="{FF2B5EF4-FFF2-40B4-BE49-F238E27FC236}">
                  <a16:creationId xmlns:a16="http://schemas.microsoft.com/office/drawing/2014/main" id="{7F8A6422-E8B7-E3CE-6CA4-AE70209BD6A4}"/>
                </a:ext>
              </a:extLst>
            </p:cNvPr>
            <p:cNvSpPr/>
            <p:nvPr/>
          </p:nvSpPr>
          <p:spPr>
            <a:xfrm>
              <a:off x="8671547" y="1287589"/>
              <a:ext cx="232410" cy="232410"/>
            </a:xfrm>
            <a:custGeom>
              <a:avLst/>
              <a:gdLst/>
              <a:ahLst/>
              <a:cxnLst/>
              <a:rect l="l" t="t" r="r" b="b"/>
              <a:pathLst>
                <a:path w="232409" h="232409">
                  <a:moveTo>
                    <a:pt x="232270" y="0"/>
                  </a:moveTo>
                  <a:lnTo>
                    <a:pt x="0" y="0"/>
                  </a:lnTo>
                  <a:lnTo>
                    <a:pt x="0" y="232295"/>
                  </a:lnTo>
                  <a:lnTo>
                    <a:pt x="232270" y="232295"/>
                  </a:lnTo>
                  <a:lnTo>
                    <a:pt x="232270" y="0"/>
                  </a:lnTo>
                  <a:close/>
                </a:path>
              </a:pathLst>
            </a:custGeom>
            <a:solidFill>
              <a:srgbClr val="EBAE8D"/>
            </a:solidFill>
          </p:spPr>
          <p:txBody>
            <a:bodyPr wrap="square" lIns="0" tIns="0" rIns="0" bIns="0" rtlCol="0"/>
            <a:lstStyle/>
            <a:p>
              <a:endParaRPr/>
            </a:p>
          </p:txBody>
        </p:sp>
        <p:sp>
          <p:nvSpPr>
            <p:cNvPr id="44" name="object 54">
              <a:extLst>
                <a:ext uri="{FF2B5EF4-FFF2-40B4-BE49-F238E27FC236}">
                  <a16:creationId xmlns:a16="http://schemas.microsoft.com/office/drawing/2014/main" id="{5EA1F9E1-9B5A-E3DF-2999-87CB82BDD91E}"/>
                </a:ext>
              </a:extLst>
            </p:cNvPr>
            <p:cNvSpPr/>
            <p:nvPr/>
          </p:nvSpPr>
          <p:spPr>
            <a:xfrm>
              <a:off x="413999" y="1753779"/>
              <a:ext cx="9936480" cy="350520"/>
            </a:xfrm>
            <a:custGeom>
              <a:avLst/>
              <a:gdLst/>
              <a:ahLst/>
              <a:cxnLst/>
              <a:rect l="l" t="t" r="r" b="b"/>
              <a:pathLst>
                <a:path w="9936480" h="350519">
                  <a:moveTo>
                    <a:pt x="0" y="0"/>
                  </a:moveTo>
                  <a:lnTo>
                    <a:pt x="7905953" y="0"/>
                  </a:lnTo>
                  <a:lnTo>
                    <a:pt x="7905953" y="125425"/>
                  </a:lnTo>
                  <a:lnTo>
                    <a:pt x="8136001" y="125425"/>
                  </a:lnTo>
                  <a:lnTo>
                    <a:pt x="8136001" y="349999"/>
                  </a:lnTo>
                  <a:lnTo>
                    <a:pt x="9306001" y="349999"/>
                  </a:lnTo>
                  <a:lnTo>
                    <a:pt x="9306001" y="0"/>
                  </a:lnTo>
                  <a:lnTo>
                    <a:pt x="9935997" y="0"/>
                  </a:lnTo>
                </a:path>
              </a:pathLst>
            </a:custGeom>
            <a:ln w="12700">
              <a:solidFill>
                <a:srgbClr val="CF470A"/>
              </a:solidFill>
            </a:ln>
          </p:spPr>
          <p:txBody>
            <a:bodyPr wrap="square" lIns="0" tIns="0" rIns="0" bIns="0" rtlCol="0"/>
            <a:lstStyle/>
            <a:p>
              <a:endParaRPr/>
            </a:p>
          </p:txBody>
        </p:sp>
        <p:sp>
          <p:nvSpPr>
            <p:cNvPr id="45" name="object 55">
              <a:extLst>
                <a:ext uri="{FF2B5EF4-FFF2-40B4-BE49-F238E27FC236}">
                  <a16:creationId xmlns:a16="http://schemas.microsoft.com/office/drawing/2014/main" id="{51DA5FD9-0406-E270-45F1-38411211F8A8}"/>
                </a:ext>
              </a:extLst>
            </p:cNvPr>
            <p:cNvSpPr/>
            <p:nvPr/>
          </p:nvSpPr>
          <p:spPr>
            <a:xfrm>
              <a:off x="5255983" y="1447723"/>
              <a:ext cx="279400" cy="78740"/>
            </a:xfrm>
            <a:custGeom>
              <a:avLst/>
              <a:gdLst/>
              <a:ahLst/>
              <a:cxnLst/>
              <a:rect l="l" t="t" r="r" b="b"/>
              <a:pathLst>
                <a:path w="279400" h="78740">
                  <a:moveTo>
                    <a:pt x="12458" y="685"/>
                  </a:moveTo>
                  <a:lnTo>
                    <a:pt x="11887" y="0"/>
                  </a:lnTo>
                  <a:lnTo>
                    <a:pt x="571" y="0"/>
                  </a:lnTo>
                  <a:lnTo>
                    <a:pt x="0" y="685"/>
                  </a:lnTo>
                  <a:lnTo>
                    <a:pt x="0" y="77711"/>
                  </a:lnTo>
                  <a:lnTo>
                    <a:pt x="571" y="78282"/>
                  </a:lnTo>
                  <a:lnTo>
                    <a:pt x="11887" y="78282"/>
                  </a:lnTo>
                  <a:lnTo>
                    <a:pt x="12458" y="77711"/>
                  </a:lnTo>
                  <a:lnTo>
                    <a:pt x="12458" y="77025"/>
                  </a:lnTo>
                  <a:lnTo>
                    <a:pt x="12458" y="685"/>
                  </a:lnTo>
                  <a:close/>
                </a:path>
                <a:path w="279400" h="78740">
                  <a:moveTo>
                    <a:pt x="108229" y="685"/>
                  </a:moveTo>
                  <a:lnTo>
                    <a:pt x="107543" y="0"/>
                  </a:lnTo>
                  <a:lnTo>
                    <a:pt x="96342" y="0"/>
                  </a:lnTo>
                  <a:lnTo>
                    <a:pt x="95656" y="685"/>
                  </a:lnTo>
                  <a:lnTo>
                    <a:pt x="95656" y="43535"/>
                  </a:lnTo>
                  <a:lnTo>
                    <a:pt x="95859" y="51409"/>
                  </a:lnTo>
                  <a:lnTo>
                    <a:pt x="96367" y="58661"/>
                  </a:lnTo>
                  <a:lnTo>
                    <a:pt x="97599" y="69596"/>
                  </a:lnTo>
                  <a:lnTo>
                    <a:pt x="96570" y="65138"/>
                  </a:lnTo>
                  <a:lnTo>
                    <a:pt x="93370" y="57137"/>
                  </a:lnTo>
                  <a:lnTo>
                    <a:pt x="62738" y="0"/>
                  </a:lnTo>
                  <a:lnTo>
                    <a:pt x="48120" y="0"/>
                  </a:lnTo>
                  <a:lnTo>
                    <a:pt x="47548" y="685"/>
                  </a:lnTo>
                  <a:lnTo>
                    <a:pt x="47548" y="77711"/>
                  </a:lnTo>
                  <a:lnTo>
                    <a:pt x="48120" y="78282"/>
                  </a:lnTo>
                  <a:lnTo>
                    <a:pt x="59436" y="78282"/>
                  </a:lnTo>
                  <a:lnTo>
                    <a:pt x="59994" y="39090"/>
                  </a:lnTo>
                  <a:lnTo>
                    <a:pt x="57950" y="12001"/>
                  </a:lnTo>
                  <a:lnTo>
                    <a:pt x="60350" y="19316"/>
                  </a:lnTo>
                  <a:lnTo>
                    <a:pt x="62966" y="25374"/>
                  </a:lnTo>
                  <a:lnTo>
                    <a:pt x="91198" y="77939"/>
                  </a:lnTo>
                  <a:lnTo>
                    <a:pt x="91884" y="78282"/>
                  </a:lnTo>
                  <a:lnTo>
                    <a:pt x="107543" y="78282"/>
                  </a:lnTo>
                  <a:lnTo>
                    <a:pt x="108229" y="77711"/>
                  </a:lnTo>
                  <a:lnTo>
                    <a:pt x="108229" y="77025"/>
                  </a:lnTo>
                  <a:lnTo>
                    <a:pt x="108229" y="685"/>
                  </a:lnTo>
                  <a:close/>
                </a:path>
                <a:path w="279400" h="78740">
                  <a:moveTo>
                    <a:pt x="155740" y="685"/>
                  </a:moveTo>
                  <a:lnTo>
                    <a:pt x="155168" y="0"/>
                  </a:lnTo>
                  <a:lnTo>
                    <a:pt x="143852" y="0"/>
                  </a:lnTo>
                  <a:lnTo>
                    <a:pt x="143294" y="685"/>
                  </a:lnTo>
                  <a:lnTo>
                    <a:pt x="143294" y="77711"/>
                  </a:lnTo>
                  <a:lnTo>
                    <a:pt x="143852" y="78282"/>
                  </a:lnTo>
                  <a:lnTo>
                    <a:pt x="155168" y="78282"/>
                  </a:lnTo>
                  <a:lnTo>
                    <a:pt x="155740" y="77711"/>
                  </a:lnTo>
                  <a:lnTo>
                    <a:pt x="155740" y="77025"/>
                  </a:lnTo>
                  <a:lnTo>
                    <a:pt x="155740" y="685"/>
                  </a:lnTo>
                  <a:close/>
                </a:path>
                <a:path w="279400" h="78740">
                  <a:moveTo>
                    <a:pt x="240538" y="685"/>
                  </a:moveTo>
                  <a:lnTo>
                    <a:pt x="239852" y="0"/>
                  </a:lnTo>
                  <a:lnTo>
                    <a:pt x="182372" y="0"/>
                  </a:lnTo>
                  <a:lnTo>
                    <a:pt x="181686" y="685"/>
                  </a:lnTo>
                  <a:lnTo>
                    <a:pt x="181686" y="10972"/>
                  </a:lnTo>
                  <a:lnTo>
                    <a:pt x="182372" y="11544"/>
                  </a:lnTo>
                  <a:lnTo>
                    <a:pt x="204876" y="11544"/>
                  </a:lnTo>
                  <a:lnTo>
                    <a:pt x="204876" y="77711"/>
                  </a:lnTo>
                  <a:lnTo>
                    <a:pt x="205562" y="78282"/>
                  </a:lnTo>
                  <a:lnTo>
                    <a:pt x="216763" y="78282"/>
                  </a:lnTo>
                  <a:lnTo>
                    <a:pt x="217335" y="77711"/>
                  </a:lnTo>
                  <a:lnTo>
                    <a:pt x="217335" y="11544"/>
                  </a:lnTo>
                  <a:lnTo>
                    <a:pt x="239852" y="11544"/>
                  </a:lnTo>
                  <a:lnTo>
                    <a:pt x="240538" y="10972"/>
                  </a:lnTo>
                  <a:lnTo>
                    <a:pt x="240538" y="10287"/>
                  </a:lnTo>
                  <a:lnTo>
                    <a:pt x="240538" y="685"/>
                  </a:lnTo>
                  <a:close/>
                </a:path>
                <a:path w="279400" h="78740">
                  <a:moveTo>
                    <a:pt x="278917" y="685"/>
                  </a:moveTo>
                  <a:lnTo>
                    <a:pt x="278345" y="0"/>
                  </a:lnTo>
                  <a:lnTo>
                    <a:pt x="267030" y="0"/>
                  </a:lnTo>
                  <a:lnTo>
                    <a:pt x="266458" y="685"/>
                  </a:lnTo>
                  <a:lnTo>
                    <a:pt x="266458" y="77711"/>
                  </a:lnTo>
                  <a:lnTo>
                    <a:pt x="267030" y="78282"/>
                  </a:lnTo>
                  <a:lnTo>
                    <a:pt x="278345" y="78282"/>
                  </a:lnTo>
                  <a:lnTo>
                    <a:pt x="278917" y="77711"/>
                  </a:lnTo>
                  <a:lnTo>
                    <a:pt x="278917" y="77025"/>
                  </a:lnTo>
                  <a:lnTo>
                    <a:pt x="278917" y="685"/>
                  </a:lnTo>
                  <a:close/>
                </a:path>
              </a:pathLst>
            </a:custGeom>
            <a:solidFill>
              <a:srgbClr val="231F20"/>
            </a:solidFill>
          </p:spPr>
          <p:txBody>
            <a:bodyPr wrap="square" lIns="0" tIns="0" rIns="0" bIns="0" rtlCol="0"/>
            <a:lstStyle/>
            <a:p>
              <a:endParaRPr/>
            </a:p>
          </p:txBody>
        </p:sp>
        <p:pic>
          <p:nvPicPr>
            <p:cNvPr id="46" name="object 56">
              <a:extLst>
                <a:ext uri="{FF2B5EF4-FFF2-40B4-BE49-F238E27FC236}">
                  <a16:creationId xmlns:a16="http://schemas.microsoft.com/office/drawing/2014/main" id="{C7A9CB21-6B6F-B5CE-EB65-C253869E1437}"/>
                </a:ext>
              </a:extLst>
            </p:cNvPr>
            <p:cNvPicPr/>
            <p:nvPr/>
          </p:nvPicPr>
          <p:blipFill>
            <a:blip r:embed="rId3" cstate="print"/>
            <a:stretch>
              <a:fillRect/>
            </a:stretch>
          </p:blipFill>
          <p:spPr>
            <a:xfrm>
              <a:off x="5562673" y="1447711"/>
              <a:ext cx="140893" cy="78286"/>
            </a:xfrm>
            <a:prstGeom prst="rect">
              <a:avLst/>
            </a:prstGeom>
          </p:spPr>
        </p:pic>
        <p:sp>
          <p:nvSpPr>
            <p:cNvPr id="47" name="object 57">
              <a:extLst>
                <a:ext uri="{FF2B5EF4-FFF2-40B4-BE49-F238E27FC236}">
                  <a16:creationId xmlns:a16="http://schemas.microsoft.com/office/drawing/2014/main" id="{2C0C4984-A1F9-99D2-DF43-8424789A6ADC}"/>
                </a:ext>
              </a:extLst>
            </p:cNvPr>
            <p:cNvSpPr/>
            <p:nvPr/>
          </p:nvSpPr>
          <p:spPr>
            <a:xfrm>
              <a:off x="5729488" y="1447713"/>
              <a:ext cx="12700" cy="78740"/>
            </a:xfrm>
            <a:custGeom>
              <a:avLst/>
              <a:gdLst/>
              <a:ahLst/>
              <a:cxnLst/>
              <a:rect l="l" t="t" r="r" b="b"/>
              <a:pathLst>
                <a:path w="12700" h="78740">
                  <a:moveTo>
                    <a:pt x="11887" y="0"/>
                  </a:moveTo>
                  <a:lnTo>
                    <a:pt x="571" y="0"/>
                  </a:lnTo>
                  <a:lnTo>
                    <a:pt x="0" y="685"/>
                  </a:lnTo>
                  <a:lnTo>
                    <a:pt x="0" y="77711"/>
                  </a:lnTo>
                  <a:lnTo>
                    <a:pt x="571" y="78282"/>
                  </a:lnTo>
                  <a:lnTo>
                    <a:pt x="11887" y="78282"/>
                  </a:lnTo>
                  <a:lnTo>
                    <a:pt x="12458" y="77711"/>
                  </a:lnTo>
                  <a:lnTo>
                    <a:pt x="12458" y="77025"/>
                  </a:lnTo>
                  <a:lnTo>
                    <a:pt x="12458" y="685"/>
                  </a:lnTo>
                  <a:lnTo>
                    <a:pt x="11887" y="0"/>
                  </a:lnTo>
                  <a:close/>
                </a:path>
              </a:pathLst>
            </a:custGeom>
            <a:solidFill>
              <a:srgbClr val="231F20"/>
            </a:solidFill>
          </p:spPr>
          <p:txBody>
            <a:bodyPr wrap="square" lIns="0" tIns="0" rIns="0" bIns="0" rtlCol="0"/>
            <a:lstStyle/>
            <a:p>
              <a:endParaRPr/>
            </a:p>
          </p:txBody>
        </p:sp>
        <p:pic>
          <p:nvPicPr>
            <p:cNvPr id="48" name="object 58">
              <a:extLst>
                <a:ext uri="{FF2B5EF4-FFF2-40B4-BE49-F238E27FC236}">
                  <a16:creationId xmlns:a16="http://schemas.microsoft.com/office/drawing/2014/main" id="{EE0471FA-B749-2217-82B7-CF9EEA8A14B3}"/>
                </a:ext>
              </a:extLst>
            </p:cNvPr>
            <p:cNvPicPr/>
            <p:nvPr/>
          </p:nvPicPr>
          <p:blipFill>
            <a:blip r:embed="rId4" cstate="print"/>
            <a:stretch>
              <a:fillRect/>
            </a:stretch>
          </p:blipFill>
          <p:spPr>
            <a:xfrm>
              <a:off x="5768346" y="1447713"/>
              <a:ext cx="67995" cy="78282"/>
            </a:xfrm>
            <a:prstGeom prst="rect">
              <a:avLst/>
            </a:prstGeom>
          </p:spPr>
        </p:pic>
        <p:sp>
          <p:nvSpPr>
            <p:cNvPr id="49" name="object 59">
              <a:extLst>
                <a:ext uri="{FF2B5EF4-FFF2-40B4-BE49-F238E27FC236}">
                  <a16:creationId xmlns:a16="http://schemas.microsoft.com/office/drawing/2014/main" id="{616CEBD3-4B19-AE51-7CC3-E9D1A4C64DDA}"/>
                </a:ext>
              </a:extLst>
            </p:cNvPr>
            <p:cNvSpPr/>
            <p:nvPr/>
          </p:nvSpPr>
          <p:spPr>
            <a:xfrm>
              <a:off x="5923280" y="1482114"/>
              <a:ext cx="17780" cy="18415"/>
            </a:xfrm>
            <a:custGeom>
              <a:avLst/>
              <a:gdLst/>
              <a:ahLst/>
              <a:cxnLst/>
              <a:rect l="l" t="t" r="r" b="b"/>
              <a:pathLst>
                <a:path w="17779" h="18415">
                  <a:moveTo>
                    <a:pt x="14973" y="0"/>
                  </a:moveTo>
                  <a:lnTo>
                    <a:pt x="11772" y="0"/>
                  </a:lnTo>
                  <a:lnTo>
                    <a:pt x="2514" y="0"/>
                  </a:lnTo>
                  <a:lnTo>
                    <a:pt x="0" y="2514"/>
                  </a:lnTo>
                  <a:lnTo>
                    <a:pt x="0" y="15646"/>
                  </a:lnTo>
                  <a:lnTo>
                    <a:pt x="2514" y="18173"/>
                  </a:lnTo>
                  <a:lnTo>
                    <a:pt x="14973" y="18173"/>
                  </a:lnTo>
                  <a:lnTo>
                    <a:pt x="17487" y="15646"/>
                  </a:lnTo>
                  <a:lnTo>
                    <a:pt x="17487" y="2514"/>
                  </a:lnTo>
                  <a:lnTo>
                    <a:pt x="14973" y="0"/>
                  </a:lnTo>
                  <a:close/>
                </a:path>
              </a:pathLst>
            </a:custGeom>
            <a:solidFill>
              <a:srgbClr val="231F20"/>
            </a:solidFill>
          </p:spPr>
          <p:txBody>
            <a:bodyPr wrap="square" lIns="0" tIns="0" rIns="0" bIns="0" rtlCol="0"/>
            <a:lstStyle/>
            <a:p>
              <a:endParaRPr/>
            </a:p>
          </p:txBody>
        </p:sp>
        <p:pic>
          <p:nvPicPr>
            <p:cNvPr id="50" name="object 60">
              <a:extLst>
                <a:ext uri="{FF2B5EF4-FFF2-40B4-BE49-F238E27FC236}">
                  <a16:creationId xmlns:a16="http://schemas.microsoft.com/office/drawing/2014/main" id="{4712E902-E97E-1982-F46C-BD2F9477A93F}"/>
                </a:ext>
              </a:extLst>
            </p:cNvPr>
            <p:cNvPicPr/>
            <p:nvPr/>
          </p:nvPicPr>
          <p:blipFill>
            <a:blip r:embed="rId5" cstate="print"/>
            <a:stretch>
              <a:fillRect/>
            </a:stretch>
          </p:blipFill>
          <p:spPr>
            <a:xfrm>
              <a:off x="6036523" y="1447711"/>
              <a:ext cx="232755" cy="78285"/>
            </a:xfrm>
            <a:prstGeom prst="rect">
              <a:avLst/>
            </a:prstGeom>
          </p:spPr>
        </p:pic>
        <p:sp>
          <p:nvSpPr>
            <p:cNvPr id="51" name="object 61">
              <a:extLst>
                <a:ext uri="{FF2B5EF4-FFF2-40B4-BE49-F238E27FC236}">
                  <a16:creationId xmlns:a16="http://schemas.microsoft.com/office/drawing/2014/main" id="{E632B260-826C-6848-B162-97C369E70728}"/>
                </a:ext>
              </a:extLst>
            </p:cNvPr>
            <p:cNvSpPr/>
            <p:nvPr/>
          </p:nvSpPr>
          <p:spPr>
            <a:xfrm>
              <a:off x="6297358" y="1447710"/>
              <a:ext cx="742315" cy="78740"/>
            </a:xfrm>
            <a:custGeom>
              <a:avLst/>
              <a:gdLst/>
              <a:ahLst/>
              <a:cxnLst/>
              <a:rect l="l" t="t" r="r" b="b"/>
              <a:pathLst>
                <a:path w="742315" h="78740">
                  <a:moveTo>
                    <a:pt x="44462" y="67437"/>
                  </a:moveTo>
                  <a:lnTo>
                    <a:pt x="43776" y="66865"/>
                  </a:lnTo>
                  <a:lnTo>
                    <a:pt x="12458" y="66865"/>
                  </a:lnTo>
                  <a:lnTo>
                    <a:pt x="12458" y="698"/>
                  </a:lnTo>
                  <a:lnTo>
                    <a:pt x="11887" y="12"/>
                  </a:lnTo>
                  <a:lnTo>
                    <a:pt x="584" y="12"/>
                  </a:lnTo>
                  <a:lnTo>
                    <a:pt x="0" y="698"/>
                  </a:lnTo>
                  <a:lnTo>
                    <a:pt x="0" y="77724"/>
                  </a:lnTo>
                  <a:lnTo>
                    <a:pt x="584" y="78295"/>
                  </a:lnTo>
                  <a:lnTo>
                    <a:pt x="43776" y="78295"/>
                  </a:lnTo>
                  <a:lnTo>
                    <a:pt x="44462" y="77724"/>
                  </a:lnTo>
                  <a:lnTo>
                    <a:pt x="44462" y="77038"/>
                  </a:lnTo>
                  <a:lnTo>
                    <a:pt x="44462" y="67437"/>
                  </a:lnTo>
                  <a:close/>
                </a:path>
                <a:path w="742315" h="78740">
                  <a:moveTo>
                    <a:pt x="83997" y="698"/>
                  </a:moveTo>
                  <a:lnTo>
                    <a:pt x="83426" y="12"/>
                  </a:lnTo>
                  <a:lnTo>
                    <a:pt x="72110" y="12"/>
                  </a:lnTo>
                  <a:lnTo>
                    <a:pt x="71539" y="698"/>
                  </a:lnTo>
                  <a:lnTo>
                    <a:pt x="71539" y="77724"/>
                  </a:lnTo>
                  <a:lnTo>
                    <a:pt x="72110" y="78295"/>
                  </a:lnTo>
                  <a:lnTo>
                    <a:pt x="83426" y="78295"/>
                  </a:lnTo>
                  <a:lnTo>
                    <a:pt x="83997" y="77724"/>
                  </a:lnTo>
                  <a:lnTo>
                    <a:pt x="83997" y="77038"/>
                  </a:lnTo>
                  <a:lnTo>
                    <a:pt x="83997" y="698"/>
                  </a:lnTo>
                  <a:close/>
                </a:path>
                <a:path w="742315" h="78740">
                  <a:moveTo>
                    <a:pt x="168783" y="698"/>
                  </a:moveTo>
                  <a:lnTo>
                    <a:pt x="168097" y="12"/>
                  </a:lnTo>
                  <a:lnTo>
                    <a:pt x="110617" y="12"/>
                  </a:lnTo>
                  <a:lnTo>
                    <a:pt x="109931" y="698"/>
                  </a:lnTo>
                  <a:lnTo>
                    <a:pt x="109931" y="10985"/>
                  </a:lnTo>
                  <a:lnTo>
                    <a:pt x="110617" y="11557"/>
                  </a:lnTo>
                  <a:lnTo>
                    <a:pt x="133121" y="11557"/>
                  </a:lnTo>
                  <a:lnTo>
                    <a:pt x="133121" y="77724"/>
                  </a:lnTo>
                  <a:lnTo>
                    <a:pt x="133819" y="78295"/>
                  </a:lnTo>
                  <a:lnTo>
                    <a:pt x="145021" y="78295"/>
                  </a:lnTo>
                  <a:lnTo>
                    <a:pt x="145580" y="77724"/>
                  </a:lnTo>
                  <a:lnTo>
                    <a:pt x="145580" y="11557"/>
                  </a:lnTo>
                  <a:lnTo>
                    <a:pt x="168097" y="11557"/>
                  </a:lnTo>
                  <a:lnTo>
                    <a:pt x="168783" y="10985"/>
                  </a:lnTo>
                  <a:lnTo>
                    <a:pt x="168783" y="10299"/>
                  </a:lnTo>
                  <a:lnTo>
                    <a:pt x="168783" y="698"/>
                  </a:lnTo>
                  <a:close/>
                </a:path>
                <a:path w="742315" h="78740">
                  <a:moveTo>
                    <a:pt x="242938" y="698"/>
                  </a:moveTo>
                  <a:lnTo>
                    <a:pt x="242252" y="12"/>
                  </a:lnTo>
                  <a:lnTo>
                    <a:pt x="195275" y="12"/>
                  </a:lnTo>
                  <a:lnTo>
                    <a:pt x="194703" y="698"/>
                  </a:lnTo>
                  <a:lnTo>
                    <a:pt x="194703" y="77724"/>
                  </a:lnTo>
                  <a:lnTo>
                    <a:pt x="195275" y="78295"/>
                  </a:lnTo>
                  <a:lnTo>
                    <a:pt x="242354" y="78295"/>
                  </a:lnTo>
                  <a:lnTo>
                    <a:pt x="242938" y="77724"/>
                  </a:lnTo>
                  <a:lnTo>
                    <a:pt x="242938" y="77038"/>
                  </a:lnTo>
                  <a:lnTo>
                    <a:pt x="242938" y="68237"/>
                  </a:lnTo>
                  <a:lnTo>
                    <a:pt x="242354" y="67665"/>
                  </a:lnTo>
                  <a:lnTo>
                    <a:pt x="207162" y="67665"/>
                  </a:lnTo>
                  <a:lnTo>
                    <a:pt x="207162" y="42875"/>
                  </a:lnTo>
                  <a:lnTo>
                    <a:pt x="242252" y="42875"/>
                  </a:lnTo>
                  <a:lnTo>
                    <a:pt x="242938" y="42176"/>
                  </a:lnTo>
                  <a:lnTo>
                    <a:pt x="242938" y="32816"/>
                  </a:lnTo>
                  <a:lnTo>
                    <a:pt x="242252" y="32245"/>
                  </a:lnTo>
                  <a:lnTo>
                    <a:pt x="207162" y="32245"/>
                  </a:lnTo>
                  <a:lnTo>
                    <a:pt x="207162" y="10642"/>
                  </a:lnTo>
                  <a:lnTo>
                    <a:pt x="242252" y="10642"/>
                  </a:lnTo>
                  <a:lnTo>
                    <a:pt x="242938" y="10071"/>
                  </a:lnTo>
                  <a:lnTo>
                    <a:pt x="242938" y="698"/>
                  </a:lnTo>
                  <a:close/>
                </a:path>
                <a:path w="742315" h="78740">
                  <a:moveTo>
                    <a:pt x="327152" y="698"/>
                  </a:moveTo>
                  <a:lnTo>
                    <a:pt x="326466" y="12"/>
                  </a:lnTo>
                  <a:lnTo>
                    <a:pt x="268986" y="12"/>
                  </a:lnTo>
                  <a:lnTo>
                    <a:pt x="268300" y="698"/>
                  </a:lnTo>
                  <a:lnTo>
                    <a:pt x="268300" y="10985"/>
                  </a:lnTo>
                  <a:lnTo>
                    <a:pt x="268986" y="11557"/>
                  </a:lnTo>
                  <a:lnTo>
                    <a:pt x="291503" y="11557"/>
                  </a:lnTo>
                  <a:lnTo>
                    <a:pt x="291503" y="77724"/>
                  </a:lnTo>
                  <a:lnTo>
                    <a:pt x="292188" y="78295"/>
                  </a:lnTo>
                  <a:lnTo>
                    <a:pt x="303390" y="78295"/>
                  </a:lnTo>
                  <a:lnTo>
                    <a:pt x="303949" y="77724"/>
                  </a:lnTo>
                  <a:lnTo>
                    <a:pt x="303949" y="11557"/>
                  </a:lnTo>
                  <a:lnTo>
                    <a:pt x="326466" y="11557"/>
                  </a:lnTo>
                  <a:lnTo>
                    <a:pt x="327152" y="10985"/>
                  </a:lnTo>
                  <a:lnTo>
                    <a:pt x="327152" y="10299"/>
                  </a:lnTo>
                  <a:lnTo>
                    <a:pt x="327152" y="698"/>
                  </a:lnTo>
                  <a:close/>
                </a:path>
                <a:path w="742315" h="78740">
                  <a:moveTo>
                    <a:pt x="431126" y="36918"/>
                  </a:moveTo>
                  <a:lnTo>
                    <a:pt x="428612" y="34404"/>
                  </a:lnTo>
                  <a:lnTo>
                    <a:pt x="425411" y="34404"/>
                  </a:lnTo>
                  <a:lnTo>
                    <a:pt x="416153" y="34404"/>
                  </a:lnTo>
                  <a:lnTo>
                    <a:pt x="413639" y="36918"/>
                  </a:lnTo>
                  <a:lnTo>
                    <a:pt x="413639" y="50050"/>
                  </a:lnTo>
                  <a:lnTo>
                    <a:pt x="416153" y="52578"/>
                  </a:lnTo>
                  <a:lnTo>
                    <a:pt x="428612" y="52578"/>
                  </a:lnTo>
                  <a:lnTo>
                    <a:pt x="431126" y="50050"/>
                  </a:lnTo>
                  <a:lnTo>
                    <a:pt x="431126" y="36918"/>
                  </a:lnTo>
                  <a:close/>
                </a:path>
                <a:path w="742315" h="78740">
                  <a:moveTo>
                    <a:pt x="575094" y="698"/>
                  </a:moveTo>
                  <a:lnTo>
                    <a:pt x="574408" y="12"/>
                  </a:lnTo>
                  <a:lnTo>
                    <a:pt x="527443" y="12"/>
                  </a:lnTo>
                  <a:lnTo>
                    <a:pt x="526872" y="698"/>
                  </a:lnTo>
                  <a:lnTo>
                    <a:pt x="526872" y="77724"/>
                  </a:lnTo>
                  <a:lnTo>
                    <a:pt x="527443" y="78295"/>
                  </a:lnTo>
                  <a:lnTo>
                    <a:pt x="538759" y="78295"/>
                  </a:lnTo>
                  <a:lnTo>
                    <a:pt x="539330" y="77724"/>
                  </a:lnTo>
                  <a:lnTo>
                    <a:pt x="539330" y="77038"/>
                  </a:lnTo>
                  <a:lnTo>
                    <a:pt x="539330" y="44805"/>
                  </a:lnTo>
                  <a:lnTo>
                    <a:pt x="574408" y="44805"/>
                  </a:lnTo>
                  <a:lnTo>
                    <a:pt x="575094" y="44132"/>
                  </a:lnTo>
                  <a:lnTo>
                    <a:pt x="575094" y="34759"/>
                  </a:lnTo>
                  <a:lnTo>
                    <a:pt x="574408" y="34175"/>
                  </a:lnTo>
                  <a:lnTo>
                    <a:pt x="539330" y="34175"/>
                  </a:lnTo>
                  <a:lnTo>
                    <a:pt x="539330" y="10642"/>
                  </a:lnTo>
                  <a:lnTo>
                    <a:pt x="574408" y="10642"/>
                  </a:lnTo>
                  <a:lnTo>
                    <a:pt x="575094" y="10071"/>
                  </a:lnTo>
                  <a:lnTo>
                    <a:pt x="575094" y="698"/>
                  </a:lnTo>
                  <a:close/>
                </a:path>
                <a:path w="742315" h="78740">
                  <a:moveTo>
                    <a:pt x="662508" y="77825"/>
                  </a:moveTo>
                  <a:lnTo>
                    <a:pt x="662457" y="77025"/>
                  </a:lnTo>
                  <a:lnTo>
                    <a:pt x="662292" y="76682"/>
                  </a:lnTo>
                  <a:lnTo>
                    <a:pt x="645109" y="47205"/>
                  </a:lnTo>
                  <a:lnTo>
                    <a:pt x="644448" y="46062"/>
                  </a:lnTo>
                  <a:lnTo>
                    <a:pt x="661708" y="25374"/>
                  </a:lnTo>
                  <a:lnTo>
                    <a:pt x="661708" y="21602"/>
                  </a:lnTo>
                  <a:lnTo>
                    <a:pt x="660095" y="12446"/>
                  </a:lnTo>
                  <a:lnTo>
                    <a:pt x="658850" y="10629"/>
                  </a:lnTo>
                  <a:lnTo>
                    <a:pt x="655472" y="5664"/>
                  </a:lnTo>
                  <a:lnTo>
                    <a:pt x="649249" y="2082"/>
                  </a:lnTo>
                  <a:lnTo>
                    <a:pt x="649249" y="15201"/>
                  </a:lnTo>
                  <a:lnTo>
                    <a:pt x="649249" y="32232"/>
                  </a:lnTo>
                  <a:lnTo>
                    <a:pt x="643432" y="36461"/>
                  </a:lnTo>
                  <a:lnTo>
                    <a:pt x="617029" y="36461"/>
                  </a:lnTo>
                  <a:lnTo>
                    <a:pt x="617029" y="10629"/>
                  </a:lnTo>
                  <a:lnTo>
                    <a:pt x="644804" y="10629"/>
                  </a:lnTo>
                  <a:lnTo>
                    <a:pt x="649249" y="15201"/>
                  </a:lnTo>
                  <a:lnTo>
                    <a:pt x="649249" y="2082"/>
                  </a:lnTo>
                  <a:lnTo>
                    <a:pt x="648157" y="1447"/>
                  </a:lnTo>
                  <a:lnTo>
                    <a:pt x="638505" y="0"/>
                  </a:lnTo>
                  <a:lnTo>
                    <a:pt x="605142" y="0"/>
                  </a:lnTo>
                  <a:lnTo>
                    <a:pt x="604570" y="698"/>
                  </a:lnTo>
                  <a:lnTo>
                    <a:pt x="604685" y="77825"/>
                  </a:lnTo>
                  <a:lnTo>
                    <a:pt x="605142" y="78282"/>
                  </a:lnTo>
                  <a:lnTo>
                    <a:pt x="616458" y="78282"/>
                  </a:lnTo>
                  <a:lnTo>
                    <a:pt x="616915" y="77825"/>
                  </a:lnTo>
                  <a:lnTo>
                    <a:pt x="617029" y="47205"/>
                  </a:lnTo>
                  <a:lnTo>
                    <a:pt x="632002" y="47205"/>
                  </a:lnTo>
                  <a:lnTo>
                    <a:pt x="648385" y="77139"/>
                  </a:lnTo>
                  <a:lnTo>
                    <a:pt x="648677" y="77711"/>
                  </a:lnTo>
                  <a:lnTo>
                    <a:pt x="649478" y="78282"/>
                  </a:lnTo>
                  <a:lnTo>
                    <a:pt x="662165" y="78282"/>
                  </a:lnTo>
                  <a:lnTo>
                    <a:pt x="662508" y="77825"/>
                  </a:lnTo>
                  <a:close/>
                </a:path>
                <a:path w="742315" h="78740">
                  <a:moveTo>
                    <a:pt x="741807" y="698"/>
                  </a:moveTo>
                  <a:lnTo>
                    <a:pt x="741121" y="12"/>
                  </a:lnTo>
                  <a:lnTo>
                    <a:pt x="694156" y="12"/>
                  </a:lnTo>
                  <a:lnTo>
                    <a:pt x="693572" y="698"/>
                  </a:lnTo>
                  <a:lnTo>
                    <a:pt x="693572" y="77724"/>
                  </a:lnTo>
                  <a:lnTo>
                    <a:pt x="694156" y="78295"/>
                  </a:lnTo>
                  <a:lnTo>
                    <a:pt x="741235" y="78295"/>
                  </a:lnTo>
                  <a:lnTo>
                    <a:pt x="741807" y="77724"/>
                  </a:lnTo>
                  <a:lnTo>
                    <a:pt x="741807" y="77038"/>
                  </a:lnTo>
                  <a:lnTo>
                    <a:pt x="741807" y="68237"/>
                  </a:lnTo>
                  <a:lnTo>
                    <a:pt x="741235" y="67665"/>
                  </a:lnTo>
                  <a:lnTo>
                    <a:pt x="706031" y="67665"/>
                  </a:lnTo>
                  <a:lnTo>
                    <a:pt x="706031" y="42875"/>
                  </a:lnTo>
                  <a:lnTo>
                    <a:pt x="741121" y="42875"/>
                  </a:lnTo>
                  <a:lnTo>
                    <a:pt x="741807" y="42176"/>
                  </a:lnTo>
                  <a:lnTo>
                    <a:pt x="741807" y="32816"/>
                  </a:lnTo>
                  <a:lnTo>
                    <a:pt x="741121" y="32245"/>
                  </a:lnTo>
                  <a:lnTo>
                    <a:pt x="706031" y="32245"/>
                  </a:lnTo>
                  <a:lnTo>
                    <a:pt x="706031" y="10642"/>
                  </a:lnTo>
                  <a:lnTo>
                    <a:pt x="741121" y="10642"/>
                  </a:lnTo>
                  <a:lnTo>
                    <a:pt x="741807" y="10071"/>
                  </a:lnTo>
                  <a:lnTo>
                    <a:pt x="741807" y="698"/>
                  </a:lnTo>
                  <a:close/>
                </a:path>
              </a:pathLst>
            </a:custGeom>
            <a:solidFill>
              <a:srgbClr val="231F20"/>
            </a:solidFill>
          </p:spPr>
          <p:txBody>
            <a:bodyPr wrap="square" lIns="0" tIns="0" rIns="0" bIns="0" rtlCol="0"/>
            <a:lstStyle/>
            <a:p>
              <a:endParaRPr/>
            </a:p>
          </p:txBody>
        </p:sp>
        <p:pic>
          <p:nvPicPr>
            <p:cNvPr id="52" name="object 62">
              <a:extLst>
                <a:ext uri="{FF2B5EF4-FFF2-40B4-BE49-F238E27FC236}">
                  <a16:creationId xmlns:a16="http://schemas.microsoft.com/office/drawing/2014/main" id="{B9C039DF-AF70-49D2-393E-9CA0F89971F7}"/>
                </a:ext>
              </a:extLst>
            </p:cNvPr>
            <p:cNvPicPr/>
            <p:nvPr/>
          </p:nvPicPr>
          <p:blipFill>
            <a:blip r:embed="rId6" cstate="print"/>
            <a:stretch>
              <a:fillRect/>
            </a:stretch>
          </p:blipFill>
          <p:spPr>
            <a:xfrm>
              <a:off x="7066806" y="1447713"/>
              <a:ext cx="83426" cy="78282"/>
            </a:xfrm>
            <a:prstGeom prst="rect">
              <a:avLst/>
            </a:prstGeom>
          </p:spPr>
        </p:pic>
        <p:sp>
          <p:nvSpPr>
            <p:cNvPr id="53" name="object 63">
              <a:extLst>
                <a:ext uri="{FF2B5EF4-FFF2-40B4-BE49-F238E27FC236}">
                  <a16:creationId xmlns:a16="http://schemas.microsoft.com/office/drawing/2014/main" id="{21B66E18-527A-5C39-95B1-DB76657F3D99}"/>
                </a:ext>
              </a:extLst>
            </p:cNvPr>
            <p:cNvSpPr/>
            <p:nvPr/>
          </p:nvSpPr>
          <p:spPr>
            <a:xfrm>
              <a:off x="7172147" y="1447710"/>
              <a:ext cx="191770" cy="78740"/>
            </a:xfrm>
            <a:custGeom>
              <a:avLst/>
              <a:gdLst/>
              <a:ahLst/>
              <a:cxnLst/>
              <a:rect l="l" t="t" r="r" b="b"/>
              <a:pathLst>
                <a:path w="191770" h="78740">
                  <a:moveTo>
                    <a:pt x="58851" y="698"/>
                  </a:moveTo>
                  <a:lnTo>
                    <a:pt x="58166" y="12"/>
                  </a:lnTo>
                  <a:lnTo>
                    <a:pt x="685" y="12"/>
                  </a:lnTo>
                  <a:lnTo>
                    <a:pt x="0" y="698"/>
                  </a:lnTo>
                  <a:lnTo>
                    <a:pt x="0" y="10985"/>
                  </a:lnTo>
                  <a:lnTo>
                    <a:pt x="685" y="11557"/>
                  </a:lnTo>
                  <a:lnTo>
                    <a:pt x="23190" y="11557"/>
                  </a:lnTo>
                  <a:lnTo>
                    <a:pt x="23190" y="77724"/>
                  </a:lnTo>
                  <a:lnTo>
                    <a:pt x="23888" y="78295"/>
                  </a:lnTo>
                  <a:lnTo>
                    <a:pt x="35090" y="78295"/>
                  </a:lnTo>
                  <a:lnTo>
                    <a:pt x="35648" y="77724"/>
                  </a:lnTo>
                  <a:lnTo>
                    <a:pt x="35648" y="11557"/>
                  </a:lnTo>
                  <a:lnTo>
                    <a:pt x="58166" y="11557"/>
                  </a:lnTo>
                  <a:lnTo>
                    <a:pt x="58851" y="10985"/>
                  </a:lnTo>
                  <a:lnTo>
                    <a:pt x="58851" y="10299"/>
                  </a:lnTo>
                  <a:lnTo>
                    <a:pt x="58851" y="698"/>
                  </a:lnTo>
                  <a:close/>
                </a:path>
                <a:path w="191770" h="78740">
                  <a:moveTo>
                    <a:pt x="97243" y="698"/>
                  </a:moveTo>
                  <a:lnTo>
                    <a:pt x="96672" y="12"/>
                  </a:lnTo>
                  <a:lnTo>
                    <a:pt x="85356" y="12"/>
                  </a:lnTo>
                  <a:lnTo>
                    <a:pt x="84785" y="698"/>
                  </a:lnTo>
                  <a:lnTo>
                    <a:pt x="84785" y="77724"/>
                  </a:lnTo>
                  <a:lnTo>
                    <a:pt x="85356" y="78295"/>
                  </a:lnTo>
                  <a:lnTo>
                    <a:pt x="96672" y="78295"/>
                  </a:lnTo>
                  <a:lnTo>
                    <a:pt x="97243" y="77724"/>
                  </a:lnTo>
                  <a:lnTo>
                    <a:pt x="97243" y="77038"/>
                  </a:lnTo>
                  <a:lnTo>
                    <a:pt x="97243" y="698"/>
                  </a:lnTo>
                  <a:close/>
                </a:path>
                <a:path w="191770" h="78740">
                  <a:moveTo>
                    <a:pt x="191287" y="24688"/>
                  </a:moveTo>
                  <a:lnTo>
                    <a:pt x="189496" y="14274"/>
                  </a:lnTo>
                  <a:lnTo>
                    <a:pt x="187096" y="10642"/>
                  </a:lnTo>
                  <a:lnTo>
                    <a:pt x="184365" y="6515"/>
                  </a:lnTo>
                  <a:lnTo>
                    <a:pt x="178828" y="3225"/>
                  </a:lnTo>
                  <a:lnTo>
                    <a:pt x="178828" y="15544"/>
                  </a:lnTo>
                  <a:lnTo>
                    <a:pt x="178828" y="62750"/>
                  </a:lnTo>
                  <a:lnTo>
                    <a:pt x="172542" y="67652"/>
                  </a:lnTo>
                  <a:lnTo>
                    <a:pt x="144780" y="67652"/>
                  </a:lnTo>
                  <a:lnTo>
                    <a:pt x="144780" y="10642"/>
                  </a:lnTo>
                  <a:lnTo>
                    <a:pt x="172542" y="10642"/>
                  </a:lnTo>
                  <a:lnTo>
                    <a:pt x="178828" y="15544"/>
                  </a:lnTo>
                  <a:lnTo>
                    <a:pt x="178828" y="3225"/>
                  </a:lnTo>
                  <a:lnTo>
                    <a:pt x="176237" y="1676"/>
                  </a:lnTo>
                  <a:lnTo>
                    <a:pt x="165455" y="0"/>
                  </a:lnTo>
                  <a:lnTo>
                    <a:pt x="132892" y="0"/>
                  </a:lnTo>
                  <a:lnTo>
                    <a:pt x="132321" y="698"/>
                  </a:lnTo>
                  <a:lnTo>
                    <a:pt x="132321" y="77724"/>
                  </a:lnTo>
                  <a:lnTo>
                    <a:pt x="132892" y="78282"/>
                  </a:lnTo>
                  <a:lnTo>
                    <a:pt x="165455" y="78282"/>
                  </a:lnTo>
                  <a:lnTo>
                    <a:pt x="191287" y="53606"/>
                  </a:lnTo>
                  <a:lnTo>
                    <a:pt x="191287" y="24688"/>
                  </a:lnTo>
                  <a:close/>
                </a:path>
              </a:pathLst>
            </a:custGeom>
            <a:solidFill>
              <a:srgbClr val="231F20"/>
            </a:solidFill>
          </p:spPr>
          <p:txBody>
            <a:bodyPr wrap="square" lIns="0" tIns="0" rIns="0" bIns="0" rtlCol="0"/>
            <a:lstStyle/>
            <a:p>
              <a:endParaRPr/>
            </a:p>
          </p:txBody>
        </p:sp>
      </p:grpSp>
    </p:spTree>
    <p:extLst>
      <p:ext uri="{BB962C8B-B14F-4D97-AF65-F5344CB8AC3E}">
        <p14:creationId xmlns:p14="http://schemas.microsoft.com/office/powerpoint/2010/main" val="4107311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D4804E-316C-40CC-9C0B-22CE9D85FDEC}"/>
              </a:ext>
            </a:extLst>
          </p:cNvPr>
          <p:cNvSpPr>
            <a:spLocks noGrp="1"/>
          </p:cNvSpPr>
          <p:nvPr>
            <p:ph type="title"/>
          </p:nvPr>
        </p:nvSpPr>
        <p:spPr>
          <a:xfrm>
            <a:off x="570807" y="-126378"/>
            <a:ext cx="10515600" cy="1325563"/>
          </a:xfrm>
        </p:spPr>
        <p:txBody>
          <a:bodyPr>
            <a:normAutofit/>
          </a:bodyPr>
          <a:lstStyle/>
          <a:p>
            <a:r>
              <a:rPr lang="en-US" sz="2800" b="1" dirty="0"/>
              <a:t>Fra </a:t>
            </a:r>
            <a:r>
              <a:rPr lang="en-US" sz="2800" b="1" dirty="0" err="1"/>
              <a:t>Havn</a:t>
            </a:r>
            <a:r>
              <a:rPr lang="en-US" sz="2800" b="1" dirty="0"/>
              <a:t> </a:t>
            </a:r>
            <a:r>
              <a:rPr lang="en-US" sz="2800" b="1" dirty="0" err="1"/>
              <a:t>til</a:t>
            </a:r>
            <a:r>
              <a:rPr lang="en-US" sz="2800" b="1" dirty="0"/>
              <a:t> Strand</a:t>
            </a:r>
            <a:endParaRPr lang="da-DK" sz="2800" b="1" dirty="0"/>
          </a:p>
        </p:txBody>
      </p:sp>
      <p:sp>
        <p:nvSpPr>
          <p:cNvPr id="3" name="Pladsholder til indhold 2">
            <a:extLst>
              <a:ext uri="{FF2B5EF4-FFF2-40B4-BE49-F238E27FC236}">
                <a16:creationId xmlns:a16="http://schemas.microsoft.com/office/drawing/2014/main" id="{77602BAE-8A89-479C-B88B-2393617760A6}"/>
              </a:ext>
            </a:extLst>
          </p:cNvPr>
          <p:cNvSpPr>
            <a:spLocks noGrp="1"/>
          </p:cNvSpPr>
          <p:nvPr>
            <p:ph idx="1"/>
          </p:nvPr>
        </p:nvSpPr>
        <p:spPr/>
        <p:txBody>
          <a:bodyPr>
            <a:normAutofit/>
          </a:bodyPr>
          <a:lstStyle/>
          <a:p>
            <a:pPr marL="0" indent="0">
              <a:buNone/>
            </a:pPr>
            <a:r>
              <a:rPr lang="en-US" sz="2000" b="1" dirty="0" err="1"/>
              <a:t>Næste</a:t>
            </a:r>
            <a:r>
              <a:rPr lang="en-US" sz="2000" b="1" dirty="0"/>
              <a:t> </a:t>
            </a:r>
            <a:r>
              <a:rPr lang="en-US" sz="2000" b="1" dirty="0" err="1"/>
              <a:t>skridt</a:t>
            </a:r>
            <a:endParaRPr lang="en-US" sz="2000" b="1" dirty="0"/>
          </a:p>
          <a:p>
            <a:pPr marL="457200" indent="-457200">
              <a:buFont typeface="+mj-lt"/>
              <a:buAutoNum type="arabicPeriod"/>
            </a:pPr>
            <a:r>
              <a:rPr lang="en-US" sz="2000" dirty="0" err="1"/>
              <a:t>Koordinere</a:t>
            </a:r>
            <a:r>
              <a:rPr lang="en-US" sz="2000" dirty="0"/>
              <a:t> med </a:t>
            </a:r>
            <a:r>
              <a:rPr lang="en-US" sz="2000" dirty="0" err="1"/>
              <a:t>Havnebygning</a:t>
            </a:r>
            <a:r>
              <a:rPr lang="en-US" sz="2000" dirty="0"/>
              <a:t> og </a:t>
            </a:r>
            <a:r>
              <a:rPr lang="en-US" sz="2000" dirty="0" err="1"/>
              <a:t>Honnørkajen</a:t>
            </a:r>
            <a:endParaRPr lang="en-US" sz="2000" dirty="0"/>
          </a:p>
          <a:p>
            <a:pPr marL="457200" indent="-457200">
              <a:buFont typeface="+mj-lt"/>
              <a:buAutoNum type="arabicPeriod"/>
            </a:pPr>
            <a:r>
              <a:rPr lang="en-US" sz="2000" dirty="0" err="1"/>
              <a:t>Udarbejde</a:t>
            </a:r>
            <a:r>
              <a:rPr lang="en-US" sz="2000" dirty="0"/>
              <a:t> </a:t>
            </a:r>
            <a:r>
              <a:rPr lang="en-US" sz="2000" dirty="0" err="1"/>
              <a:t>en</a:t>
            </a:r>
            <a:r>
              <a:rPr lang="en-US" sz="2000" dirty="0"/>
              <a:t> </a:t>
            </a:r>
            <a:r>
              <a:rPr lang="en-US" sz="2000" dirty="0" err="1"/>
              <a:t>detaljeret</a:t>
            </a:r>
            <a:r>
              <a:rPr lang="en-US" sz="2000" dirty="0"/>
              <a:t> </a:t>
            </a:r>
            <a:r>
              <a:rPr lang="en-US" sz="2000" dirty="0" err="1"/>
              <a:t>tidsplan</a:t>
            </a:r>
            <a:r>
              <a:rPr lang="en-US" sz="2000" dirty="0"/>
              <a:t> </a:t>
            </a:r>
          </a:p>
          <a:p>
            <a:pPr marL="457200" indent="-457200">
              <a:buFont typeface="+mj-lt"/>
              <a:buAutoNum type="arabicPeriod"/>
            </a:pPr>
            <a:r>
              <a:rPr lang="en-US" sz="2000" dirty="0" err="1"/>
              <a:t>Finde</a:t>
            </a:r>
            <a:r>
              <a:rPr lang="en-US" sz="2000" dirty="0"/>
              <a:t> </a:t>
            </a:r>
            <a:r>
              <a:rPr lang="en-US" sz="2000" dirty="0" err="1"/>
              <a:t>rådgiver</a:t>
            </a:r>
            <a:endParaRPr lang="en-US" sz="2000" dirty="0"/>
          </a:p>
          <a:p>
            <a:pPr marL="457200" indent="-457200">
              <a:buFont typeface="+mj-lt"/>
              <a:buAutoNum type="arabicPeriod"/>
            </a:pPr>
            <a:r>
              <a:rPr lang="en-US" sz="2000" dirty="0" err="1"/>
              <a:t>Inddragelse</a:t>
            </a:r>
            <a:r>
              <a:rPr lang="en-US" sz="2000" dirty="0"/>
              <a:t> </a:t>
            </a:r>
            <a:r>
              <a:rPr lang="en-US" sz="2000" dirty="0" err="1"/>
              <a:t>omkring</a:t>
            </a:r>
            <a:r>
              <a:rPr lang="en-US" sz="2000" dirty="0"/>
              <a:t> </a:t>
            </a:r>
            <a:r>
              <a:rPr lang="en-US" sz="2000" dirty="0" err="1"/>
              <a:t>udvikling</a:t>
            </a:r>
            <a:r>
              <a:rPr lang="en-US" sz="2000" dirty="0"/>
              <a:t> af </a:t>
            </a:r>
            <a:r>
              <a:rPr lang="en-US" sz="2000" dirty="0" err="1"/>
              <a:t>oplevelsesruten</a:t>
            </a:r>
            <a:endParaRPr lang="en-US" sz="2000" dirty="0"/>
          </a:p>
          <a:p>
            <a:pPr marL="457200" indent="-457200">
              <a:buFont typeface="+mj-lt"/>
              <a:buAutoNum type="arabicPeriod"/>
            </a:pPr>
            <a:r>
              <a:rPr lang="en-US" sz="2000" dirty="0" err="1"/>
              <a:t>Projektet</a:t>
            </a:r>
            <a:r>
              <a:rPr lang="en-US" sz="2000" dirty="0"/>
              <a:t>  </a:t>
            </a:r>
            <a:r>
              <a:rPr lang="en-US" sz="2000" dirty="0" err="1"/>
              <a:t>skal</a:t>
            </a:r>
            <a:r>
              <a:rPr lang="en-US" sz="2000" dirty="0"/>
              <a:t> </a:t>
            </a:r>
            <a:r>
              <a:rPr lang="en-US" sz="2000" dirty="0" err="1"/>
              <a:t>være</a:t>
            </a:r>
            <a:r>
              <a:rPr lang="en-US" sz="2000" dirty="0"/>
              <a:t> </a:t>
            </a:r>
            <a:r>
              <a:rPr lang="en-US" sz="2000" dirty="0" err="1"/>
              <a:t>færdigt</a:t>
            </a:r>
            <a:r>
              <a:rPr lang="en-US" sz="2000" dirty="0"/>
              <a:t> </a:t>
            </a:r>
            <a:r>
              <a:rPr lang="en-US" sz="2000" dirty="0" err="1"/>
              <a:t>inden</a:t>
            </a:r>
            <a:r>
              <a:rPr lang="en-US" sz="2000" dirty="0"/>
              <a:t> </a:t>
            </a:r>
            <a:r>
              <a:rPr lang="en-US" sz="2000" dirty="0" err="1"/>
              <a:t>udgangen</a:t>
            </a:r>
            <a:r>
              <a:rPr lang="en-US" sz="2000" dirty="0"/>
              <a:t> af 2026</a:t>
            </a:r>
          </a:p>
          <a:p>
            <a:pPr marL="457200" indent="-457200">
              <a:buFont typeface="+mj-lt"/>
              <a:buAutoNum type="arabicPeriod"/>
            </a:pPr>
            <a:endParaRPr lang="en-US" sz="2000" dirty="0"/>
          </a:p>
          <a:p>
            <a:pPr marL="457200" indent="-457200">
              <a:buFont typeface="+mj-lt"/>
              <a:buAutoNum type="arabicPeriod"/>
            </a:pPr>
            <a:endParaRPr lang="en-US" sz="2000" dirty="0"/>
          </a:p>
          <a:p>
            <a:pPr marL="457200" indent="-457200">
              <a:buFont typeface="+mj-lt"/>
              <a:buAutoNum type="arabicPeriod"/>
            </a:pPr>
            <a:endParaRPr lang="en-US" sz="2000" dirty="0"/>
          </a:p>
          <a:p>
            <a:pPr marL="457200" indent="-457200">
              <a:buFont typeface="+mj-lt"/>
              <a:buAutoNum type="arabicPeriod"/>
            </a:pPr>
            <a:endParaRPr lang="en-US" sz="1200" dirty="0"/>
          </a:p>
          <a:p>
            <a:pPr marL="914400" lvl="2" indent="0">
              <a:buNone/>
            </a:pPr>
            <a:endParaRPr lang="en-US" sz="1200" dirty="0"/>
          </a:p>
        </p:txBody>
      </p:sp>
      <p:grpSp>
        <p:nvGrpSpPr>
          <p:cNvPr id="4" name="object 14">
            <a:extLst>
              <a:ext uri="{FF2B5EF4-FFF2-40B4-BE49-F238E27FC236}">
                <a16:creationId xmlns:a16="http://schemas.microsoft.com/office/drawing/2014/main" id="{DAF547B8-3C5C-A1D2-26C8-DE85A59B3970}"/>
              </a:ext>
            </a:extLst>
          </p:cNvPr>
          <p:cNvGrpSpPr/>
          <p:nvPr/>
        </p:nvGrpSpPr>
        <p:grpSpPr>
          <a:xfrm>
            <a:off x="2745658" y="128264"/>
            <a:ext cx="9936480" cy="1108645"/>
            <a:chOff x="413999" y="995654"/>
            <a:chExt cx="9936480" cy="1108645"/>
          </a:xfrm>
        </p:grpSpPr>
        <p:sp>
          <p:nvSpPr>
            <p:cNvPr id="5" name="object 15">
              <a:extLst>
                <a:ext uri="{FF2B5EF4-FFF2-40B4-BE49-F238E27FC236}">
                  <a16:creationId xmlns:a16="http://schemas.microsoft.com/office/drawing/2014/main" id="{F7D2AF46-BE79-175E-A2B6-A4494F1B4D8A}"/>
                </a:ext>
              </a:extLst>
            </p:cNvPr>
            <p:cNvSpPr/>
            <p:nvPr/>
          </p:nvSpPr>
          <p:spPr>
            <a:xfrm>
              <a:off x="8552256" y="1752193"/>
              <a:ext cx="471170" cy="119380"/>
            </a:xfrm>
            <a:custGeom>
              <a:avLst/>
              <a:gdLst/>
              <a:ahLst/>
              <a:cxnLst/>
              <a:rect l="l" t="t" r="r" b="b"/>
              <a:pathLst>
                <a:path w="471170" h="119380">
                  <a:moveTo>
                    <a:pt x="119278" y="0"/>
                  </a:moveTo>
                  <a:lnTo>
                    <a:pt x="0" y="0"/>
                  </a:lnTo>
                  <a:lnTo>
                    <a:pt x="0" y="119291"/>
                  </a:lnTo>
                  <a:lnTo>
                    <a:pt x="119278" y="119291"/>
                  </a:lnTo>
                  <a:lnTo>
                    <a:pt x="119278" y="0"/>
                  </a:lnTo>
                  <a:close/>
                </a:path>
                <a:path w="471170" h="119380">
                  <a:moveTo>
                    <a:pt x="470852" y="12"/>
                  </a:moveTo>
                  <a:lnTo>
                    <a:pt x="351548" y="12"/>
                  </a:lnTo>
                  <a:lnTo>
                    <a:pt x="351548" y="119291"/>
                  </a:lnTo>
                  <a:lnTo>
                    <a:pt x="470852" y="119291"/>
                  </a:lnTo>
                  <a:lnTo>
                    <a:pt x="470852" y="12"/>
                  </a:lnTo>
                  <a:close/>
                </a:path>
              </a:pathLst>
            </a:custGeom>
            <a:solidFill>
              <a:srgbClr val="FFFFFF"/>
            </a:solidFill>
          </p:spPr>
          <p:txBody>
            <a:bodyPr wrap="square" lIns="0" tIns="0" rIns="0" bIns="0" rtlCol="0"/>
            <a:lstStyle/>
            <a:p>
              <a:endParaRPr/>
            </a:p>
          </p:txBody>
        </p:sp>
        <p:sp>
          <p:nvSpPr>
            <p:cNvPr id="6" name="object 16">
              <a:extLst>
                <a:ext uri="{FF2B5EF4-FFF2-40B4-BE49-F238E27FC236}">
                  <a16:creationId xmlns:a16="http://schemas.microsoft.com/office/drawing/2014/main" id="{21C81A6D-F063-34FD-386F-9634098B9CC3}"/>
                </a:ext>
              </a:extLst>
            </p:cNvPr>
            <p:cNvSpPr/>
            <p:nvPr/>
          </p:nvSpPr>
          <p:spPr>
            <a:xfrm>
              <a:off x="8319960" y="1811838"/>
              <a:ext cx="471170" cy="0"/>
            </a:xfrm>
            <a:custGeom>
              <a:avLst/>
              <a:gdLst/>
              <a:ahLst/>
              <a:cxnLst/>
              <a:rect l="l" t="t" r="r" b="b"/>
              <a:pathLst>
                <a:path w="471170">
                  <a:moveTo>
                    <a:pt x="0" y="0"/>
                  </a:moveTo>
                  <a:lnTo>
                    <a:pt x="470877" y="0"/>
                  </a:lnTo>
                </a:path>
              </a:pathLst>
            </a:custGeom>
            <a:ln w="119292">
              <a:solidFill>
                <a:srgbClr val="FFFFFF"/>
              </a:solidFill>
            </a:ln>
          </p:spPr>
          <p:txBody>
            <a:bodyPr wrap="square" lIns="0" tIns="0" rIns="0" bIns="0" rtlCol="0"/>
            <a:lstStyle/>
            <a:p>
              <a:endParaRPr/>
            </a:p>
          </p:txBody>
        </p:sp>
        <p:sp>
          <p:nvSpPr>
            <p:cNvPr id="7" name="object 17">
              <a:extLst>
                <a:ext uri="{FF2B5EF4-FFF2-40B4-BE49-F238E27FC236}">
                  <a16:creationId xmlns:a16="http://schemas.microsoft.com/office/drawing/2014/main" id="{E012C98A-42EC-0DE8-1571-E4B2FA4F988E}"/>
                </a:ext>
              </a:extLst>
            </p:cNvPr>
            <p:cNvSpPr/>
            <p:nvPr/>
          </p:nvSpPr>
          <p:spPr>
            <a:xfrm>
              <a:off x="9195759" y="1752192"/>
              <a:ext cx="0" cy="119380"/>
            </a:xfrm>
            <a:custGeom>
              <a:avLst/>
              <a:gdLst/>
              <a:ahLst/>
              <a:cxnLst/>
              <a:rect l="l" t="t" r="r" b="b"/>
              <a:pathLst>
                <a:path h="119380">
                  <a:moveTo>
                    <a:pt x="0" y="0"/>
                  </a:moveTo>
                  <a:lnTo>
                    <a:pt x="0" y="119292"/>
                  </a:lnTo>
                </a:path>
              </a:pathLst>
            </a:custGeom>
            <a:ln w="119291">
              <a:solidFill>
                <a:srgbClr val="FFFFFF"/>
              </a:solidFill>
            </a:ln>
          </p:spPr>
          <p:txBody>
            <a:bodyPr wrap="square" lIns="0" tIns="0" rIns="0" bIns="0" rtlCol="0"/>
            <a:lstStyle/>
            <a:p>
              <a:endParaRPr/>
            </a:p>
          </p:txBody>
        </p:sp>
        <p:sp>
          <p:nvSpPr>
            <p:cNvPr id="8" name="object 18">
              <a:extLst>
                <a:ext uri="{FF2B5EF4-FFF2-40B4-BE49-F238E27FC236}">
                  <a16:creationId xmlns:a16="http://schemas.microsoft.com/office/drawing/2014/main" id="{828ECE9F-915A-926C-96E2-E86CF4C23D39}"/>
                </a:ext>
              </a:extLst>
            </p:cNvPr>
            <p:cNvSpPr/>
            <p:nvPr/>
          </p:nvSpPr>
          <p:spPr>
            <a:xfrm>
              <a:off x="9016822" y="1632902"/>
              <a:ext cx="471170" cy="351790"/>
            </a:xfrm>
            <a:custGeom>
              <a:avLst/>
              <a:gdLst/>
              <a:ahLst/>
              <a:cxnLst/>
              <a:rect l="l" t="t" r="r" b="b"/>
              <a:pathLst>
                <a:path w="471170" h="351789">
                  <a:moveTo>
                    <a:pt x="119278" y="0"/>
                  </a:moveTo>
                  <a:lnTo>
                    <a:pt x="0" y="0"/>
                  </a:lnTo>
                  <a:lnTo>
                    <a:pt x="0" y="119291"/>
                  </a:lnTo>
                  <a:lnTo>
                    <a:pt x="119278" y="119291"/>
                  </a:lnTo>
                  <a:lnTo>
                    <a:pt x="119278" y="0"/>
                  </a:lnTo>
                  <a:close/>
                </a:path>
                <a:path w="471170" h="351789">
                  <a:moveTo>
                    <a:pt x="351586" y="119291"/>
                  </a:moveTo>
                  <a:lnTo>
                    <a:pt x="119291" y="119291"/>
                  </a:lnTo>
                  <a:lnTo>
                    <a:pt x="119291" y="235445"/>
                  </a:lnTo>
                  <a:lnTo>
                    <a:pt x="119291" y="238594"/>
                  </a:lnTo>
                  <a:lnTo>
                    <a:pt x="119291" y="351586"/>
                  </a:lnTo>
                  <a:lnTo>
                    <a:pt x="351586" y="351586"/>
                  </a:lnTo>
                  <a:lnTo>
                    <a:pt x="351586" y="238594"/>
                  </a:lnTo>
                  <a:lnTo>
                    <a:pt x="351586" y="235445"/>
                  </a:lnTo>
                  <a:lnTo>
                    <a:pt x="351586" y="119291"/>
                  </a:lnTo>
                  <a:close/>
                </a:path>
                <a:path w="471170" h="351789">
                  <a:moveTo>
                    <a:pt x="470877" y="12"/>
                  </a:moveTo>
                  <a:lnTo>
                    <a:pt x="351586" y="12"/>
                  </a:lnTo>
                  <a:lnTo>
                    <a:pt x="351586" y="119291"/>
                  </a:lnTo>
                  <a:lnTo>
                    <a:pt x="470877" y="119291"/>
                  </a:lnTo>
                  <a:lnTo>
                    <a:pt x="470877" y="12"/>
                  </a:lnTo>
                  <a:close/>
                </a:path>
              </a:pathLst>
            </a:custGeom>
            <a:solidFill>
              <a:srgbClr val="FFFFFF"/>
            </a:solidFill>
          </p:spPr>
          <p:txBody>
            <a:bodyPr wrap="square" lIns="0" tIns="0" rIns="0" bIns="0" rtlCol="0"/>
            <a:lstStyle/>
            <a:p>
              <a:endParaRPr/>
            </a:p>
          </p:txBody>
        </p:sp>
        <p:sp>
          <p:nvSpPr>
            <p:cNvPr id="9" name="object 19">
              <a:extLst>
                <a:ext uri="{FF2B5EF4-FFF2-40B4-BE49-F238E27FC236}">
                  <a16:creationId xmlns:a16="http://schemas.microsoft.com/office/drawing/2014/main" id="{36AFCE5E-72D7-F998-5DD4-247C6E7F91DF}"/>
                </a:ext>
              </a:extLst>
            </p:cNvPr>
            <p:cNvSpPr/>
            <p:nvPr/>
          </p:nvSpPr>
          <p:spPr>
            <a:xfrm>
              <a:off x="9136113" y="1956237"/>
              <a:ext cx="351790" cy="0"/>
            </a:xfrm>
            <a:custGeom>
              <a:avLst/>
              <a:gdLst/>
              <a:ahLst/>
              <a:cxnLst/>
              <a:rect l="l" t="t" r="r" b="b"/>
              <a:pathLst>
                <a:path w="351790">
                  <a:moveTo>
                    <a:pt x="0" y="0"/>
                  </a:moveTo>
                  <a:lnTo>
                    <a:pt x="351589" y="0"/>
                  </a:lnTo>
                </a:path>
              </a:pathLst>
            </a:custGeom>
            <a:ln w="56502">
              <a:solidFill>
                <a:srgbClr val="FFFFFF"/>
              </a:solidFill>
            </a:ln>
          </p:spPr>
          <p:txBody>
            <a:bodyPr wrap="square" lIns="0" tIns="0" rIns="0" bIns="0" rtlCol="0"/>
            <a:lstStyle/>
            <a:p>
              <a:endParaRPr/>
            </a:p>
          </p:txBody>
        </p:sp>
        <p:sp>
          <p:nvSpPr>
            <p:cNvPr id="10" name="object 20">
              <a:extLst>
                <a:ext uri="{FF2B5EF4-FFF2-40B4-BE49-F238E27FC236}">
                  <a16:creationId xmlns:a16="http://schemas.microsoft.com/office/drawing/2014/main" id="{6EFD1FF2-3870-8DE5-6D8D-0A8C514E8B34}"/>
                </a:ext>
              </a:extLst>
            </p:cNvPr>
            <p:cNvSpPr/>
            <p:nvPr/>
          </p:nvSpPr>
          <p:spPr>
            <a:xfrm>
              <a:off x="9016824" y="2014311"/>
              <a:ext cx="471170" cy="0"/>
            </a:xfrm>
            <a:custGeom>
              <a:avLst/>
              <a:gdLst/>
              <a:ahLst/>
              <a:cxnLst/>
              <a:rect l="l" t="t" r="r" b="b"/>
              <a:pathLst>
                <a:path w="471170">
                  <a:moveTo>
                    <a:pt x="0" y="0"/>
                  </a:moveTo>
                  <a:lnTo>
                    <a:pt x="470877" y="0"/>
                  </a:lnTo>
                </a:path>
              </a:pathLst>
            </a:custGeom>
            <a:ln w="56502">
              <a:solidFill>
                <a:srgbClr val="FFFFFF"/>
              </a:solidFill>
            </a:ln>
          </p:spPr>
          <p:txBody>
            <a:bodyPr wrap="square" lIns="0" tIns="0" rIns="0" bIns="0" rtlCol="0"/>
            <a:lstStyle/>
            <a:p>
              <a:endParaRPr/>
            </a:p>
          </p:txBody>
        </p:sp>
        <p:sp>
          <p:nvSpPr>
            <p:cNvPr id="11" name="object 21">
              <a:extLst>
                <a:ext uri="{FF2B5EF4-FFF2-40B4-BE49-F238E27FC236}">
                  <a16:creationId xmlns:a16="http://schemas.microsoft.com/office/drawing/2014/main" id="{5DEE65C1-8C54-08A2-A30B-DA7EA496179D}"/>
                </a:ext>
              </a:extLst>
            </p:cNvPr>
            <p:cNvSpPr/>
            <p:nvPr/>
          </p:nvSpPr>
          <p:spPr>
            <a:xfrm>
              <a:off x="9249117" y="1692548"/>
              <a:ext cx="471170" cy="0"/>
            </a:xfrm>
            <a:custGeom>
              <a:avLst/>
              <a:gdLst/>
              <a:ahLst/>
              <a:cxnLst/>
              <a:rect l="l" t="t" r="r" b="b"/>
              <a:pathLst>
                <a:path w="471170">
                  <a:moveTo>
                    <a:pt x="0" y="0"/>
                  </a:moveTo>
                  <a:lnTo>
                    <a:pt x="470877" y="0"/>
                  </a:lnTo>
                </a:path>
              </a:pathLst>
            </a:custGeom>
            <a:ln w="119291">
              <a:solidFill>
                <a:srgbClr val="FFFFFF"/>
              </a:solidFill>
            </a:ln>
          </p:spPr>
          <p:txBody>
            <a:bodyPr wrap="square" lIns="0" tIns="0" rIns="0" bIns="0" rtlCol="0"/>
            <a:lstStyle/>
            <a:p>
              <a:endParaRPr/>
            </a:p>
          </p:txBody>
        </p:sp>
        <p:sp>
          <p:nvSpPr>
            <p:cNvPr id="12" name="object 22">
              <a:extLst>
                <a:ext uri="{FF2B5EF4-FFF2-40B4-BE49-F238E27FC236}">
                  <a16:creationId xmlns:a16="http://schemas.microsoft.com/office/drawing/2014/main" id="{3C18C9F0-F75A-2B0E-D3B1-D8DA1E20C341}"/>
                </a:ext>
              </a:extLst>
            </p:cNvPr>
            <p:cNvSpPr/>
            <p:nvPr/>
          </p:nvSpPr>
          <p:spPr>
            <a:xfrm>
              <a:off x="9249117" y="1926414"/>
              <a:ext cx="471170" cy="0"/>
            </a:xfrm>
            <a:custGeom>
              <a:avLst/>
              <a:gdLst/>
              <a:ahLst/>
              <a:cxnLst/>
              <a:rect l="l" t="t" r="r" b="b"/>
              <a:pathLst>
                <a:path w="471170">
                  <a:moveTo>
                    <a:pt x="0" y="0"/>
                  </a:moveTo>
                  <a:lnTo>
                    <a:pt x="119291" y="0"/>
                  </a:lnTo>
                </a:path>
                <a:path w="471170">
                  <a:moveTo>
                    <a:pt x="351586" y="0"/>
                  </a:moveTo>
                  <a:lnTo>
                    <a:pt x="470877" y="0"/>
                  </a:lnTo>
                </a:path>
              </a:pathLst>
            </a:custGeom>
            <a:ln w="116146">
              <a:solidFill>
                <a:srgbClr val="FFFFFF"/>
              </a:solidFill>
            </a:ln>
          </p:spPr>
          <p:txBody>
            <a:bodyPr wrap="square" lIns="0" tIns="0" rIns="0" bIns="0" rtlCol="0"/>
            <a:lstStyle/>
            <a:p>
              <a:endParaRPr/>
            </a:p>
          </p:txBody>
        </p:sp>
        <p:sp>
          <p:nvSpPr>
            <p:cNvPr id="13" name="object 23">
              <a:extLst>
                <a:ext uri="{FF2B5EF4-FFF2-40B4-BE49-F238E27FC236}">
                  <a16:creationId xmlns:a16="http://schemas.microsoft.com/office/drawing/2014/main" id="{6D7F1B00-FD11-73D7-A53B-39115FA4C022}"/>
                </a:ext>
              </a:extLst>
            </p:cNvPr>
            <p:cNvSpPr/>
            <p:nvPr/>
          </p:nvSpPr>
          <p:spPr>
            <a:xfrm>
              <a:off x="8784514" y="1632902"/>
              <a:ext cx="935990" cy="410209"/>
            </a:xfrm>
            <a:custGeom>
              <a:avLst/>
              <a:gdLst/>
              <a:ahLst/>
              <a:cxnLst/>
              <a:rect l="l" t="t" r="r" b="b"/>
              <a:pathLst>
                <a:path w="935990" h="410210">
                  <a:moveTo>
                    <a:pt x="119303" y="0"/>
                  </a:moveTo>
                  <a:lnTo>
                    <a:pt x="0" y="0"/>
                  </a:lnTo>
                  <a:lnTo>
                    <a:pt x="0" y="119291"/>
                  </a:lnTo>
                  <a:lnTo>
                    <a:pt x="119303" y="119291"/>
                  </a:lnTo>
                  <a:lnTo>
                    <a:pt x="119303" y="0"/>
                  </a:lnTo>
                  <a:close/>
                </a:path>
                <a:path w="935990" h="410210">
                  <a:moveTo>
                    <a:pt x="935482" y="353161"/>
                  </a:moveTo>
                  <a:lnTo>
                    <a:pt x="464591" y="353161"/>
                  </a:lnTo>
                  <a:lnTo>
                    <a:pt x="464591" y="409663"/>
                  </a:lnTo>
                  <a:lnTo>
                    <a:pt x="935482" y="409663"/>
                  </a:lnTo>
                  <a:lnTo>
                    <a:pt x="935482" y="353161"/>
                  </a:lnTo>
                  <a:close/>
                </a:path>
                <a:path w="935990" h="410210">
                  <a:moveTo>
                    <a:pt x="935482" y="295084"/>
                  </a:moveTo>
                  <a:lnTo>
                    <a:pt x="464591" y="295084"/>
                  </a:lnTo>
                  <a:lnTo>
                    <a:pt x="464591" y="351599"/>
                  </a:lnTo>
                  <a:lnTo>
                    <a:pt x="935482" y="351599"/>
                  </a:lnTo>
                  <a:lnTo>
                    <a:pt x="935482" y="295084"/>
                  </a:lnTo>
                  <a:close/>
                </a:path>
              </a:pathLst>
            </a:custGeom>
            <a:solidFill>
              <a:srgbClr val="FFFFFF"/>
            </a:solidFill>
          </p:spPr>
          <p:txBody>
            <a:bodyPr wrap="square" lIns="0" tIns="0" rIns="0" bIns="0" rtlCol="0"/>
            <a:lstStyle/>
            <a:p>
              <a:endParaRPr/>
            </a:p>
          </p:txBody>
        </p:sp>
        <p:sp>
          <p:nvSpPr>
            <p:cNvPr id="14" name="object 24">
              <a:extLst>
                <a:ext uri="{FF2B5EF4-FFF2-40B4-BE49-F238E27FC236}">
                  <a16:creationId xmlns:a16="http://schemas.microsoft.com/office/drawing/2014/main" id="{1F234953-6C7A-07B4-C914-7F651B8F7123}"/>
                </a:ext>
              </a:extLst>
            </p:cNvPr>
            <p:cNvSpPr/>
            <p:nvPr/>
          </p:nvSpPr>
          <p:spPr>
            <a:xfrm>
              <a:off x="9136113" y="1926414"/>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15" name="object 25">
              <a:extLst>
                <a:ext uri="{FF2B5EF4-FFF2-40B4-BE49-F238E27FC236}">
                  <a16:creationId xmlns:a16="http://schemas.microsoft.com/office/drawing/2014/main" id="{910CB89B-D517-3843-504B-F40D76C7AC32}"/>
                </a:ext>
              </a:extLst>
            </p:cNvPr>
            <p:cNvSpPr/>
            <p:nvPr/>
          </p:nvSpPr>
          <p:spPr>
            <a:xfrm>
              <a:off x="8784526" y="1956237"/>
              <a:ext cx="471170" cy="58419"/>
            </a:xfrm>
            <a:custGeom>
              <a:avLst/>
              <a:gdLst/>
              <a:ahLst/>
              <a:cxnLst/>
              <a:rect l="l" t="t" r="r" b="b"/>
              <a:pathLst>
                <a:path w="471170" h="58419">
                  <a:moveTo>
                    <a:pt x="119287" y="0"/>
                  </a:moveTo>
                  <a:lnTo>
                    <a:pt x="470877" y="0"/>
                  </a:lnTo>
                </a:path>
                <a:path w="471170" h="58419">
                  <a:moveTo>
                    <a:pt x="0" y="58073"/>
                  </a:moveTo>
                  <a:lnTo>
                    <a:pt x="470877" y="58073"/>
                  </a:lnTo>
                </a:path>
              </a:pathLst>
            </a:custGeom>
            <a:ln w="56501">
              <a:solidFill>
                <a:srgbClr val="FFFFFF"/>
              </a:solidFill>
            </a:ln>
          </p:spPr>
          <p:txBody>
            <a:bodyPr wrap="square" lIns="0" tIns="0" rIns="0" bIns="0" rtlCol="0"/>
            <a:lstStyle/>
            <a:p>
              <a:endParaRPr/>
            </a:p>
          </p:txBody>
        </p:sp>
        <p:sp>
          <p:nvSpPr>
            <p:cNvPr id="16" name="object 26">
              <a:extLst>
                <a:ext uri="{FF2B5EF4-FFF2-40B4-BE49-F238E27FC236}">
                  <a16:creationId xmlns:a16="http://schemas.microsoft.com/office/drawing/2014/main" id="{FBB08B1B-3B69-9505-FAA8-F2B1691FBF65}"/>
                </a:ext>
              </a:extLst>
            </p:cNvPr>
            <p:cNvSpPr/>
            <p:nvPr/>
          </p:nvSpPr>
          <p:spPr>
            <a:xfrm>
              <a:off x="8671547" y="1692547"/>
              <a:ext cx="232410" cy="0"/>
            </a:xfrm>
            <a:custGeom>
              <a:avLst/>
              <a:gdLst/>
              <a:ahLst/>
              <a:cxnLst/>
              <a:rect l="l" t="t" r="r" b="b"/>
              <a:pathLst>
                <a:path w="232409">
                  <a:moveTo>
                    <a:pt x="0" y="0"/>
                  </a:moveTo>
                  <a:lnTo>
                    <a:pt x="232270" y="0"/>
                  </a:lnTo>
                </a:path>
              </a:pathLst>
            </a:custGeom>
            <a:ln w="119292">
              <a:solidFill>
                <a:srgbClr val="FFFFFF"/>
              </a:solidFill>
            </a:ln>
          </p:spPr>
          <p:txBody>
            <a:bodyPr wrap="square" lIns="0" tIns="0" rIns="0" bIns="0" rtlCol="0"/>
            <a:lstStyle/>
            <a:p>
              <a:endParaRPr/>
            </a:p>
          </p:txBody>
        </p:sp>
        <p:sp>
          <p:nvSpPr>
            <p:cNvPr id="17" name="object 27">
              <a:extLst>
                <a:ext uri="{FF2B5EF4-FFF2-40B4-BE49-F238E27FC236}">
                  <a16:creationId xmlns:a16="http://schemas.microsoft.com/office/drawing/2014/main" id="{D9CEDDFE-4180-BAA6-202E-2BD8AFA6A740}"/>
                </a:ext>
              </a:extLst>
            </p:cNvPr>
            <p:cNvSpPr/>
            <p:nvPr/>
          </p:nvSpPr>
          <p:spPr>
            <a:xfrm>
              <a:off x="8552244" y="1868347"/>
              <a:ext cx="471170" cy="174625"/>
            </a:xfrm>
            <a:custGeom>
              <a:avLst/>
              <a:gdLst/>
              <a:ahLst/>
              <a:cxnLst/>
              <a:rect l="l" t="t" r="r" b="b"/>
              <a:pathLst>
                <a:path w="471170" h="174625">
                  <a:moveTo>
                    <a:pt x="470852" y="117716"/>
                  </a:moveTo>
                  <a:lnTo>
                    <a:pt x="0" y="117716"/>
                  </a:lnTo>
                  <a:lnTo>
                    <a:pt x="0" y="174218"/>
                  </a:lnTo>
                  <a:lnTo>
                    <a:pt x="470852" y="174218"/>
                  </a:lnTo>
                  <a:lnTo>
                    <a:pt x="470852" y="117716"/>
                  </a:lnTo>
                  <a:close/>
                </a:path>
                <a:path w="471170" h="174625">
                  <a:moveTo>
                    <a:pt x="470852" y="0"/>
                  </a:moveTo>
                  <a:lnTo>
                    <a:pt x="351561" y="0"/>
                  </a:lnTo>
                  <a:lnTo>
                    <a:pt x="351561" y="59639"/>
                  </a:lnTo>
                  <a:lnTo>
                    <a:pt x="119291" y="59639"/>
                  </a:lnTo>
                  <a:lnTo>
                    <a:pt x="119291" y="0"/>
                  </a:lnTo>
                  <a:lnTo>
                    <a:pt x="0" y="0"/>
                  </a:lnTo>
                  <a:lnTo>
                    <a:pt x="0" y="59639"/>
                  </a:lnTo>
                  <a:lnTo>
                    <a:pt x="0" y="116141"/>
                  </a:lnTo>
                  <a:lnTo>
                    <a:pt x="119291" y="116141"/>
                  </a:lnTo>
                  <a:lnTo>
                    <a:pt x="351561" y="116141"/>
                  </a:lnTo>
                  <a:lnTo>
                    <a:pt x="470852" y="116141"/>
                  </a:lnTo>
                  <a:lnTo>
                    <a:pt x="470852" y="59639"/>
                  </a:lnTo>
                  <a:lnTo>
                    <a:pt x="470852" y="0"/>
                  </a:lnTo>
                  <a:close/>
                </a:path>
              </a:pathLst>
            </a:custGeom>
            <a:solidFill>
              <a:srgbClr val="FFFFFF"/>
            </a:solidFill>
          </p:spPr>
          <p:txBody>
            <a:bodyPr wrap="square" lIns="0" tIns="0" rIns="0" bIns="0" rtlCol="0"/>
            <a:lstStyle/>
            <a:p>
              <a:endParaRPr/>
            </a:p>
          </p:txBody>
        </p:sp>
        <p:sp>
          <p:nvSpPr>
            <p:cNvPr id="18" name="object 28">
              <a:extLst>
                <a:ext uri="{FF2B5EF4-FFF2-40B4-BE49-F238E27FC236}">
                  <a16:creationId xmlns:a16="http://schemas.microsoft.com/office/drawing/2014/main" id="{F3F528EA-366C-2EC0-000E-16C3C8B40E44}"/>
                </a:ext>
              </a:extLst>
            </p:cNvPr>
            <p:cNvSpPr/>
            <p:nvPr/>
          </p:nvSpPr>
          <p:spPr>
            <a:xfrm>
              <a:off x="8319960" y="1518319"/>
              <a:ext cx="1167765" cy="59690"/>
            </a:xfrm>
            <a:custGeom>
              <a:avLst/>
              <a:gdLst/>
              <a:ahLst/>
              <a:cxnLst/>
              <a:rect l="l" t="t" r="r" b="b"/>
              <a:pathLst>
                <a:path w="1167765" h="59690">
                  <a:moveTo>
                    <a:pt x="583857" y="0"/>
                  </a:moveTo>
                  <a:lnTo>
                    <a:pt x="703148" y="0"/>
                  </a:lnTo>
                </a:path>
                <a:path w="1167765" h="59690">
                  <a:moveTo>
                    <a:pt x="232295" y="59646"/>
                  </a:moveTo>
                  <a:lnTo>
                    <a:pt x="703148" y="59646"/>
                  </a:lnTo>
                </a:path>
                <a:path w="1167765" h="59690">
                  <a:moveTo>
                    <a:pt x="0" y="59646"/>
                  </a:moveTo>
                  <a:lnTo>
                    <a:pt x="470877" y="59646"/>
                  </a:lnTo>
                </a:path>
                <a:path w="1167765" h="59690">
                  <a:moveTo>
                    <a:pt x="464566" y="59646"/>
                  </a:moveTo>
                  <a:lnTo>
                    <a:pt x="935443" y="59646"/>
                  </a:lnTo>
                </a:path>
                <a:path w="1167765" h="59690">
                  <a:moveTo>
                    <a:pt x="696861" y="59646"/>
                  </a:moveTo>
                  <a:lnTo>
                    <a:pt x="1167739" y="59646"/>
                  </a:lnTo>
                </a:path>
                <a:path w="1167765" h="59690">
                  <a:moveTo>
                    <a:pt x="816152" y="0"/>
                  </a:moveTo>
                  <a:lnTo>
                    <a:pt x="935443" y="0"/>
                  </a:lnTo>
                </a:path>
                <a:path w="1167765" h="59690">
                  <a:moveTo>
                    <a:pt x="816152" y="0"/>
                  </a:moveTo>
                  <a:lnTo>
                    <a:pt x="1167739" y="0"/>
                  </a:lnTo>
                </a:path>
              </a:pathLst>
            </a:custGeom>
            <a:ln w="3175">
              <a:solidFill>
                <a:srgbClr val="FFFFFF"/>
              </a:solidFill>
            </a:ln>
          </p:spPr>
          <p:txBody>
            <a:bodyPr wrap="square" lIns="0" tIns="0" rIns="0" bIns="0" rtlCol="0"/>
            <a:lstStyle/>
            <a:p>
              <a:endParaRPr/>
            </a:p>
          </p:txBody>
        </p:sp>
        <p:sp>
          <p:nvSpPr>
            <p:cNvPr id="19" name="object 29">
              <a:extLst>
                <a:ext uri="{FF2B5EF4-FFF2-40B4-BE49-F238E27FC236}">
                  <a16:creationId xmlns:a16="http://schemas.microsoft.com/office/drawing/2014/main" id="{A5FCB027-CFC2-7374-F91A-27EA20630228}"/>
                </a:ext>
              </a:extLst>
            </p:cNvPr>
            <p:cNvSpPr/>
            <p:nvPr/>
          </p:nvSpPr>
          <p:spPr>
            <a:xfrm>
              <a:off x="9016810" y="1519897"/>
              <a:ext cx="471170" cy="119380"/>
            </a:xfrm>
            <a:custGeom>
              <a:avLst/>
              <a:gdLst/>
              <a:ahLst/>
              <a:cxnLst/>
              <a:rect l="l" t="t" r="r" b="b"/>
              <a:pathLst>
                <a:path w="471170" h="119380">
                  <a:moveTo>
                    <a:pt x="119291" y="0"/>
                  </a:moveTo>
                  <a:lnTo>
                    <a:pt x="0" y="0"/>
                  </a:lnTo>
                  <a:lnTo>
                    <a:pt x="0" y="119278"/>
                  </a:lnTo>
                  <a:lnTo>
                    <a:pt x="119291" y="119278"/>
                  </a:lnTo>
                  <a:lnTo>
                    <a:pt x="119291" y="0"/>
                  </a:lnTo>
                  <a:close/>
                </a:path>
                <a:path w="471170" h="119380">
                  <a:moveTo>
                    <a:pt x="470890" y="0"/>
                  </a:moveTo>
                  <a:lnTo>
                    <a:pt x="351599" y="0"/>
                  </a:lnTo>
                  <a:lnTo>
                    <a:pt x="351599" y="119278"/>
                  </a:lnTo>
                  <a:lnTo>
                    <a:pt x="470890" y="119278"/>
                  </a:lnTo>
                  <a:lnTo>
                    <a:pt x="470890" y="0"/>
                  </a:lnTo>
                  <a:close/>
                </a:path>
              </a:pathLst>
            </a:custGeom>
            <a:solidFill>
              <a:srgbClr val="FFFFFF"/>
            </a:solidFill>
          </p:spPr>
          <p:txBody>
            <a:bodyPr wrap="square" lIns="0" tIns="0" rIns="0" bIns="0" rtlCol="0"/>
            <a:lstStyle/>
            <a:p>
              <a:endParaRPr/>
            </a:p>
          </p:txBody>
        </p:sp>
        <p:sp>
          <p:nvSpPr>
            <p:cNvPr id="20" name="object 30">
              <a:extLst>
                <a:ext uri="{FF2B5EF4-FFF2-40B4-BE49-F238E27FC236}">
                  <a16:creationId xmlns:a16="http://schemas.microsoft.com/office/drawing/2014/main" id="{90654776-4E34-3403-79E9-691093AD06B4}"/>
                </a:ext>
              </a:extLst>
            </p:cNvPr>
            <p:cNvSpPr/>
            <p:nvPr/>
          </p:nvSpPr>
          <p:spPr>
            <a:xfrm>
              <a:off x="8319960" y="1518319"/>
              <a:ext cx="471170" cy="0"/>
            </a:xfrm>
            <a:custGeom>
              <a:avLst/>
              <a:gdLst/>
              <a:ahLst/>
              <a:cxnLst/>
              <a:rect l="l" t="t" r="r" b="b"/>
              <a:pathLst>
                <a:path w="471170">
                  <a:moveTo>
                    <a:pt x="232295" y="0"/>
                  </a:moveTo>
                  <a:lnTo>
                    <a:pt x="351586" y="0"/>
                  </a:lnTo>
                </a:path>
                <a:path w="471170">
                  <a:moveTo>
                    <a:pt x="0" y="0"/>
                  </a:moveTo>
                  <a:lnTo>
                    <a:pt x="470877" y="0"/>
                  </a:lnTo>
                </a:path>
              </a:pathLst>
            </a:custGeom>
            <a:ln w="3175">
              <a:solidFill>
                <a:srgbClr val="FFFFFF"/>
              </a:solidFill>
            </a:ln>
          </p:spPr>
          <p:txBody>
            <a:bodyPr wrap="square" lIns="0" tIns="0" rIns="0" bIns="0" rtlCol="0"/>
            <a:lstStyle/>
            <a:p>
              <a:endParaRPr/>
            </a:p>
          </p:txBody>
        </p:sp>
        <p:sp>
          <p:nvSpPr>
            <p:cNvPr id="21" name="object 31">
              <a:extLst>
                <a:ext uri="{FF2B5EF4-FFF2-40B4-BE49-F238E27FC236}">
                  <a16:creationId xmlns:a16="http://schemas.microsoft.com/office/drawing/2014/main" id="{D01ED55D-1D19-F7F5-99EB-72E2FEAF00C2}"/>
                </a:ext>
              </a:extLst>
            </p:cNvPr>
            <p:cNvSpPr/>
            <p:nvPr/>
          </p:nvSpPr>
          <p:spPr>
            <a:xfrm>
              <a:off x="8671547" y="1519897"/>
              <a:ext cx="232410" cy="119380"/>
            </a:xfrm>
            <a:custGeom>
              <a:avLst/>
              <a:gdLst/>
              <a:ahLst/>
              <a:cxnLst/>
              <a:rect l="l" t="t" r="r" b="b"/>
              <a:pathLst>
                <a:path w="232409" h="119380">
                  <a:moveTo>
                    <a:pt x="232270" y="0"/>
                  </a:moveTo>
                  <a:lnTo>
                    <a:pt x="112966" y="0"/>
                  </a:lnTo>
                  <a:lnTo>
                    <a:pt x="0" y="0"/>
                  </a:lnTo>
                  <a:lnTo>
                    <a:pt x="0" y="119278"/>
                  </a:lnTo>
                  <a:lnTo>
                    <a:pt x="112966" y="119278"/>
                  </a:lnTo>
                  <a:lnTo>
                    <a:pt x="232270" y="119278"/>
                  </a:lnTo>
                  <a:lnTo>
                    <a:pt x="232270" y="0"/>
                  </a:lnTo>
                  <a:close/>
                </a:path>
              </a:pathLst>
            </a:custGeom>
            <a:solidFill>
              <a:srgbClr val="FFFFFF"/>
            </a:solidFill>
          </p:spPr>
          <p:txBody>
            <a:bodyPr wrap="square" lIns="0" tIns="0" rIns="0" bIns="0" rtlCol="0"/>
            <a:lstStyle/>
            <a:p>
              <a:endParaRPr/>
            </a:p>
          </p:txBody>
        </p:sp>
        <p:sp>
          <p:nvSpPr>
            <p:cNvPr id="22" name="object 32">
              <a:extLst>
                <a:ext uri="{FF2B5EF4-FFF2-40B4-BE49-F238E27FC236}">
                  <a16:creationId xmlns:a16="http://schemas.microsoft.com/office/drawing/2014/main" id="{F69FE0E6-57DF-9F43-00FC-3715AC7049EE}"/>
                </a:ext>
              </a:extLst>
            </p:cNvPr>
            <p:cNvSpPr/>
            <p:nvPr/>
          </p:nvSpPr>
          <p:spPr>
            <a:xfrm>
              <a:off x="8671547" y="1519897"/>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73C167"/>
            </a:solidFill>
          </p:spPr>
          <p:txBody>
            <a:bodyPr wrap="square" lIns="0" tIns="0" rIns="0" bIns="0" rtlCol="0"/>
            <a:lstStyle/>
            <a:p>
              <a:endParaRPr/>
            </a:p>
          </p:txBody>
        </p:sp>
        <p:sp>
          <p:nvSpPr>
            <p:cNvPr id="23" name="object 33">
              <a:extLst>
                <a:ext uri="{FF2B5EF4-FFF2-40B4-BE49-F238E27FC236}">
                  <a16:creationId xmlns:a16="http://schemas.microsoft.com/office/drawing/2014/main" id="{52D49A73-BEAB-C7CF-2297-EBC7015C9EF2}"/>
                </a:ext>
              </a:extLst>
            </p:cNvPr>
            <p:cNvSpPr/>
            <p:nvPr/>
          </p:nvSpPr>
          <p:spPr>
            <a:xfrm>
              <a:off x="8439251"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3B649"/>
            </a:solidFill>
          </p:spPr>
          <p:txBody>
            <a:bodyPr wrap="square" lIns="0" tIns="0" rIns="0" bIns="0" rtlCol="0"/>
            <a:lstStyle/>
            <a:p>
              <a:endParaRPr/>
            </a:p>
          </p:txBody>
        </p:sp>
        <p:sp>
          <p:nvSpPr>
            <p:cNvPr id="24" name="object 34">
              <a:extLst>
                <a:ext uri="{FF2B5EF4-FFF2-40B4-BE49-F238E27FC236}">
                  <a16:creationId xmlns:a16="http://schemas.microsoft.com/office/drawing/2014/main" id="{525D964A-E4A1-0B44-B385-98DFD5A56050}"/>
                </a:ext>
              </a:extLst>
            </p:cNvPr>
            <p:cNvSpPr/>
            <p:nvPr/>
          </p:nvSpPr>
          <p:spPr>
            <a:xfrm>
              <a:off x="8903817"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95CE8B"/>
            </a:solidFill>
          </p:spPr>
          <p:txBody>
            <a:bodyPr wrap="square" lIns="0" tIns="0" rIns="0" bIns="0" rtlCol="0"/>
            <a:lstStyle/>
            <a:p>
              <a:endParaRPr/>
            </a:p>
          </p:txBody>
        </p:sp>
        <p:sp>
          <p:nvSpPr>
            <p:cNvPr id="25" name="object 35">
              <a:extLst>
                <a:ext uri="{FF2B5EF4-FFF2-40B4-BE49-F238E27FC236}">
                  <a16:creationId xmlns:a16="http://schemas.microsoft.com/office/drawing/2014/main" id="{6C6BB4DF-8C07-1AE0-A4D0-78CAE371B8CA}"/>
                </a:ext>
              </a:extLst>
            </p:cNvPr>
            <p:cNvSpPr/>
            <p:nvPr/>
          </p:nvSpPr>
          <p:spPr>
            <a:xfrm>
              <a:off x="9136113"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B8DDAE"/>
            </a:solidFill>
          </p:spPr>
          <p:txBody>
            <a:bodyPr wrap="square" lIns="0" tIns="0" rIns="0" bIns="0" rtlCol="0"/>
            <a:lstStyle/>
            <a:p>
              <a:endParaRPr/>
            </a:p>
          </p:txBody>
        </p:sp>
        <p:sp>
          <p:nvSpPr>
            <p:cNvPr id="26" name="object 36">
              <a:extLst>
                <a:ext uri="{FF2B5EF4-FFF2-40B4-BE49-F238E27FC236}">
                  <a16:creationId xmlns:a16="http://schemas.microsoft.com/office/drawing/2014/main" id="{71F99645-7F54-6493-4737-A34C61E767EC}"/>
                </a:ext>
              </a:extLst>
            </p:cNvPr>
            <p:cNvSpPr/>
            <p:nvPr/>
          </p:nvSpPr>
          <p:spPr>
            <a:xfrm>
              <a:off x="9136116"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26C8F"/>
            </a:solidFill>
          </p:spPr>
          <p:txBody>
            <a:bodyPr wrap="square" lIns="0" tIns="0" rIns="0" bIns="0" rtlCol="0"/>
            <a:lstStyle/>
            <a:p>
              <a:endParaRPr/>
            </a:p>
          </p:txBody>
        </p:sp>
        <p:sp>
          <p:nvSpPr>
            <p:cNvPr id="27" name="object 37">
              <a:extLst>
                <a:ext uri="{FF2B5EF4-FFF2-40B4-BE49-F238E27FC236}">
                  <a16:creationId xmlns:a16="http://schemas.microsoft.com/office/drawing/2014/main" id="{BEAB3825-0E93-34C4-6347-6FDCD8404F9D}"/>
                </a:ext>
              </a:extLst>
            </p:cNvPr>
            <p:cNvSpPr/>
            <p:nvPr/>
          </p:nvSpPr>
          <p:spPr>
            <a:xfrm>
              <a:off x="9368408" y="1752193"/>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00577E"/>
            </a:solidFill>
          </p:spPr>
          <p:txBody>
            <a:bodyPr wrap="square" lIns="0" tIns="0" rIns="0" bIns="0" rtlCol="0"/>
            <a:lstStyle/>
            <a:p>
              <a:endParaRPr/>
            </a:p>
          </p:txBody>
        </p:sp>
        <p:sp>
          <p:nvSpPr>
            <p:cNvPr id="28" name="object 38">
              <a:extLst>
                <a:ext uri="{FF2B5EF4-FFF2-40B4-BE49-F238E27FC236}">
                  <a16:creationId xmlns:a16="http://schemas.microsoft.com/office/drawing/2014/main" id="{F8CC5F77-9163-B010-C790-3DCA1093DC3B}"/>
                </a:ext>
              </a:extLst>
            </p:cNvPr>
            <p:cNvSpPr/>
            <p:nvPr/>
          </p:nvSpPr>
          <p:spPr>
            <a:xfrm>
              <a:off x="8903817"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6B85A3"/>
            </a:solidFill>
          </p:spPr>
          <p:txBody>
            <a:bodyPr wrap="square" lIns="0" tIns="0" rIns="0" bIns="0" rtlCol="0"/>
            <a:lstStyle/>
            <a:p>
              <a:endParaRPr/>
            </a:p>
          </p:txBody>
        </p:sp>
        <p:sp>
          <p:nvSpPr>
            <p:cNvPr id="29" name="object 39">
              <a:extLst>
                <a:ext uri="{FF2B5EF4-FFF2-40B4-BE49-F238E27FC236}">
                  <a16:creationId xmlns:a16="http://schemas.microsoft.com/office/drawing/2014/main" id="{0A85965F-8F40-9FB9-78FD-B3B9DA3A0523}"/>
                </a:ext>
              </a:extLst>
            </p:cNvPr>
            <p:cNvSpPr/>
            <p:nvPr/>
          </p:nvSpPr>
          <p:spPr>
            <a:xfrm>
              <a:off x="8671543" y="1752192"/>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95A5BC"/>
            </a:solidFill>
          </p:spPr>
          <p:txBody>
            <a:bodyPr wrap="square" lIns="0" tIns="0" rIns="0" bIns="0" rtlCol="0"/>
            <a:lstStyle/>
            <a:p>
              <a:endParaRPr/>
            </a:p>
          </p:txBody>
        </p:sp>
        <p:sp>
          <p:nvSpPr>
            <p:cNvPr id="30" name="object 40">
              <a:extLst>
                <a:ext uri="{FF2B5EF4-FFF2-40B4-BE49-F238E27FC236}">
                  <a16:creationId xmlns:a16="http://schemas.microsoft.com/office/drawing/2014/main" id="{582FB463-7583-A504-4C0F-CF2C7D84BF5C}"/>
                </a:ext>
              </a:extLst>
            </p:cNvPr>
            <p:cNvSpPr/>
            <p:nvPr/>
          </p:nvSpPr>
          <p:spPr>
            <a:xfrm>
              <a:off x="9136113" y="1345663"/>
              <a:ext cx="351790" cy="0"/>
            </a:xfrm>
            <a:custGeom>
              <a:avLst/>
              <a:gdLst/>
              <a:ahLst/>
              <a:cxnLst/>
              <a:rect l="l" t="t" r="r" b="b"/>
              <a:pathLst>
                <a:path w="351790">
                  <a:moveTo>
                    <a:pt x="0" y="0"/>
                  </a:moveTo>
                  <a:lnTo>
                    <a:pt x="351586" y="0"/>
                  </a:lnTo>
                </a:path>
              </a:pathLst>
            </a:custGeom>
            <a:ln w="116147">
              <a:solidFill>
                <a:srgbClr val="FFFFFF"/>
              </a:solidFill>
            </a:ln>
          </p:spPr>
          <p:txBody>
            <a:bodyPr wrap="square" lIns="0" tIns="0" rIns="0" bIns="0" rtlCol="0"/>
            <a:lstStyle/>
            <a:p>
              <a:endParaRPr/>
            </a:p>
          </p:txBody>
        </p:sp>
        <p:sp>
          <p:nvSpPr>
            <p:cNvPr id="31" name="object 41">
              <a:extLst>
                <a:ext uri="{FF2B5EF4-FFF2-40B4-BE49-F238E27FC236}">
                  <a16:creationId xmlns:a16="http://schemas.microsoft.com/office/drawing/2014/main" id="{324EBE3B-93E2-59B8-473E-5C8BD4C8460D}"/>
                </a:ext>
              </a:extLst>
            </p:cNvPr>
            <p:cNvSpPr/>
            <p:nvPr/>
          </p:nvSpPr>
          <p:spPr>
            <a:xfrm>
              <a:off x="9016810" y="1227949"/>
              <a:ext cx="471170" cy="118110"/>
            </a:xfrm>
            <a:custGeom>
              <a:avLst/>
              <a:gdLst/>
              <a:ahLst/>
              <a:cxnLst/>
              <a:rect l="l" t="t" r="r" b="b"/>
              <a:pathLst>
                <a:path w="471170" h="118109">
                  <a:moveTo>
                    <a:pt x="470890" y="0"/>
                  </a:moveTo>
                  <a:lnTo>
                    <a:pt x="0" y="0"/>
                  </a:lnTo>
                  <a:lnTo>
                    <a:pt x="0" y="29819"/>
                  </a:lnTo>
                  <a:lnTo>
                    <a:pt x="0" y="59651"/>
                  </a:lnTo>
                  <a:lnTo>
                    <a:pt x="0" y="87896"/>
                  </a:lnTo>
                  <a:lnTo>
                    <a:pt x="0" y="117716"/>
                  </a:lnTo>
                  <a:lnTo>
                    <a:pt x="470890" y="117716"/>
                  </a:lnTo>
                  <a:lnTo>
                    <a:pt x="470890" y="87896"/>
                  </a:lnTo>
                  <a:lnTo>
                    <a:pt x="470890" y="59651"/>
                  </a:lnTo>
                  <a:lnTo>
                    <a:pt x="470890" y="29819"/>
                  </a:lnTo>
                  <a:lnTo>
                    <a:pt x="470890" y="0"/>
                  </a:lnTo>
                  <a:close/>
                </a:path>
              </a:pathLst>
            </a:custGeom>
            <a:solidFill>
              <a:srgbClr val="FFFFFF"/>
            </a:solidFill>
          </p:spPr>
          <p:txBody>
            <a:bodyPr wrap="square" lIns="0" tIns="0" rIns="0" bIns="0" rtlCol="0"/>
            <a:lstStyle/>
            <a:p>
              <a:endParaRPr/>
            </a:p>
          </p:txBody>
        </p:sp>
        <p:sp>
          <p:nvSpPr>
            <p:cNvPr id="32" name="object 42">
              <a:extLst>
                <a:ext uri="{FF2B5EF4-FFF2-40B4-BE49-F238E27FC236}">
                  <a16:creationId xmlns:a16="http://schemas.microsoft.com/office/drawing/2014/main" id="{EDFE2C80-D5F8-25ED-B766-E73BCC54266D}"/>
                </a:ext>
              </a:extLst>
            </p:cNvPr>
            <p:cNvSpPr/>
            <p:nvPr/>
          </p:nvSpPr>
          <p:spPr>
            <a:xfrm>
              <a:off x="9136113" y="1347235"/>
              <a:ext cx="351790" cy="0"/>
            </a:xfrm>
            <a:custGeom>
              <a:avLst/>
              <a:gdLst/>
              <a:ahLst/>
              <a:cxnLst/>
              <a:rect l="l" t="t" r="r" b="b"/>
              <a:pathLst>
                <a:path w="351790">
                  <a:moveTo>
                    <a:pt x="0" y="0"/>
                  </a:moveTo>
                  <a:lnTo>
                    <a:pt x="351586" y="0"/>
                  </a:lnTo>
                </a:path>
              </a:pathLst>
            </a:custGeom>
            <a:ln w="119291">
              <a:solidFill>
                <a:srgbClr val="FFFFFF"/>
              </a:solidFill>
            </a:ln>
          </p:spPr>
          <p:txBody>
            <a:bodyPr wrap="square" lIns="0" tIns="0" rIns="0" bIns="0" rtlCol="0"/>
            <a:lstStyle/>
            <a:p>
              <a:endParaRPr/>
            </a:p>
          </p:txBody>
        </p:sp>
        <p:sp>
          <p:nvSpPr>
            <p:cNvPr id="33" name="object 43">
              <a:extLst>
                <a:ext uri="{FF2B5EF4-FFF2-40B4-BE49-F238E27FC236}">
                  <a16:creationId xmlns:a16="http://schemas.microsoft.com/office/drawing/2014/main" id="{A61A333D-9B31-D2AD-A8FE-88CC4D6EBF30}"/>
                </a:ext>
              </a:extLst>
            </p:cNvPr>
            <p:cNvSpPr/>
            <p:nvPr/>
          </p:nvSpPr>
          <p:spPr>
            <a:xfrm>
              <a:off x="9136113" y="1345663"/>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34" name="object 44">
              <a:extLst>
                <a:ext uri="{FF2B5EF4-FFF2-40B4-BE49-F238E27FC236}">
                  <a16:creationId xmlns:a16="http://schemas.microsoft.com/office/drawing/2014/main" id="{2B540698-6456-BE1C-9BDC-1184A38A76D8}"/>
                </a:ext>
              </a:extLst>
            </p:cNvPr>
            <p:cNvSpPr/>
            <p:nvPr/>
          </p:nvSpPr>
          <p:spPr>
            <a:xfrm>
              <a:off x="8784526" y="1227950"/>
              <a:ext cx="471170" cy="59690"/>
            </a:xfrm>
            <a:custGeom>
              <a:avLst/>
              <a:gdLst/>
              <a:ahLst/>
              <a:cxnLst/>
              <a:rect l="l" t="t" r="r" b="b"/>
              <a:pathLst>
                <a:path w="471170" h="59690">
                  <a:moveTo>
                    <a:pt x="0" y="59639"/>
                  </a:moveTo>
                  <a:lnTo>
                    <a:pt x="470877" y="59639"/>
                  </a:lnTo>
                  <a:lnTo>
                    <a:pt x="470877" y="0"/>
                  </a:lnTo>
                  <a:lnTo>
                    <a:pt x="0" y="0"/>
                  </a:lnTo>
                  <a:lnTo>
                    <a:pt x="0" y="59639"/>
                  </a:lnTo>
                  <a:close/>
                </a:path>
              </a:pathLst>
            </a:custGeom>
            <a:solidFill>
              <a:srgbClr val="FFFFFF"/>
            </a:solidFill>
          </p:spPr>
          <p:txBody>
            <a:bodyPr wrap="square" lIns="0" tIns="0" rIns="0" bIns="0" rtlCol="0"/>
            <a:lstStyle/>
            <a:p>
              <a:endParaRPr/>
            </a:p>
          </p:txBody>
        </p:sp>
        <p:sp>
          <p:nvSpPr>
            <p:cNvPr id="35" name="object 45">
              <a:extLst>
                <a:ext uri="{FF2B5EF4-FFF2-40B4-BE49-F238E27FC236}">
                  <a16:creationId xmlns:a16="http://schemas.microsoft.com/office/drawing/2014/main" id="{F948CCEF-360F-ECC5-4834-9F43048408AF}"/>
                </a:ext>
              </a:extLst>
            </p:cNvPr>
            <p:cNvSpPr/>
            <p:nvPr/>
          </p:nvSpPr>
          <p:spPr>
            <a:xfrm>
              <a:off x="8903817" y="1316626"/>
              <a:ext cx="351790" cy="0"/>
            </a:xfrm>
            <a:custGeom>
              <a:avLst/>
              <a:gdLst/>
              <a:ahLst/>
              <a:cxnLst/>
              <a:rect l="l" t="t" r="r" b="b"/>
              <a:pathLst>
                <a:path w="351790">
                  <a:moveTo>
                    <a:pt x="0" y="0"/>
                  </a:moveTo>
                  <a:lnTo>
                    <a:pt x="351586" y="0"/>
                  </a:lnTo>
                </a:path>
              </a:pathLst>
            </a:custGeom>
            <a:ln w="58073">
              <a:solidFill>
                <a:srgbClr val="FFFFFF"/>
              </a:solidFill>
            </a:ln>
          </p:spPr>
          <p:txBody>
            <a:bodyPr wrap="square" lIns="0" tIns="0" rIns="0" bIns="0" rtlCol="0"/>
            <a:lstStyle/>
            <a:p>
              <a:endParaRPr/>
            </a:p>
          </p:txBody>
        </p:sp>
        <p:sp>
          <p:nvSpPr>
            <p:cNvPr id="36" name="object 46">
              <a:extLst>
                <a:ext uri="{FF2B5EF4-FFF2-40B4-BE49-F238E27FC236}">
                  <a16:creationId xmlns:a16="http://schemas.microsoft.com/office/drawing/2014/main" id="{7F7D5A3D-3F2F-1779-4995-96DEECCAD55C}"/>
                </a:ext>
              </a:extLst>
            </p:cNvPr>
            <p:cNvSpPr/>
            <p:nvPr/>
          </p:nvSpPr>
          <p:spPr>
            <a:xfrm>
              <a:off x="8784514" y="1258556"/>
              <a:ext cx="471170" cy="57785"/>
            </a:xfrm>
            <a:custGeom>
              <a:avLst/>
              <a:gdLst/>
              <a:ahLst/>
              <a:cxnLst/>
              <a:rect l="l" t="t" r="r" b="b"/>
              <a:pathLst>
                <a:path w="471170" h="57784">
                  <a:moveTo>
                    <a:pt x="470890" y="29032"/>
                  </a:moveTo>
                  <a:lnTo>
                    <a:pt x="0" y="29032"/>
                  </a:lnTo>
                  <a:lnTo>
                    <a:pt x="0" y="57289"/>
                  </a:lnTo>
                  <a:lnTo>
                    <a:pt x="470890" y="57289"/>
                  </a:lnTo>
                  <a:lnTo>
                    <a:pt x="470890" y="29032"/>
                  </a:lnTo>
                  <a:close/>
                </a:path>
                <a:path w="471170" h="57784">
                  <a:moveTo>
                    <a:pt x="470890" y="0"/>
                  </a:moveTo>
                  <a:lnTo>
                    <a:pt x="0" y="0"/>
                  </a:lnTo>
                  <a:lnTo>
                    <a:pt x="0" y="28257"/>
                  </a:lnTo>
                  <a:lnTo>
                    <a:pt x="470890" y="28257"/>
                  </a:lnTo>
                  <a:lnTo>
                    <a:pt x="470890" y="0"/>
                  </a:lnTo>
                  <a:close/>
                </a:path>
              </a:pathLst>
            </a:custGeom>
            <a:solidFill>
              <a:srgbClr val="FFFFFF"/>
            </a:solidFill>
          </p:spPr>
          <p:txBody>
            <a:bodyPr wrap="square" lIns="0" tIns="0" rIns="0" bIns="0" rtlCol="0"/>
            <a:lstStyle/>
            <a:p>
              <a:endParaRPr/>
            </a:p>
          </p:txBody>
        </p:sp>
        <p:sp>
          <p:nvSpPr>
            <p:cNvPr id="37" name="object 47">
              <a:extLst>
                <a:ext uri="{FF2B5EF4-FFF2-40B4-BE49-F238E27FC236}">
                  <a16:creationId xmlns:a16="http://schemas.microsoft.com/office/drawing/2014/main" id="{C23E7C54-CF3F-16F3-C2CB-F06290E1F038}"/>
                </a:ext>
              </a:extLst>
            </p:cNvPr>
            <p:cNvSpPr/>
            <p:nvPr/>
          </p:nvSpPr>
          <p:spPr>
            <a:xfrm>
              <a:off x="8552256" y="1345663"/>
              <a:ext cx="471170" cy="0"/>
            </a:xfrm>
            <a:custGeom>
              <a:avLst/>
              <a:gdLst/>
              <a:ahLst/>
              <a:cxnLst/>
              <a:rect l="l" t="t" r="r" b="b"/>
              <a:pathLst>
                <a:path w="471170">
                  <a:moveTo>
                    <a:pt x="351561" y="0"/>
                  </a:moveTo>
                  <a:lnTo>
                    <a:pt x="470852" y="0"/>
                  </a:lnTo>
                </a:path>
                <a:path w="471170">
                  <a:moveTo>
                    <a:pt x="0" y="0"/>
                  </a:moveTo>
                  <a:lnTo>
                    <a:pt x="119291" y="0"/>
                  </a:lnTo>
                </a:path>
              </a:pathLst>
            </a:custGeom>
            <a:ln w="116147">
              <a:solidFill>
                <a:srgbClr val="FFFFFF"/>
              </a:solidFill>
            </a:ln>
          </p:spPr>
          <p:txBody>
            <a:bodyPr wrap="square" lIns="0" tIns="0" rIns="0" bIns="0" rtlCol="0"/>
            <a:lstStyle/>
            <a:p>
              <a:endParaRPr/>
            </a:p>
          </p:txBody>
        </p:sp>
        <p:sp>
          <p:nvSpPr>
            <p:cNvPr id="38" name="object 48">
              <a:extLst>
                <a:ext uri="{FF2B5EF4-FFF2-40B4-BE49-F238E27FC236}">
                  <a16:creationId xmlns:a16="http://schemas.microsoft.com/office/drawing/2014/main" id="{37DC6293-5C09-5680-45B2-6813449F6E0D}"/>
                </a:ext>
              </a:extLst>
            </p:cNvPr>
            <p:cNvSpPr/>
            <p:nvPr/>
          </p:nvSpPr>
          <p:spPr>
            <a:xfrm>
              <a:off x="8552256" y="1229524"/>
              <a:ext cx="471170" cy="114935"/>
            </a:xfrm>
            <a:custGeom>
              <a:avLst/>
              <a:gdLst/>
              <a:ahLst/>
              <a:cxnLst/>
              <a:rect l="l" t="t" r="r" b="b"/>
              <a:pathLst>
                <a:path w="471170" h="114934">
                  <a:moveTo>
                    <a:pt x="470852" y="58077"/>
                  </a:moveTo>
                  <a:lnTo>
                    <a:pt x="0" y="58077"/>
                  </a:lnTo>
                  <a:lnTo>
                    <a:pt x="0" y="114579"/>
                  </a:lnTo>
                  <a:lnTo>
                    <a:pt x="470852" y="114579"/>
                  </a:lnTo>
                  <a:lnTo>
                    <a:pt x="470852" y="58077"/>
                  </a:lnTo>
                  <a:close/>
                </a:path>
                <a:path w="471170" h="114934">
                  <a:moveTo>
                    <a:pt x="470852" y="0"/>
                  </a:moveTo>
                  <a:lnTo>
                    <a:pt x="0" y="0"/>
                  </a:lnTo>
                  <a:lnTo>
                    <a:pt x="0" y="56502"/>
                  </a:lnTo>
                  <a:lnTo>
                    <a:pt x="470852" y="56502"/>
                  </a:lnTo>
                  <a:lnTo>
                    <a:pt x="470852" y="0"/>
                  </a:lnTo>
                  <a:close/>
                </a:path>
              </a:pathLst>
            </a:custGeom>
            <a:solidFill>
              <a:srgbClr val="FFFFFF"/>
            </a:solidFill>
          </p:spPr>
          <p:txBody>
            <a:bodyPr wrap="square" lIns="0" tIns="0" rIns="0" bIns="0" rtlCol="0"/>
            <a:lstStyle/>
            <a:p>
              <a:endParaRPr/>
            </a:p>
          </p:txBody>
        </p:sp>
        <p:sp>
          <p:nvSpPr>
            <p:cNvPr id="39" name="object 49">
              <a:extLst>
                <a:ext uri="{FF2B5EF4-FFF2-40B4-BE49-F238E27FC236}">
                  <a16:creationId xmlns:a16="http://schemas.microsoft.com/office/drawing/2014/main" id="{5D4DA491-08FD-DB03-DB98-A9FDBAA59E14}"/>
                </a:ext>
              </a:extLst>
            </p:cNvPr>
            <p:cNvSpPr/>
            <p:nvPr/>
          </p:nvSpPr>
          <p:spPr>
            <a:xfrm>
              <a:off x="9136113"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DB6F3D"/>
            </a:solidFill>
          </p:spPr>
          <p:txBody>
            <a:bodyPr wrap="square" lIns="0" tIns="0" rIns="0" bIns="0" rtlCol="0"/>
            <a:lstStyle/>
            <a:p>
              <a:endParaRPr/>
            </a:p>
          </p:txBody>
        </p:sp>
        <p:sp>
          <p:nvSpPr>
            <p:cNvPr id="40" name="object 50">
              <a:extLst>
                <a:ext uri="{FF2B5EF4-FFF2-40B4-BE49-F238E27FC236}">
                  <a16:creationId xmlns:a16="http://schemas.microsoft.com/office/drawing/2014/main" id="{CBCFD229-44E7-5618-365B-669741105B56}"/>
                </a:ext>
              </a:extLst>
            </p:cNvPr>
            <p:cNvSpPr/>
            <p:nvPr/>
          </p:nvSpPr>
          <p:spPr>
            <a:xfrm>
              <a:off x="9016822" y="995654"/>
              <a:ext cx="471170" cy="175895"/>
            </a:xfrm>
            <a:custGeom>
              <a:avLst/>
              <a:gdLst/>
              <a:ahLst/>
              <a:cxnLst/>
              <a:rect l="l" t="t" r="r" b="b"/>
              <a:pathLst>
                <a:path w="471170" h="175894">
                  <a:moveTo>
                    <a:pt x="470877" y="0"/>
                  </a:moveTo>
                  <a:lnTo>
                    <a:pt x="0" y="0"/>
                  </a:lnTo>
                  <a:lnTo>
                    <a:pt x="0" y="59639"/>
                  </a:lnTo>
                  <a:lnTo>
                    <a:pt x="0" y="116141"/>
                  </a:lnTo>
                  <a:lnTo>
                    <a:pt x="0" y="175793"/>
                  </a:lnTo>
                  <a:lnTo>
                    <a:pt x="470877" y="175793"/>
                  </a:lnTo>
                  <a:lnTo>
                    <a:pt x="470877" y="116141"/>
                  </a:lnTo>
                  <a:lnTo>
                    <a:pt x="470877" y="59639"/>
                  </a:lnTo>
                  <a:lnTo>
                    <a:pt x="470877" y="0"/>
                  </a:lnTo>
                  <a:close/>
                </a:path>
              </a:pathLst>
            </a:custGeom>
            <a:solidFill>
              <a:srgbClr val="FFFFFF"/>
            </a:solidFill>
          </p:spPr>
          <p:txBody>
            <a:bodyPr wrap="square" lIns="0" tIns="0" rIns="0" bIns="0" rtlCol="0"/>
            <a:lstStyle/>
            <a:p>
              <a:endParaRPr/>
            </a:p>
          </p:txBody>
        </p:sp>
        <p:sp>
          <p:nvSpPr>
            <p:cNvPr id="41" name="object 51">
              <a:extLst>
                <a:ext uri="{FF2B5EF4-FFF2-40B4-BE49-F238E27FC236}">
                  <a16:creationId xmlns:a16="http://schemas.microsoft.com/office/drawing/2014/main" id="{DDCCAAF1-F689-2D5F-6359-41E8FFC83752}"/>
                </a:ext>
              </a:extLst>
            </p:cNvPr>
            <p:cNvSpPr/>
            <p:nvPr/>
          </p:nvSpPr>
          <p:spPr>
            <a:xfrm>
              <a:off x="9136113" y="1055293"/>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CF470A"/>
            </a:solidFill>
          </p:spPr>
          <p:txBody>
            <a:bodyPr wrap="square" lIns="0" tIns="0" rIns="0" bIns="0" rtlCol="0"/>
            <a:lstStyle/>
            <a:p>
              <a:endParaRPr/>
            </a:p>
          </p:txBody>
        </p:sp>
        <p:sp>
          <p:nvSpPr>
            <p:cNvPr id="42" name="object 52">
              <a:extLst>
                <a:ext uri="{FF2B5EF4-FFF2-40B4-BE49-F238E27FC236}">
                  <a16:creationId xmlns:a16="http://schemas.microsoft.com/office/drawing/2014/main" id="{225DD7B7-8E21-F30F-D94B-F20D322915A4}"/>
                </a:ext>
              </a:extLst>
            </p:cNvPr>
            <p:cNvSpPr/>
            <p:nvPr/>
          </p:nvSpPr>
          <p:spPr>
            <a:xfrm>
              <a:off x="8903817"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E48E64"/>
            </a:solidFill>
          </p:spPr>
          <p:txBody>
            <a:bodyPr wrap="square" lIns="0" tIns="0" rIns="0" bIns="0" rtlCol="0"/>
            <a:lstStyle/>
            <a:p>
              <a:endParaRPr/>
            </a:p>
          </p:txBody>
        </p:sp>
        <p:sp>
          <p:nvSpPr>
            <p:cNvPr id="43" name="object 53">
              <a:extLst>
                <a:ext uri="{FF2B5EF4-FFF2-40B4-BE49-F238E27FC236}">
                  <a16:creationId xmlns:a16="http://schemas.microsoft.com/office/drawing/2014/main" id="{62C96820-8407-DF81-4365-28B18E76B09E}"/>
                </a:ext>
              </a:extLst>
            </p:cNvPr>
            <p:cNvSpPr/>
            <p:nvPr/>
          </p:nvSpPr>
          <p:spPr>
            <a:xfrm>
              <a:off x="8671547" y="1287589"/>
              <a:ext cx="232410" cy="232410"/>
            </a:xfrm>
            <a:custGeom>
              <a:avLst/>
              <a:gdLst/>
              <a:ahLst/>
              <a:cxnLst/>
              <a:rect l="l" t="t" r="r" b="b"/>
              <a:pathLst>
                <a:path w="232409" h="232409">
                  <a:moveTo>
                    <a:pt x="232270" y="0"/>
                  </a:moveTo>
                  <a:lnTo>
                    <a:pt x="0" y="0"/>
                  </a:lnTo>
                  <a:lnTo>
                    <a:pt x="0" y="232295"/>
                  </a:lnTo>
                  <a:lnTo>
                    <a:pt x="232270" y="232295"/>
                  </a:lnTo>
                  <a:lnTo>
                    <a:pt x="232270" y="0"/>
                  </a:lnTo>
                  <a:close/>
                </a:path>
              </a:pathLst>
            </a:custGeom>
            <a:solidFill>
              <a:srgbClr val="EBAE8D"/>
            </a:solidFill>
          </p:spPr>
          <p:txBody>
            <a:bodyPr wrap="square" lIns="0" tIns="0" rIns="0" bIns="0" rtlCol="0"/>
            <a:lstStyle/>
            <a:p>
              <a:endParaRPr/>
            </a:p>
          </p:txBody>
        </p:sp>
        <p:sp>
          <p:nvSpPr>
            <p:cNvPr id="44" name="object 54">
              <a:extLst>
                <a:ext uri="{FF2B5EF4-FFF2-40B4-BE49-F238E27FC236}">
                  <a16:creationId xmlns:a16="http://schemas.microsoft.com/office/drawing/2014/main" id="{99D0B079-BDE7-8145-37DB-F5D5228CF1B5}"/>
                </a:ext>
              </a:extLst>
            </p:cNvPr>
            <p:cNvSpPr/>
            <p:nvPr/>
          </p:nvSpPr>
          <p:spPr>
            <a:xfrm>
              <a:off x="413999" y="1753779"/>
              <a:ext cx="9936480" cy="350520"/>
            </a:xfrm>
            <a:custGeom>
              <a:avLst/>
              <a:gdLst/>
              <a:ahLst/>
              <a:cxnLst/>
              <a:rect l="l" t="t" r="r" b="b"/>
              <a:pathLst>
                <a:path w="9936480" h="350519">
                  <a:moveTo>
                    <a:pt x="0" y="0"/>
                  </a:moveTo>
                  <a:lnTo>
                    <a:pt x="7905953" y="0"/>
                  </a:lnTo>
                  <a:lnTo>
                    <a:pt x="7905953" y="125425"/>
                  </a:lnTo>
                  <a:lnTo>
                    <a:pt x="8136001" y="125425"/>
                  </a:lnTo>
                  <a:lnTo>
                    <a:pt x="8136001" y="349999"/>
                  </a:lnTo>
                  <a:lnTo>
                    <a:pt x="9306001" y="349999"/>
                  </a:lnTo>
                  <a:lnTo>
                    <a:pt x="9306001" y="0"/>
                  </a:lnTo>
                  <a:lnTo>
                    <a:pt x="9935997" y="0"/>
                  </a:lnTo>
                </a:path>
              </a:pathLst>
            </a:custGeom>
            <a:ln w="12700">
              <a:solidFill>
                <a:srgbClr val="CF470A"/>
              </a:solidFill>
            </a:ln>
          </p:spPr>
          <p:txBody>
            <a:bodyPr wrap="square" lIns="0" tIns="0" rIns="0" bIns="0" rtlCol="0"/>
            <a:lstStyle/>
            <a:p>
              <a:endParaRPr/>
            </a:p>
          </p:txBody>
        </p:sp>
        <p:sp>
          <p:nvSpPr>
            <p:cNvPr id="45" name="object 55">
              <a:extLst>
                <a:ext uri="{FF2B5EF4-FFF2-40B4-BE49-F238E27FC236}">
                  <a16:creationId xmlns:a16="http://schemas.microsoft.com/office/drawing/2014/main" id="{C55D0843-25E3-295A-D7D1-0F97FE9B12F1}"/>
                </a:ext>
              </a:extLst>
            </p:cNvPr>
            <p:cNvSpPr/>
            <p:nvPr/>
          </p:nvSpPr>
          <p:spPr>
            <a:xfrm>
              <a:off x="5255983" y="1447723"/>
              <a:ext cx="279400" cy="78740"/>
            </a:xfrm>
            <a:custGeom>
              <a:avLst/>
              <a:gdLst/>
              <a:ahLst/>
              <a:cxnLst/>
              <a:rect l="l" t="t" r="r" b="b"/>
              <a:pathLst>
                <a:path w="279400" h="78740">
                  <a:moveTo>
                    <a:pt x="12458" y="685"/>
                  </a:moveTo>
                  <a:lnTo>
                    <a:pt x="11887" y="0"/>
                  </a:lnTo>
                  <a:lnTo>
                    <a:pt x="571" y="0"/>
                  </a:lnTo>
                  <a:lnTo>
                    <a:pt x="0" y="685"/>
                  </a:lnTo>
                  <a:lnTo>
                    <a:pt x="0" y="77711"/>
                  </a:lnTo>
                  <a:lnTo>
                    <a:pt x="571" y="78282"/>
                  </a:lnTo>
                  <a:lnTo>
                    <a:pt x="11887" y="78282"/>
                  </a:lnTo>
                  <a:lnTo>
                    <a:pt x="12458" y="77711"/>
                  </a:lnTo>
                  <a:lnTo>
                    <a:pt x="12458" y="77025"/>
                  </a:lnTo>
                  <a:lnTo>
                    <a:pt x="12458" y="685"/>
                  </a:lnTo>
                  <a:close/>
                </a:path>
                <a:path w="279400" h="78740">
                  <a:moveTo>
                    <a:pt x="108229" y="685"/>
                  </a:moveTo>
                  <a:lnTo>
                    <a:pt x="107543" y="0"/>
                  </a:lnTo>
                  <a:lnTo>
                    <a:pt x="96342" y="0"/>
                  </a:lnTo>
                  <a:lnTo>
                    <a:pt x="95656" y="685"/>
                  </a:lnTo>
                  <a:lnTo>
                    <a:pt x="95656" y="43535"/>
                  </a:lnTo>
                  <a:lnTo>
                    <a:pt x="95859" y="51409"/>
                  </a:lnTo>
                  <a:lnTo>
                    <a:pt x="96367" y="58661"/>
                  </a:lnTo>
                  <a:lnTo>
                    <a:pt x="97599" y="69596"/>
                  </a:lnTo>
                  <a:lnTo>
                    <a:pt x="96570" y="65138"/>
                  </a:lnTo>
                  <a:lnTo>
                    <a:pt x="93370" y="57137"/>
                  </a:lnTo>
                  <a:lnTo>
                    <a:pt x="62738" y="0"/>
                  </a:lnTo>
                  <a:lnTo>
                    <a:pt x="48120" y="0"/>
                  </a:lnTo>
                  <a:lnTo>
                    <a:pt x="47548" y="685"/>
                  </a:lnTo>
                  <a:lnTo>
                    <a:pt x="47548" y="77711"/>
                  </a:lnTo>
                  <a:lnTo>
                    <a:pt x="48120" y="78282"/>
                  </a:lnTo>
                  <a:lnTo>
                    <a:pt x="59436" y="78282"/>
                  </a:lnTo>
                  <a:lnTo>
                    <a:pt x="59994" y="39090"/>
                  </a:lnTo>
                  <a:lnTo>
                    <a:pt x="57950" y="12001"/>
                  </a:lnTo>
                  <a:lnTo>
                    <a:pt x="60350" y="19316"/>
                  </a:lnTo>
                  <a:lnTo>
                    <a:pt x="62966" y="25374"/>
                  </a:lnTo>
                  <a:lnTo>
                    <a:pt x="91198" y="77939"/>
                  </a:lnTo>
                  <a:lnTo>
                    <a:pt x="91884" y="78282"/>
                  </a:lnTo>
                  <a:lnTo>
                    <a:pt x="107543" y="78282"/>
                  </a:lnTo>
                  <a:lnTo>
                    <a:pt x="108229" y="77711"/>
                  </a:lnTo>
                  <a:lnTo>
                    <a:pt x="108229" y="77025"/>
                  </a:lnTo>
                  <a:lnTo>
                    <a:pt x="108229" y="685"/>
                  </a:lnTo>
                  <a:close/>
                </a:path>
                <a:path w="279400" h="78740">
                  <a:moveTo>
                    <a:pt x="155740" y="685"/>
                  </a:moveTo>
                  <a:lnTo>
                    <a:pt x="155168" y="0"/>
                  </a:lnTo>
                  <a:lnTo>
                    <a:pt x="143852" y="0"/>
                  </a:lnTo>
                  <a:lnTo>
                    <a:pt x="143294" y="685"/>
                  </a:lnTo>
                  <a:lnTo>
                    <a:pt x="143294" y="77711"/>
                  </a:lnTo>
                  <a:lnTo>
                    <a:pt x="143852" y="78282"/>
                  </a:lnTo>
                  <a:lnTo>
                    <a:pt x="155168" y="78282"/>
                  </a:lnTo>
                  <a:lnTo>
                    <a:pt x="155740" y="77711"/>
                  </a:lnTo>
                  <a:lnTo>
                    <a:pt x="155740" y="77025"/>
                  </a:lnTo>
                  <a:lnTo>
                    <a:pt x="155740" y="685"/>
                  </a:lnTo>
                  <a:close/>
                </a:path>
                <a:path w="279400" h="78740">
                  <a:moveTo>
                    <a:pt x="240538" y="685"/>
                  </a:moveTo>
                  <a:lnTo>
                    <a:pt x="239852" y="0"/>
                  </a:lnTo>
                  <a:lnTo>
                    <a:pt x="182372" y="0"/>
                  </a:lnTo>
                  <a:lnTo>
                    <a:pt x="181686" y="685"/>
                  </a:lnTo>
                  <a:lnTo>
                    <a:pt x="181686" y="10972"/>
                  </a:lnTo>
                  <a:lnTo>
                    <a:pt x="182372" y="11544"/>
                  </a:lnTo>
                  <a:lnTo>
                    <a:pt x="204876" y="11544"/>
                  </a:lnTo>
                  <a:lnTo>
                    <a:pt x="204876" y="77711"/>
                  </a:lnTo>
                  <a:lnTo>
                    <a:pt x="205562" y="78282"/>
                  </a:lnTo>
                  <a:lnTo>
                    <a:pt x="216763" y="78282"/>
                  </a:lnTo>
                  <a:lnTo>
                    <a:pt x="217335" y="77711"/>
                  </a:lnTo>
                  <a:lnTo>
                    <a:pt x="217335" y="11544"/>
                  </a:lnTo>
                  <a:lnTo>
                    <a:pt x="239852" y="11544"/>
                  </a:lnTo>
                  <a:lnTo>
                    <a:pt x="240538" y="10972"/>
                  </a:lnTo>
                  <a:lnTo>
                    <a:pt x="240538" y="10287"/>
                  </a:lnTo>
                  <a:lnTo>
                    <a:pt x="240538" y="685"/>
                  </a:lnTo>
                  <a:close/>
                </a:path>
                <a:path w="279400" h="78740">
                  <a:moveTo>
                    <a:pt x="278917" y="685"/>
                  </a:moveTo>
                  <a:lnTo>
                    <a:pt x="278345" y="0"/>
                  </a:lnTo>
                  <a:lnTo>
                    <a:pt x="267030" y="0"/>
                  </a:lnTo>
                  <a:lnTo>
                    <a:pt x="266458" y="685"/>
                  </a:lnTo>
                  <a:lnTo>
                    <a:pt x="266458" y="77711"/>
                  </a:lnTo>
                  <a:lnTo>
                    <a:pt x="267030" y="78282"/>
                  </a:lnTo>
                  <a:lnTo>
                    <a:pt x="278345" y="78282"/>
                  </a:lnTo>
                  <a:lnTo>
                    <a:pt x="278917" y="77711"/>
                  </a:lnTo>
                  <a:lnTo>
                    <a:pt x="278917" y="77025"/>
                  </a:lnTo>
                  <a:lnTo>
                    <a:pt x="278917" y="685"/>
                  </a:lnTo>
                  <a:close/>
                </a:path>
              </a:pathLst>
            </a:custGeom>
            <a:solidFill>
              <a:srgbClr val="231F20"/>
            </a:solidFill>
          </p:spPr>
          <p:txBody>
            <a:bodyPr wrap="square" lIns="0" tIns="0" rIns="0" bIns="0" rtlCol="0"/>
            <a:lstStyle/>
            <a:p>
              <a:endParaRPr/>
            </a:p>
          </p:txBody>
        </p:sp>
        <p:pic>
          <p:nvPicPr>
            <p:cNvPr id="46" name="object 56">
              <a:extLst>
                <a:ext uri="{FF2B5EF4-FFF2-40B4-BE49-F238E27FC236}">
                  <a16:creationId xmlns:a16="http://schemas.microsoft.com/office/drawing/2014/main" id="{4E1718F0-CF20-37D5-7F8C-CCCAEE57D5ED}"/>
                </a:ext>
              </a:extLst>
            </p:cNvPr>
            <p:cNvPicPr/>
            <p:nvPr/>
          </p:nvPicPr>
          <p:blipFill>
            <a:blip r:embed="rId2" cstate="print"/>
            <a:stretch>
              <a:fillRect/>
            </a:stretch>
          </p:blipFill>
          <p:spPr>
            <a:xfrm>
              <a:off x="5562673" y="1447711"/>
              <a:ext cx="140893" cy="78286"/>
            </a:xfrm>
            <a:prstGeom prst="rect">
              <a:avLst/>
            </a:prstGeom>
          </p:spPr>
        </p:pic>
        <p:sp>
          <p:nvSpPr>
            <p:cNvPr id="47" name="object 57">
              <a:extLst>
                <a:ext uri="{FF2B5EF4-FFF2-40B4-BE49-F238E27FC236}">
                  <a16:creationId xmlns:a16="http://schemas.microsoft.com/office/drawing/2014/main" id="{8188D26B-41CE-2251-0C26-B8C927C75169}"/>
                </a:ext>
              </a:extLst>
            </p:cNvPr>
            <p:cNvSpPr/>
            <p:nvPr/>
          </p:nvSpPr>
          <p:spPr>
            <a:xfrm>
              <a:off x="5729488" y="1447713"/>
              <a:ext cx="12700" cy="78740"/>
            </a:xfrm>
            <a:custGeom>
              <a:avLst/>
              <a:gdLst/>
              <a:ahLst/>
              <a:cxnLst/>
              <a:rect l="l" t="t" r="r" b="b"/>
              <a:pathLst>
                <a:path w="12700" h="78740">
                  <a:moveTo>
                    <a:pt x="11887" y="0"/>
                  </a:moveTo>
                  <a:lnTo>
                    <a:pt x="571" y="0"/>
                  </a:lnTo>
                  <a:lnTo>
                    <a:pt x="0" y="685"/>
                  </a:lnTo>
                  <a:lnTo>
                    <a:pt x="0" y="77711"/>
                  </a:lnTo>
                  <a:lnTo>
                    <a:pt x="571" y="78282"/>
                  </a:lnTo>
                  <a:lnTo>
                    <a:pt x="11887" y="78282"/>
                  </a:lnTo>
                  <a:lnTo>
                    <a:pt x="12458" y="77711"/>
                  </a:lnTo>
                  <a:lnTo>
                    <a:pt x="12458" y="77025"/>
                  </a:lnTo>
                  <a:lnTo>
                    <a:pt x="12458" y="685"/>
                  </a:lnTo>
                  <a:lnTo>
                    <a:pt x="11887" y="0"/>
                  </a:lnTo>
                  <a:close/>
                </a:path>
              </a:pathLst>
            </a:custGeom>
            <a:solidFill>
              <a:srgbClr val="231F20"/>
            </a:solidFill>
          </p:spPr>
          <p:txBody>
            <a:bodyPr wrap="square" lIns="0" tIns="0" rIns="0" bIns="0" rtlCol="0"/>
            <a:lstStyle/>
            <a:p>
              <a:endParaRPr/>
            </a:p>
          </p:txBody>
        </p:sp>
        <p:pic>
          <p:nvPicPr>
            <p:cNvPr id="48" name="object 58">
              <a:extLst>
                <a:ext uri="{FF2B5EF4-FFF2-40B4-BE49-F238E27FC236}">
                  <a16:creationId xmlns:a16="http://schemas.microsoft.com/office/drawing/2014/main" id="{134D0CA1-BED3-91EC-9E76-7809F9F13217}"/>
                </a:ext>
              </a:extLst>
            </p:cNvPr>
            <p:cNvPicPr/>
            <p:nvPr/>
          </p:nvPicPr>
          <p:blipFill>
            <a:blip r:embed="rId3" cstate="print"/>
            <a:stretch>
              <a:fillRect/>
            </a:stretch>
          </p:blipFill>
          <p:spPr>
            <a:xfrm>
              <a:off x="5768346" y="1447713"/>
              <a:ext cx="67995" cy="78282"/>
            </a:xfrm>
            <a:prstGeom prst="rect">
              <a:avLst/>
            </a:prstGeom>
          </p:spPr>
        </p:pic>
        <p:sp>
          <p:nvSpPr>
            <p:cNvPr id="49" name="object 59">
              <a:extLst>
                <a:ext uri="{FF2B5EF4-FFF2-40B4-BE49-F238E27FC236}">
                  <a16:creationId xmlns:a16="http://schemas.microsoft.com/office/drawing/2014/main" id="{5D0449EF-A1AA-393A-27B5-54189559B2F2}"/>
                </a:ext>
              </a:extLst>
            </p:cNvPr>
            <p:cNvSpPr/>
            <p:nvPr/>
          </p:nvSpPr>
          <p:spPr>
            <a:xfrm>
              <a:off x="5923280" y="1482114"/>
              <a:ext cx="17780" cy="18415"/>
            </a:xfrm>
            <a:custGeom>
              <a:avLst/>
              <a:gdLst/>
              <a:ahLst/>
              <a:cxnLst/>
              <a:rect l="l" t="t" r="r" b="b"/>
              <a:pathLst>
                <a:path w="17779" h="18415">
                  <a:moveTo>
                    <a:pt x="14973" y="0"/>
                  </a:moveTo>
                  <a:lnTo>
                    <a:pt x="11772" y="0"/>
                  </a:lnTo>
                  <a:lnTo>
                    <a:pt x="2514" y="0"/>
                  </a:lnTo>
                  <a:lnTo>
                    <a:pt x="0" y="2514"/>
                  </a:lnTo>
                  <a:lnTo>
                    <a:pt x="0" y="15646"/>
                  </a:lnTo>
                  <a:lnTo>
                    <a:pt x="2514" y="18173"/>
                  </a:lnTo>
                  <a:lnTo>
                    <a:pt x="14973" y="18173"/>
                  </a:lnTo>
                  <a:lnTo>
                    <a:pt x="17487" y="15646"/>
                  </a:lnTo>
                  <a:lnTo>
                    <a:pt x="17487" y="2514"/>
                  </a:lnTo>
                  <a:lnTo>
                    <a:pt x="14973" y="0"/>
                  </a:lnTo>
                  <a:close/>
                </a:path>
              </a:pathLst>
            </a:custGeom>
            <a:solidFill>
              <a:srgbClr val="231F20"/>
            </a:solidFill>
          </p:spPr>
          <p:txBody>
            <a:bodyPr wrap="square" lIns="0" tIns="0" rIns="0" bIns="0" rtlCol="0"/>
            <a:lstStyle/>
            <a:p>
              <a:endParaRPr/>
            </a:p>
          </p:txBody>
        </p:sp>
        <p:pic>
          <p:nvPicPr>
            <p:cNvPr id="50" name="object 60">
              <a:extLst>
                <a:ext uri="{FF2B5EF4-FFF2-40B4-BE49-F238E27FC236}">
                  <a16:creationId xmlns:a16="http://schemas.microsoft.com/office/drawing/2014/main" id="{ECD75351-A9D1-0A09-8B39-FE8B8784B0D5}"/>
                </a:ext>
              </a:extLst>
            </p:cNvPr>
            <p:cNvPicPr/>
            <p:nvPr/>
          </p:nvPicPr>
          <p:blipFill>
            <a:blip r:embed="rId4" cstate="print"/>
            <a:stretch>
              <a:fillRect/>
            </a:stretch>
          </p:blipFill>
          <p:spPr>
            <a:xfrm>
              <a:off x="6036523" y="1447711"/>
              <a:ext cx="232755" cy="78285"/>
            </a:xfrm>
            <a:prstGeom prst="rect">
              <a:avLst/>
            </a:prstGeom>
          </p:spPr>
        </p:pic>
        <p:sp>
          <p:nvSpPr>
            <p:cNvPr id="51" name="object 61">
              <a:extLst>
                <a:ext uri="{FF2B5EF4-FFF2-40B4-BE49-F238E27FC236}">
                  <a16:creationId xmlns:a16="http://schemas.microsoft.com/office/drawing/2014/main" id="{D1BBC02F-D810-1FC0-D3EA-530E7D80346B}"/>
                </a:ext>
              </a:extLst>
            </p:cNvPr>
            <p:cNvSpPr/>
            <p:nvPr/>
          </p:nvSpPr>
          <p:spPr>
            <a:xfrm>
              <a:off x="6297358" y="1447710"/>
              <a:ext cx="742315" cy="78740"/>
            </a:xfrm>
            <a:custGeom>
              <a:avLst/>
              <a:gdLst/>
              <a:ahLst/>
              <a:cxnLst/>
              <a:rect l="l" t="t" r="r" b="b"/>
              <a:pathLst>
                <a:path w="742315" h="78740">
                  <a:moveTo>
                    <a:pt x="44462" y="67437"/>
                  </a:moveTo>
                  <a:lnTo>
                    <a:pt x="43776" y="66865"/>
                  </a:lnTo>
                  <a:lnTo>
                    <a:pt x="12458" y="66865"/>
                  </a:lnTo>
                  <a:lnTo>
                    <a:pt x="12458" y="698"/>
                  </a:lnTo>
                  <a:lnTo>
                    <a:pt x="11887" y="12"/>
                  </a:lnTo>
                  <a:lnTo>
                    <a:pt x="584" y="12"/>
                  </a:lnTo>
                  <a:lnTo>
                    <a:pt x="0" y="698"/>
                  </a:lnTo>
                  <a:lnTo>
                    <a:pt x="0" y="77724"/>
                  </a:lnTo>
                  <a:lnTo>
                    <a:pt x="584" y="78295"/>
                  </a:lnTo>
                  <a:lnTo>
                    <a:pt x="43776" y="78295"/>
                  </a:lnTo>
                  <a:lnTo>
                    <a:pt x="44462" y="77724"/>
                  </a:lnTo>
                  <a:lnTo>
                    <a:pt x="44462" y="77038"/>
                  </a:lnTo>
                  <a:lnTo>
                    <a:pt x="44462" y="67437"/>
                  </a:lnTo>
                  <a:close/>
                </a:path>
                <a:path w="742315" h="78740">
                  <a:moveTo>
                    <a:pt x="83997" y="698"/>
                  </a:moveTo>
                  <a:lnTo>
                    <a:pt x="83426" y="12"/>
                  </a:lnTo>
                  <a:lnTo>
                    <a:pt x="72110" y="12"/>
                  </a:lnTo>
                  <a:lnTo>
                    <a:pt x="71539" y="698"/>
                  </a:lnTo>
                  <a:lnTo>
                    <a:pt x="71539" y="77724"/>
                  </a:lnTo>
                  <a:lnTo>
                    <a:pt x="72110" y="78295"/>
                  </a:lnTo>
                  <a:lnTo>
                    <a:pt x="83426" y="78295"/>
                  </a:lnTo>
                  <a:lnTo>
                    <a:pt x="83997" y="77724"/>
                  </a:lnTo>
                  <a:lnTo>
                    <a:pt x="83997" y="77038"/>
                  </a:lnTo>
                  <a:lnTo>
                    <a:pt x="83997" y="698"/>
                  </a:lnTo>
                  <a:close/>
                </a:path>
                <a:path w="742315" h="78740">
                  <a:moveTo>
                    <a:pt x="168783" y="698"/>
                  </a:moveTo>
                  <a:lnTo>
                    <a:pt x="168097" y="12"/>
                  </a:lnTo>
                  <a:lnTo>
                    <a:pt x="110617" y="12"/>
                  </a:lnTo>
                  <a:lnTo>
                    <a:pt x="109931" y="698"/>
                  </a:lnTo>
                  <a:lnTo>
                    <a:pt x="109931" y="10985"/>
                  </a:lnTo>
                  <a:lnTo>
                    <a:pt x="110617" y="11557"/>
                  </a:lnTo>
                  <a:lnTo>
                    <a:pt x="133121" y="11557"/>
                  </a:lnTo>
                  <a:lnTo>
                    <a:pt x="133121" y="77724"/>
                  </a:lnTo>
                  <a:lnTo>
                    <a:pt x="133819" y="78295"/>
                  </a:lnTo>
                  <a:lnTo>
                    <a:pt x="145021" y="78295"/>
                  </a:lnTo>
                  <a:lnTo>
                    <a:pt x="145580" y="77724"/>
                  </a:lnTo>
                  <a:lnTo>
                    <a:pt x="145580" y="11557"/>
                  </a:lnTo>
                  <a:lnTo>
                    <a:pt x="168097" y="11557"/>
                  </a:lnTo>
                  <a:lnTo>
                    <a:pt x="168783" y="10985"/>
                  </a:lnTo>
                  <a:lnTo>
                    <a:pt x="168783" y="10299"/>
                  </a:lnTo>
                  <a:lnTo>
                    <a:pt x="168783" y="698"/>
                  </a:lnTo>
                  <a:close/>
                </a:path>
                <a:path w="742315" h="78740">
                  <a:moveTo>
                    <a:pt x="242938" y="698"/>
                  </a:moveTo>
                  <a:lnTo>
                    <a:pt x="242252" y="12"/>
                  </a:lnTo>
                  <a:lnTo>
                    <a:pt x="195275" y="12"/>
                  </a:lnTo>
                  <a:lnTo>
                    <a:pt x="194703" y="698"/>
                  </a:lnTo>
                  <a:lnTo>
                    <a:pt x="194703" y="77724"/>
                  </a:lnTo>
                  <a:lnTo>
                    <a:pt x="195275" y="78295"/>
                  </a:lnTo>
                  <a:lnTo>
                    <a:pt x="242354" y="78295"/>
                  </a:lnTo>
                  <a:lnTo>
                    <a:pt x="242938" y="77724"/>
                  </a:lnTo>
                  <a:lnTo>
                    <a:pt x="242938" y="77038"/>
                  </a:lnTo>
                  <a:lnTo>
                    <a:pt x="242938" y="68237"/>
                  </a:lnTo>
                  <a:lnTo>
                    <a:pt x="242354" y="67665"/>
                  </a:lnTo>
                  <a:lnTo>
                    <a:pt x="207162" y="67665"/>
                  </a:lnTo>
                  <a:lnTo>
                    <a:pt x="207162" y="42875"/>
                  </a:lnTo>
                  <a:lnTo>
                    <a:pt x="242252" y="42875"/>
                  </a:lnTo>
                  <a:lnTo>
                    <a:pt x="242938" y="42176"/>
                  </a:lnTo>
                  <a:lnTo>
                    <a:pt x="242938" y="32816"/>
                  </a:lnTo>
                  <a:lnTo>
                    <a:pt x="242252" y="32245"/>
                  </a:lnTo>
                  <a:lnTo>
                    <a:pt x="207162" y="32245"/>
                  </a:lnTo>
                  <a:lnTo>
                    <a:pt x="207162" y="10642"/>
                  </a:lnTo>
                  <a:lnTo>
                    <a:pt x="242252" y="10642"/>
                  </a:lnTo>
                  <a:lnTo>
                    <a:pt x="242938" y="10071"/>
                  </a:lnTo>
                  <a:lnTo>
                    <a:pt x="242938" y="698"/>
                  </a:lnTo>
                  <a:close/>
                </a:path>
                <a:path w="742315" h="78740">
                  <a:moveTo>
                    <a:pt x="327152" y="698"/>
                  </a:moveTo>
                  <a:lnTo>
                    <a:pt x="326466" y="12"/>
                  </a:lnTo>
                  <a:lnTo>
                    <a:pt x="268986" y="12"/>
                  </a:lnTo>
                  <a:lnTo>
                    <a:pt x="268300" y="698"/>
                  </a:lnTo>
                  <a:lnTo>
                    <a:pt x="268300" y="10985"/>
                  </a:lnTo>
                  <a:lnTo>
                    <a:pt x="268986" y="11557"/>
                  </a:lnTo>
                  <a:lnTo>
                    <a:pt x="291503" y="11557"/>
                  </a:lnTo>
                  <a:lnTo>
                    <a:pt x="291503" y="77724"/>
                  </a:lnTo>
                  <a:lnTo>
                    <a:pt x="292188" y="78295"/>
                  </a:lnTo>
                  <a:lnTo>
                    <a:pt x="303390" y="78295"/>
                  </a:lnTo>
                  <a:lnTo>
                    <a:pt x="303949" y="77724"/>
                  </a:lnTo>
                  <a:lnTo>
                    <a:pt x="303949" y="11557"/>
                  </a:lnTo>
                  <a:lnTo>
                    <a:pt x="326466" y="11557"/>
                  </a:lnTo>
                  <a:lnTo>
                    <a:pt x="327152" y="10985"/>
                  </a:lnTo>
                  <a:lnTo>
                    <a:pt x="327152" y="10299"/>
                  </a:lnTo>
                  <a:lnTo>
                    <a:pt x="327152" y="698"/>
                  </a:lnTo>
                  <a:close/>
                </a:path>
                <a:path w="742315" h="78740">
                  <a:moveTo>
                    <a:pt x="431126" y="36918"/>
                  </a:moveTo>
                  <a:lnTo>
                    <a:pt x="428612" y="34404"/>
                  </a:lnTo>
                  <a:lnTo>
                    <a:pt x="425411" y="34404"/>
                  </a:lnTo>
                  <a:lnTo>
                    <a:pt x="416153" y="34404"/>
                  </a:lnTo>
                  <a:lnTo>
                    <a:pt x="413639" y="36918"/>
                  </a:lnTo>
                  <a:lnTo>
                    <a:pt x="413639" y="50050"/>
                  </a:lnTo>
                  <a:lnTo>
                    <a:pt x="416153" y="52578"/>
                  </a:lnTo>
                  <a:lnTo>
                    <a:pt x="428612" y="52578"/>
                  </a:lnTo>
                  <a:lnTo>
                    <a:pt x="431126" y="50050"/>
                  </a:lnTo>
                  <a:lnTo>
                    <a:pt x="431126" y="36918"/>
                  </a:lnTo>
                  <a:close/>
                </a:path>
                <a:path w="742315" h="78740">
                  <a:moveTo>
                    <a:pt x="575094" y="698"/>
                  </a:moveTo>
                  <a:lnTo>
                    <a:pt x="574408" y="12"/>
                  </a:lnTo>
                  <a:lnTo>
                    <a:pt x="527443" y="12"/>
                  </a:lnTo>
                  <a:lnTo>
                    <a:pt x="526872" y="698"/>
                  </a:lnTo>
                  <a:lnTo>
                    <a:pt x="526872" y="77724"/>
                  </a:lnTo>
                  <a:lnTo>
                    <a:pt x="527443" y="78295"/>
                  </a:lnTo>
                  <a:lnTo>
                    <a:pt x="538759" y="78295"/>
                  </a:lnTo>
                  <a:lnTo>
                    <a:pt x="539330" y="77724"/>
                  </a:lnTo>
                  <a:lnTo>
                    <a:pt x="539330" y="77038"/>
                  </a:lnTo>
                  <a:lnTo>
                    <a:pt x="539330" y="44805"/>
                  </a:lnTo>
                  <a:lnTo>
                    <a:pt x="574408" y="44805"/>
                  </a:lnTo>
                  <a:lnTo>
                    <a:pt x="575094" y="44132"/>
                  </a:lnTo>
                  <a:lnTo>
                    <a:pt x="575094" y="34759"/>
                  </a:lnTo>
                  <a:lnTo>
                    <a:pt x="574408" y="34175"/>
                  </a:lnTo>
                  <a:lnTo>
                    <a:pt x="539330" y="34175"/>
                  </a:lnTo>
                  <a:lnTo>
                    <a:pt x="539330" y="10642"/>
                  </a:lnTo>
                  <a:lnTo>
                    <a:pt x="574408" y="10642"/>
                  </a:lnTo>
                  <a:lnTo>
                    <a:pt x="575094" y="10071"/>
                  </a:lnTo>
                  <a:lnTo>
                    <a:pt x="575094" y="698"/>
                  </a:lnTo>
                  <a:close/>
                </a:path>
                <a:path w="742315" h="78740">
                  <a:moveTo>
                    <a:pt x="662508" y="77825"/>
                  </a:moveTo>
                  <a:lnTo>
                    <a:pt x="662457" y="77025"/>
                  </a:lnTo>
                  <a:lnTo>
                    <a:pt x="662292" y="76682"/>
                  </a:lnTo>
                  <a:lnTo>
                    <a:pt x="645109" y="47205"/>
                  </a:lnTo>
                  <a:lnTo>
                    <a:pt x="644448" y="46062"/>
                  </a:lnTo>
                  <a:lnTo>
                    <a:pt x="661708" y="25374"/>
                  </a:lnTo>
                  <a:lnTo>
                    <a:pt x="661708" y="21602"/>
                  </a:lnTo>
                  <a:lnTo>
                    <a:pt x="660095" y="12446"/>
                  </a:lnTo>
                  <a:lnTo>
                    <a:pt x="658850" y="10629"/>
                  </a:lnTo>
                  <a:lnTo>
                    <a:pt x="655472" y="5664"/>
                  </a:lnTo>
                  <a:lnTo>
                    <a:pt x="649249" y="2082"/>
                  </a:lnTo>
                  <a:lnTo>
                    <a:pt x="649249" y="15201"/>
                  </a:lnTo>
                  <a:lnTo>
                    <a:pt x="649249" y="32232"/>
                  </a:lnTo>
                  <a:lnTo>
                    <a:pt x="643432" y="36461"/>
                  </a:lnTo>
                  <a:lnTo>
                    <a:pt x="617029" y="36461"/>
                  </a:lnTo>
                  <a:lnTo>
                    <a:pt x="617029" y="10629"/>
                  </a:lnTo>
                  <a:lnTo>
                    <a:pt x="644804" y="10629"/>
                  </a:lnTo>
                  <a:lnTo>
                    <a:pt x="649249" y="15201"/>
                  </a:lnTo>
                  <a:lnTo>
                    <a:pt x="649249" y="2082"/>
                  </a:lnTo>
                  <a:lnTo>
                    <a:pt x="648157" y="1447"/>
                  </a:lnTo>
                  <a:lnTo>
                    <a:pt x="638505" y="0"/>
                  </a:lnTo>
                  <a:lnTo>
                    <a:pt x="605142" y="0"/>
                  </a:lnTo>
                  <a:lnTo>
                    <a:pt x="604570" y="698"/>
                  </a:lnTo>
                  <a:lnTo>
                    <a:pt x="604685" y="77825"/>
                  </a:lnTo>
                  <a:lnTo>
                    <a:pt x="605142" y="78282"/>
                  </a:lnTo>
                  <a:lnTo>
                    <a:pt x="616458" y="78282"/>
                  </a:lnTo>
                  <a:lnTo>
                    <a:pt x="616915" y="77825"/>
                  </a:lnTo>
                  <a:lnTo>
                    <a:pt x="617029" y="47205"/>
                  </a:lnTo>
                  <a:lnTo>
                    <a:pt x="632002" y="47205"/>
                  </a:lnTo>
                  <a:lnTo>
                    <a:pt x="648385" y="77139"/>
                  </a:lnTo>
                  <a:lnTo>
                    <a:pt x="648677" y="77711"/>
                  </a:lnTo>
                  <a:lnTo>
                    <a:pt x="649478" y="78282"/>
                  </a:lnTo>
                  <a:lnTo>
                    <a:pt x="662165" y="78282"/>
                  </a:lnTo>
                  <a:lnTo>
                    <a:pt x="662508" y="77825"/>
                  </a:lnTo>
                  <a:close/>
                </a:path>
                <a:path w="742315" h="78740">
                  <a:moveTo>
                    <a:pt x="741807" y="698"/>
                  </a:moveTo>
                  <a:lnTo>
                    <a:pt x="741121" y="12"/>
                  </a:lnTo>
                  <a:lnTo>
                    <a:pt x="694156" y="12"/>
                  </a:lnTo>
                  <a:lnTo>
                    <a:pt x="693572" y="698"/>
                  </a:lnTo>
                  <a:lnTo>
                    <a:pt x="693572" y="77724"/>
                  </a:lnTo>
                  <a:lnTo>
                    <a:pt x="694156" y="78295"/>
                  </a:lnTo>
                  <a:lnTo>
                    <a:pt x="741235" y="78295"/>
                  </a:lnTo>
                  <a:lnTo>
                    <a:pt x="741807" y="77724"/>
                  </a:lnTo>
                  <a:lnTo>
                    <a:pt x="741807" y="77038"/>
                  </a:lnTo>
                  <a:lnTo>
                    <a:pt x="741807" y="68237"/>
                  </a:lnTo>
                  <a:lnTo>
                    <a:pt x="741235" y="67665"/>
                  </a:lnTo>
                  <a:lnTo>
                    <a:pt x="706031" y="67665"/>
                  </a:lnTo>
                  <a:lnTo>
                    <a:pt x="706031" y="42875"/>
                  </a:lnTo>
                  <a:lnTo>
                    <a:pt x="741121" y="42875"/>
                  </a:lnTo>
                  <a:lnTo>
                    <a:pt x="741807" y="42176"/>
                  </a:lnTo>
                  <a:lnTo>
                    <a:pt x="741807" y="32816"/>
                  </a:lnTo>
                  <a:lnTo>
                    <a:pt x="741121" y="32245"/>
                  </a:lnTo>
                  <a:lnTo>
                    <a:pt x="706031" y="32245"/>
                  </a:lnTo>
                  <a:lnTo>
                    <a:pt x="706031" y="10642"/>
                  </a:lnTo>
                  <a:lnTo>
                    <a:pt x="741121" y="10642"/>
                  </a:lnTo>
                  <a:lnTo>
                    <a:pt x="741807" y="10071"/>
                  </a:lnTo>
                  <a:lnTo>
                    <a:pt x="741807" y="698"/>
                  </a:lnTo>
                  <a:close/>
                </a:path>
              </a:pathLst>
            </a:custGeom>
            <a:solidFill>
              <a:srgbClr val="231F20"/>
            </a:solidFill>
          </p:spPr>
          <p:txBody>
            <a:bodyPr wrap="square" lIns="0" tIns="0" rIns="0" bIns="0" rtlCol="0"/>
            <a:lstStyle/>
            <a:p>
              <a:endParaRPr/>
            </a:p>
          </p:txBody>
        </p:sp>
        <p:pic>
          <p:nvPicPr>
            <p:cNvPr id="52" name="object 62">
              <a:extLst>
                <a:ext uri="{FF2B5EF4-FFF2-40B4-BE49-F238E27FC236}">
                  <a16:creationId xmlns:a16="http://schemas.microsoft.com/office/drawing/2014/main" id="{F6B28273-9A8E-5954-D007-73694D75BFC6}"/>
                </a:ext>
              </a:extLst>
            </p:cNvPr>
            <p:cNvPicPr/>
            <p:nvPr/>
          </p:nvPicPr>
          <p:blipFill>
            <a:blip r:embed="rId5" cstate="print"/>
            <a:stretch>
              <a:fillRect/>
            </a:stretch>
          </p:blipFill>
          <p:spPr>
            <a:xfrm>
              <a:off x="7066806" y="1447713"/>
              <a:ext cx="83426" cy="78282"/>
            </a:xfrm>
            <a:prstGeom prst="rect">
              <a:avLst/>
            </a:prstGeom>
          </p:spPr>
        </p:pic>
        <p:sp>
          <p:nvSpPr>
            <p:cNvPr id="53" name="object 63">
              <a:extLst>
                <a:ext uri="{FF2B5EF4-FFF2-40B4-BE49-F238E27FC236}">
                  <a16:creationId xmlns:a16="http://schemas.microsoft.com/office/drawing/2014/main" id="{5AA65A99-9E3B-9A6E-0B52-268F2F5E5579}"/>
                </a:ext>
              </a:extLst>
            </p:cNvPr>
            <p:cNvSpPr/>
            <p:nvPr/>
          </p:nvSpPr>
          <p:spPr>
            <a:xfrm>
              <a:off x="7172147" y="1447710"/>
              <a:ext cx="191770" cy="78740"/>
            </a:xfrm>
            <a:custGeom>
              <a:avLst/>
              <a:gdLst/>
              <a:ahLst/>
              <a:cxnLst/>
              <a:rect l="l" t="t" r="r" b="b"/>
              <a:pathLst>
                <a:path w="191770" h="78740">
                  <a:moveTo>
                    <a:pt x="58851" y="698"/>
                  </a:moveTo>
                  <a:lnTo>
                    <a:pt x="58166" y="12"/>
                  </a:lnTo>
                  <a:lnTo>
                    <a:pt x="685" y="12"/>
                  </a:lnTo>
                  <a:lnTo>
                    <a:pt x="0" y="698"/>
                  </a:lnTo>
                  <a:lnTo>
                    <a:pt x="0" y="10985"/>
                  </a:lnTo>
                  <a:lnTo>
                    <a:pt x="685" y="11557"/>
                  </a:lnTo>
                  <a:lnTo>
                    <a:pt x="23190" y="11557"/>
                  </a:lnTo>
                  <a:lnTo>
                    <a:pt x="23190" y="77724"/>
                  </a:lnTo>
                  <a:lnTo>
                    <a:pt x="23888" y="78295"/>
                  </a:lnTo>
                  <a:lnTo>
                    <a:pt x="35090" y="78295"/>
                  </a:lnTo>
                  <a:lnTo>
                    <a:pt x="35648" y="77724"/>
                  </a:lnTo>
                  <a:lnTo>
                    <a:pt x="35648" y="11557"/>
                  </a:lnTo>
                  <a:lnTo>
                    <a:pt x="58166" y="11557"/>
                  </a:lnTo>
                  <a:lnTo>
                    <a:pt x="58851" y="10985"/>
                  </a:lnTo>
                  <a:lnTo>
                    <a:pt x="58851" y="10299"/>
                  </a:lnTo>
                  <a:lnTo>
                    <a:pt x="58851" y="698"/>
                  </a:lnTo>
                  <a:close/>
                </a:path>
                <a:path w="191770" h="78740">
                  <a:moveTo>
                    <a:pt x="97243" y="698"/>
                  </a:moveTo>
                  <a:lnTo>
                    <a:pt x="96672" y="12"/>
                  </a:lnTo>
                  <a:lnTo>
                    <a:pt x="85356" y="12"/>
                  </a:lnTo>
                  <a:lnTo>
                    <a:pt x="84785" y="698"/>
                  </a:lnTo>
                  <a:lnTo>
                    <a:pt x="84785" y="77724"/>
                  </a:lnTo>
                  <a:lnTo>
                    <a:pt x="85356" y="78295"/>
                  </a:lnTo>
                  <a:lnTo>
                    <a:pt x="96672" y="78295"/>
                  </a:lnTo>
                  <a:lnTo>
                    <a:pt x="97243" y="77724"/>
                  </a:lnTo>
                  <a:lnTo>
                    <a:pt x="97243" y="77038"/>
                  </a:lnTo>
                  <a:lnTo>
                    <a:pt x="97243" y="698"/>
                  </a:lnTo>
                  <a:close/>
                </a:path>
                <a:path w="191770" h="78740">
                  <a:moveTo>
                    <a:pt x="191287" y="24688"/>
                  </a:moveTo>
                  <a:lnTo>
                    <a:pt x="189496" y="14274"/>
                  </a:lnTo>
                  <a:lnTo>
                    <a:pt x="187096" y="10642"/>
                  </a:lnTo>
                  <a:lnTo>
                    <a:pt x="184365" y="6515"/>
                  </a:lnTo>
                  <a:lnTo>
                    <a:pt x="178828" y="3225"/>
                  </a:lnTo>
                  <a:lnTo>
                    <a:pt x="178828" y="15544"/>
                  </a:lnTo>
                  <a:lnTo>
                    <a:pt x="178828" y="62750"/>
                  </a:lnTo>
                  <a:lnTo>
                    <a:pt x="172542" y="67652"/>
                  </a:lnTo>
                  <a:lnTo>
                    <a:pt x="144780" y="67652"/>
                  </a:lnTo>
                  <a:lnTo>
                    <a:pt x="144780" y="10642"/>
                  </a:lnTo>
                  <a:lnTo>
                    <a:pt x="172542" y="10642"/>
                  </a:lnTo>
                  <a:lnTo>
                    <a:pt x="178828" y="15544"/>
                  </a:lnTo>
                  <a:lnTo>
                    <a:pt x="178828" y="3225"/>
                  </a:lnTo>
                  <a:lnTo>
                    <a:pt x="176237" y="1676"/>
                  </a:lnTo>
                  <a:lnTo>
                    <a:pt x="165455" y="0"/>
                  </a:lnTo>
                  <a:lnTo>
                    <a:pt x="132892" y="0"/>
                  </a:lnTo>
                  <a:lnTo>
                    <a:pt x="132321" y="698"/>
                  </a:lnTo>
                  <a:lnTo>
                    <a:pt x="132321" y="77724"/>
                  </a:lnTo>
                  <a:lnTo>
                    <a:pt x="132892" y="78282"/>
                  </a:lnTo>
                  <a:lnTo>
                    <a:pt x="165455" y="78282"/>
                  </a:lnTo>
                  <a:lnTo>
                    <a:pt x="191287" y="53606"/>
                  </a:lnTo>
                  <a:lnTo>
                    <a:pt x="191287" y="24688"/>
                  </a:lnTo>
                  <a:close/>
                </a:path>
              </a:pathLst>
            </a:custGeom>
            <a:solidFill>
              <a:srgbClr val="231F20"/>
            </a:solidFill>
          </p:spPr>
          <p:txBody>
            <a:bodyPr wrap="square" lIns="0" tIns="0" rIns="0" bIns="0" rtlCol="0"/>
            <a:lstStyle/>
            <a:p>
              <a:endParaRPr/>
            </a:p>
          </p:txBody>
        </p:sp>
      </p:grpSp>
    </p:spTree>
    <p:extLst>
      <p:ext uri="{BB962C8B-B14F-4D97-AF65-F5344CB8AC3E}">
        <p14:creationId xmlns:p14="http://schemas.microsoft.com/office/powerpoint/2010/main" val="17077695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092377" y="6477420"/>
            <a:ext cx="100192" cy="179047"/>
          </a:xfrm>
          <a:prstGeom prst="rect">
            <a:avLst/>
          </a:prstGeom>
        </p:spPr>
        <p:txBody>
          <a:bodyPr vert="horz" wrap="square" lIns="0" tIns="11516" rIns="0" bIns="0" rtlCol="0">
            <a:spAutoFit/>
          </a:bodyPr>
          <a:lstStyle/>
          <a:p>
            <a:pPr marL="11516" defTabSz="829178">
              <a:spcBef>
                <a:spcPts val="91"/>
              </a:spcBef>
              <a:defRPr/>
            </a:pPr>
            <a:r>
              <a:rPr sz="1088" dirty="0">
                <a:solidFill>
                  <a:srgbClr val="D34F1D"/>
                </a:solidFill>
                <a:latin typeface="Arial"/>
                <a:cs typeface="Arial"/>
              </a:rPr>
              <a:t>1</a:t>
            </a:r>
            <a:endParaRPr sz="1088">
              <a:solidFill>
                <a:prstClr val="black"/>
              </a:solidFill>
              <a:latin typeface="Arial"/>
              <a:cs typeface="Arial"/>
            </a:endParaRPr>
          </a:p>
        </p:txBody>
      </p:sp>
      <p:pic>
        <p:nvPicPr>
          <p:cNvPr id="3" name="object 3"/>
          <p:cNvPicPr/>
          <p:nvPr/>
        </p:nvPicPr>
        <p:blipFill>
          <a:blip r:embed="rId2" cstate="print"/>
          <a:stretch>
            <a:fillRect/>
          </a:stretch>
        </p:blipFill>
        <p:spPr>
          <a:xfrm>
            <a:off x="7323243" y="835870"/>
            <a:ext cx="137252" cy="158025"/>
          </a:xfrm>
          <a:prstGeom prst="rect">
            <a:avLst/>
          </a:prstGeom>
        </p:spPr>
      </p:pic>
      <p:pic>
        <p:nvPicPr>
          <p:cNvPr id="4" name="object 4"/>
          <p:cNvPicPr/>
          <p:nvPr/>
        </p:nvPicPr>
        <p:blipFill>
          <a:blip r:embed="rId3" cstate="print"/>
          <a:stretch>
            <a:fillRect/>
          </a:stretch>
        </p:blipFill>
        <p:spPr>
          <a:xfrm>
            <a:off x="7504271" y="835869"/>
            <a:ext cx="154377" cy="157849"/>
          </a:xfrm>
          <a:prstGeom prst="rect">
            <a:avLst/>
          </a:prstGeom>
        </p:spPr>
      </p:pic>
      <p:grpSp>
        <p:nvGrpSpPr>
          <p:cNvPr id="5" name="object 5"/>
          <p:cNvGrpSpPr/>
          <p:nvPr/>
        </p:nvGrpSpPr>
        <p:grpSpPr>
          <a:xfrm>
            <a:off x="7702415" y="833330"/>
            <a:ext cx="292516" cy="162957"/>
            <a:chOff x="7118219" y="918977"/>
            <a:chExt cx="322580" cy="179705"/>
          </a:xfrm>
        </p:grpSpPr>
        <p:pic>
          <p:nvPicPr>
            <p:cNvPr id="6" name="object 6"/>
            <p:cNvPicPr/>
            <p:nvPr/>
          </p:nvPicPr>
          <p:blipFill>
            <a:blip r:embed="rId4" cstate="print"/>
            <a:stretch>
              <a:fillRect/>
            </a:stretch>
          </p:blipFill>
          <p:spPr>
            <a:xfrm>
              <a:off x="7118219" y="921783"/>
              <a:ext cx="150088" cy="174066"/>
            </a:xfrm>
            <a:prstGeom prst="rect">
              <a:avLst/>
            </a:prstGeom>
          </p:spPr>
        </p:pic>
        <p:pic>
          <p:nvPicPr>
            <p:cNvPr id="7" name="object 7"/>
            <p:cNvPicPr/>
            <p:nvPr/>
          </p:nvPicPr>
          <p:blipFill>
            <a:blip r:embed="rId5" cstate="print"/>
            <a:stretch>
              <a:fillRect/>
            </a:stretch>
          </p:blipFill>
          <p:spPr>
            <a:xfrm>
              <a:off x="7311430" y="918977"/>
              <a:ext cx="129019" cy="179171"/>
            </a:xfrm>
            <a:prstGeom prst="rect">
              <a:avLst/>
            </a:prstGeom>
          </p:spPr>
        </p:pic>
      </p:grpSp>
      <p:grpSp>
        <p:nvGrpSpPr>
          <p:cNvPr id="8" name="object 8"/>
          <p:cNvGrpSpPr/>
          <p:nvPr/>
        </p:nvGrpSpPr>
        <p:grpSpPr>
          <a:xfrm>
            <a:off x="8041258" y="833327"/>
            <a:ext cx="490022" cy="162957"/>
            <a:chOff x="7491887" y="918974"/>
            <a:chExt cx="540385" cy="179705"/>
          </a:xfrm>
        </p:grpSpPr>
        <p:pic>
          <p:nvPicPr>
            <p:cNvPr id="9" name="object 9"/>
            <p:cNvPicPr/>
            <p:nvPr/>
          </p:nvPicPr>
          <p:blipFill>
            <a:blip r:embed="rId6" cstate="print"/>
            <a:stretch>
              <a:fillRect/>
            </a:stretch>
          </p:blipFill>
          <p:spPr>
            <a:xfrm>
              <a:off x="7491887" y="921783"/>
              <a:ext cx="150075" cy="174066"/>
            </a:xfrm>
            <a:prstGeom prst="rect">
              <a:avLst/>
            </a:prstGeom>
          </p:spPr>
        </p:pic>
        <p:pic>
          <p:nvPicPr>
            <p:cNvPr id="10" name="object 10"/>
            <p:cNvPicPr/>
            <p:nvPr/>
          </p:nvPicPr>
          <p:blipFill>
            <a:blip r:embed="rId7" cstate="print"/>
            <a:stretch>
              <a:fillRect/>
            </a:stretch>
          </p:blipFill>
          <p:spPr>
            <a:xfrm>
              <a:off x="7678233" y="918974"/>
              <a:ext cx="150850" cy="179171"/>
            </a:xfrm>
            <a:prstGeom prst="rect">
              <a:avLst/>
            </a:prstGeom>
          </p:spPr>
        </p:pic>
        <p:pic>
          <p:nvPicPr>
            <p:cNvPr id="11" name="object 11"/>
            <p:cNvPicPr/>
            <p:nvPr/>
          </p:nvPicPr>
          <p:blipFill>
            <a:blip r:embed="rId8" cstate="print"/>
            <a:stretch>
              <a:fillRect/>
            </a:stretch>
          </p:blipFill>
          <p:spPr>
            <a:xfrm>
              <a:off x="7869525" y="921785"/>
              <a:ext cx="162331" cy="174066"/>
            </a:xfrm>
            <a:prstGeom prst="rect">
              <a:avLst/>
            </a:prstGeom>
          </p:spPr>
        </p:pic>
      </p:grpSp>
      <p:pic>
        <p:nvPicPr>
          <p:cNvPr id="12" name="object 12"/>
          <p:cNvPicPr/>
          <p:nvPr/>
        </p:nvPicPr>
        <p:blipFill>
          <a:blip r:embed="rId9" cstate="print"/>
          <a:stretch>
            <a:fillRect/>
          </a:stretch>
        </p:blipFill>
        <p:spPr>
          <a:xfrm>
            <a:off x="8572638" y="835409"/>
            <a:ext cx="98361" cy="157613"/>
          </a:xfrm>
          <a:prstGeom prst="rect">
            <a:avLst/>
          </a:prstGeom>
        </p:spPr>
      </p:pic>
      <p:pic>
        <p:nvPicPr>
          <p:cNvPr id="13" name="object 13"/>
          <p:cNvPicPr/>
          <p:nvPr/>
        </p:nvPicPr>
        <p:blipFill>
          <a:blip r:embed="rId10" cstate="print"/>
          <a:stretch>
            <a:fillRect/>
          </a:stretch>
        </p:blipFill>
        <p:spPr>
          <a:xfrm>
            <a:off x="8722317" y="835415"/>
            <a:ext cx="106008" cy="160388"/>
          </a:xfrm>
          <a:prstGeom prst="rect">
            <a:avLst/>
          </a:prstGeom>
        </p:spPr>
      </p:pic>
      <p:pic>
        <p:nvPicPr>
          <p:cNvPr id="14" name="object 14"/>
          <p:cNvPicPr/>
          <p:nvPr/>
        </p:nvPicPr>
        <p:blipFill>
          <a:blip r:embed="rId11" cstate="print"/>
          <a:stretch>
            <a:fillRect/>
          </a:stretch>
        </p:blipFill>
        <p:spPr>
          <a:xfrm>
            <a:off x="8876574" y="835408"/>
            <a:ext cx="101379" cy="160388"/>
          </a:xfrm>
          <a:prstGeom prst="rect">
            <a:avLst/>
          </a:prstGeom>
        </p:spPr>
      </p:pic>
      <p:pic>
        <p:nvPicPr>
          <p:cNvPr id="15" name="object 15"/>
          <p:cNvPicPr/>
          <p:nvPr/>
        </p:nvPicPr>
        <p:blipFill>
          <a:blip r:embed="rId10" cstate="print"/>
          <a:stretch>
            <a:fillRect/>
          </a:stretch>
        </p:blipFill>
        <p:spPr>
          <a:xfrm>
            <a:off x="9029150" y="835415"/>
            <a:ext cx="106008" cy="160388"/>
          </a:xfrm>
          <a:prstGeom prst="rect">
            <a:avLst/>
          </a:prstGeom>
        </p:spPr>
      </p:pic>
      <p:grpSp>
        <p:nvGrpSpPr>
          <p:cNvPr id="16" name="object 16"/>
          <p:cNvGrpSpPr/>
          <p:nvPr/>
        </p:nvGrpSpPr>
        <p:grpSpPr>
          <a:xfrm>
            <a:off x="1617264" y="835363"/>
            <a:ext cx="8972982" cy="686952"/>
            <a:chOff x="407649" y="921219"/>
            <a:chExt cx="9895205" cy="757555"/>
          </a:xfrm>
        </p:grpSpPr>
        <p:sp>
          <p:nvSpPr>
            <p:cNvPr id="17" name="object 17"/>
            <p:cNvSpPr/>
            <p:nvPr/>
          </p:nvSpPr>
          <p:spPr>
            <a:xfrm>
              <a:off x="9111144" y="1249184"/>
              <a:ext cx="164465" cy="164465"/>
            </a:xfrm>
            <a:custGeom>
              <a:avLst/>
              <a:gdLst/>
              <a:ahLst/>
              <a:cxnLst/>
              <a:rect l="l" t="t" r="r" b="b"/>
              <a:pathLst>
                <a:path w="164465" h="164465">
                  <a:moveTo>
                    <a:pt x="163969" y="0"/>
                  </a:moveTo>
                  <a:lnTo>
                    <a:pt x="0" y="0"/>
                  </a:lnTo>
                  <a:lnTo>
                    <a:pt x="0" y="163982"/>
                  </a:lnTo>
                  <a:lnTo>
                    <a:pt x="163969" y="163982"/>
                  </a:lnTo>
                  <a:lnTo>
                    <a:pt x="163969" y="0"/>
                  </a:lnTo>
                  <a:close/>
                </a:path>
              </a:pathLst>
            </a:custGeom>
            <a:solidFill>
              <a:srgbClr val="73C167"/>
            </a:solidFill>
          </p:spPr>
          <p:txBody>
            <a:bodyPr wrap="square" lIns="0" tIns="0" rIns="0" bIns="0" rtlCol="0"/>
            <a:lstStyle/>
            <a:p>
              <a:pPr defTabSz="829178">
                <a:defRPr/>
              </a:pPr>
              <a:endParaRPr sz="1632">
                <a:solidFill>
                  <a:prstClr val="black"/>
                </a:solidFill>
                <a:latin typeface="Calibri"/>
              </a:endParaRPr>
            </a:p>
          </p:txBody>
        </p:sp>
        <p:sp>
          <p:nvSpPr>
            <p:cNvPr id="18" name="object 18"/>
            <p:cNvSpPr/>
            <p:nvPr/>
          </p:nvSpPr>
          <p:spPr>
            <a:xfrm>
              <a:off x="8947175" y="1249184"/>
              <a:ext cx="164465" cy="164465"/>
            </a:xfrm>
            <a:custGeom>
              <a:avLst/>
              <a:gdLst/>
              <a:ahLst/>
              <a:cxnLst/>
              <a:rect l="l" t="t" r="r" b="b"/>
              <a:pathLst>
                <a:path w="164465" h="164465">
                  <a:moveTo>
                    <a:pt x="163982" y="0"/>
                  </a:moveTo>
                  <a:lnTo>
                    <a:pt x="0" y="0"/>
                  </a:lnTo>
                  <a:lnTo>
                    <a:pt x="0" y="163982"/>
                  </a:lnTo>
                  <a:lnTo>
                    <a:pt x="163982" y="163982"/>
                  </a:lnTo>
                  <a:lnTo>
                    <a:pt x="163982" y="0"/>
                  </a:lnTo>
                  <a:close/>
                </a:path>
              </a:pathLst>
            </a:custGeom>
            <a:solidFill>
              <a:srgbClr val="43B649"/>
            </a:solidFill>
          </p:spPr>
          <p:txBody>
            <a:bodyPr wrap="square" lIns="0" tIns="0" rIns="0" bIns="0" rtlCol="0"/>
            <a:lstStyle/>
            <a:p>
              <a:pPr defTabSz="829178">
                <a:defRPr/>
              </a:pPr>
              <a:endParaRPr sz="1632">
                <a:solidFill>
                  <a:prstClr val="black"/>
                </a:solidFill>
                <a:latin typeface="Calibri"/>
              </a:endParaRPr>
            </a:p>
          </p:txBody>
        </p:sp>
        <p:sp>
          <p:nvSpPr>
            <p:cNvPr id="19" name="object 19"/>
            <p:cNvSpPr/>
            <p:nvPr/>
          </p:nvSpPr>
          <p:spPr>
            <a:xfrm>
              <a:off x="9275114" y="1249184"/>
              <a:ext cx="164465" cy="164465"/>
            </a:xfrm>
            <a:custGeom>
              <a:avLst/>
              <a:gdLst/>
              <a:ahLst/>
              <a:cxnLst/>
              <a:rect l="l" t="t" r="r" b="b"/>
              <a:pathLst>
                <a:path w="164465" h="164465">
                  <a:moveTo>
                    <a:pt x="163982" y="0"/>
                  </a:moveTo>
                  <a:lnTo>
                    <a:pt x="0" y="0"/>
                  </a:lnTo>
                  <a:lnTo>
                    <a:pt x="0" y="163982"/>
                  </a:lnTo>
                  <a:lnTo>
                    <a:pt x="163982" y="163982"/>
                  </a:lnTo>
                  <a:lnTo>
                    <a:pt x="163982" y="0"/>
                  </a:lnTo>
                  <a:close/>
                </a:path>
              </a:pathLst>
            </a:custGeom>
            <a:solidFill>
              <a:srgbClr val="95CE8B"/>
            </a:solidFill>
          </p:spPr>
          <p:txBody>
            <a:bodyPr wrap="square" lIns="0" tIns="0" rIns="0" bIns="0" rtlCol="0"/>
            <a:lstStyle/>
            <a:p>
              <a:pPr defTabSz="829178">
                <a:defRPr/>
              </a:pPr>
              <a:endParaRPr sz="1632">
                <a:solidFill>
                  <a:prstClr val="black"/>
                </a:solidFill>
                <a:latin typeface="Calibri"/>
              </a:endParaRPr>
            </a:p>
          </p:txBody>
        </p:sp>
        <p:sp>
          <p:nvSpPr>
            <p:cNvPr id="20" name="object 20"/>
            <p:cNvSpPr/>
            <p:nvPr/>
          </p:nvSpPr>
          <p:spPr>
            <a:xfrm>
              <a:off x="9439096" y="1249184"/>
              <a:ext cx="164465" cy="164465"/>
            </a:xfrm>
            <a:custGeom>
              <a:avLst/>
              <a:gdLst/>
              <a:ahLst/>
              <a:cxnLst/>
              <a:rect l="l" t="t" r="r" b="b"/>
              <a:pathLst>
                <a:path w="164465" h="164465">
                  <a:moveTo>
                    <a:pt x="163982" y="0"/>
                  </a:moveTo>
                  <a:lnTo>
                    <a:pt x="0" y="0"/>
                  </a:lnTo>
                  <a:lnTo>
                    <a:pt x="0" y="163982"/>
                  </a:lnTo>
                  <a:lnTo>
                    <a:pt x="163982" y="163982"/>
                  </a:lnTo>
                  <a:lnTo>
                    <a:pt x="163982" y="0"/>
                  </a:lnTo>
                  <a:close/>
                </a:path>
              </a:pathLst>
            </a:custGeom>
            <a:solidFill>
              <a:srgbClr val="B8DDAE"/>
            </a:solidFill>
          </p:spPr>
          <p:txBody>
            <a:bodyPr wrap="square" lIns="0" tIns="0" rIns="0" bIns="0" rtlCol="0"/>
            <a:lstStyle/>
            <a:p>
              <a:pPr defTabSz="829178">
                <a:defRPr/>
              </a:pPr>
              <a:endParaRPr sz="1632">
                <a:solidFill>
                  <a:prstClr val="black"/>
                </a:solidFill>
                <a:latin typeface="Calibri"/>
              </a:endParaRPr>
            </a:p>
          </p:txBody>
        </p:sp>
        <p:sp>
          <p:nvSpPr>
            <p:cNvPr id="21" name="object 21"/>
            <p:cNvSpPr/>
            <p:nvPr/>
          </p:nvSpPr>
          <p:spPr>
            <a:xfrm>
              <a:off x="9439099" y="1413163"/>
              <a:ext cx="164465" cy="164465"/>
            </a:xfrm>
            <a:custGeom>
              <a:avLst/>
              <a:gdLst/>
              <a:ahLst/>
              <a:cxnLst/>
              <a:rect l="l" t="t" r="r" b="b"/>
              <a:pathLst>
                <a:path w="164465" h="164465">
                  <a:moveTo>
                    <a:pt x="163982" y="0"/>
                  </a:moveTo>
                  <a:lnTo>
                    <a:pt x="0" y="0"/>
                  </a:lnTo>
                  <a:lnTo>
                    <a:pt x="0" y="163982"/>
                  </a:lnTo>
                  <a:lnTo>
                    <a:pt x="163982" y="163982"/>
                  </a:lnTo>
                  <a:lnTo>
                    <a:pt x="163982" y="0"/>
                  </a:lnTo>
                  <a:close/>
                </a:path>
              </a:pathLst>
            </a:custGeom>
            <a:solidFill>
              <a:srgbClr val="426C8F"/>
            </a:solidFill>
          </p:spPr>
          <p:txBody>
            <a:bodyPr wrap="square" lIns="0" tIns="0" rIns="0" bIns="0" rtlCol="0"/>
            <a:lstStyle/>
            <a:p>
              <a:pPr defTabSz="829178">
                <a:defRPr/>
              </a:pPr>
              <a:endParaRPr sz="1632">
                <a:solidFill>
                  <a:prstClr val="black"/>
                </a:solidFill>
                <a:latin typeface="Calibri"/>
              </a:endParaRPr>
            </a:p>
          </p:txBody>
        </p:sp>
        <p:sp>
          <p:nvSpPr>
            <p:cNvPr id="22" name="object 22"/>
            <p:cNvSpPr/>
            <p:nvPr/>
          </p:nvSpPr>
          <p:spPr>
            <a:xfrm>
              <a:off x="9603079" y="1413167"/>
              <a:ext cx="164465" cy="164465"/>
            </a:xfrm>
            <a:custGeom>
              <a:avLst/>
              <a:gdLst/>
              <a:ahLst/>
              <a:cxnLst/>
              <a:rect l="l" t="t" r="r" b="b"/>
              <a:pathLst>
                <a:path w="164465" h="164465">
                  <a:moveTo>
                    <a:pt x="163982" y="0"/>
                  </a:moveTo>
                  <a:lnTo>
                    <a:pt x="0" y="0"/>
                  </a:lnTo>
                  <a:lnTo>
                    <a:pt x="0" y="163982"/>
                  </a:lnTo>
                  <a:lnTo>
                    <a:pt x="163982" y="163982"/>
                  </a:lnTo>
                  <a:lnTo>
                    <a:pt x="163982" y="0"/>
                  </a:lnTo>
                  <a:close/>
                </a:path>
              </a:pathLst>
            </a:custGeom>
            <a:solidFill>
              <a:srgbClr val="00577E"/>
            </a:solidFill>
          </p:spPr>
          <p:txBody>
            <a:bodyPr wrap="square" lIns="0" tIns="0" rIns="0" bIns="0" rtlCol="0"/>
            <a:lstStyle/>
            <a:p>
              <a:pPr defTabSz="829178">
                <a:defRPr/>
              </a:pPr>
              <a:endParaRPr sz="1632">
                <a:solidFill>
                  <a:prstClr val="black"/>
                </a:solidFill>
                <a:latin typeface="Calibri"/>
              </a:endParaRPr>
            </a:p>
          </p:txBody>
        </p:sp>
        <p:sp>
          <p:nvSpPr>
            <p:cNvPr id="23" name="object 23"/>
            <p:cNvSpPr/>
            <p:nvPr/>
          </p:nvSpPr>
          <p:spPr>
            <a:xfrm>
              <a:off x="9275117" y="1413163"/>
              <a:ext cx="164465" cy="164465"/>
            </a:xfrm>
            <a:custGeom>
              <a:avLst/>
              <a:gdLst/>
              <a:ahLst/>
              <a:cxnLst/>
              <a:rect l="l" t="t" r="r" b="b"/>
              <a:pathLst>
                <a:path w="164465" h="164465">
                  <a:moveTo>
                    <a:pt x="163982" y="0"/>
                  </a:moveTo>
                  <a:lnTo>
                    <a:pt x="0" y="0"/>
                  </a:lnTo>
                  <a:lnTo>
                    <a:pt x="0" y="163982"/>
                  </a:lnTo>
                  <a:lnTo>
                    <a:pt x="163982" y="163982"/>
                  </a:lnTo>
                  <a:lnTo>
                    <a:pt x="163982" y="0"/>
                  </a:lnTo>
                  <a:close/>
                </a:path>
              </a:pathLst>
            </a:custGeom>
            <a:solidFill>
              <a:srgbClr val="6B85A3"/>
            </a:solidFill>
          </p:spPr>
          <p:txBody>
            <a:bodyPr wrap="square" lIns="0" tIns="0" rIns="0" bIns="0" rtlCol="0"/>
            <a:lstStyle/>
            <a:p>
              <a:pPr defTabSz="829178">
                <a:defRPr/>
              </a:pPr>
              <a:endParaRPr sz="1632">
                <a:solidFill>
                  <a:prstClr val="black"/>
                </a:solidFill>
                <a:latin typeface="Calibri"/>
              </a:endParaRPr>
            </a:p>
          </p:txBody>
        </p:sp>
        <p:sp>
          <p:nvSpPr>
            <p:cNvPr id="24" name="object 24"/>
            <p:cNvSpPr/>
            <p:nvPr/>
          </p:nvSpPr>
          <p:spPr>
            <a:xfrm>
              <a:off x="9111147" y="1413163"/>
              <a:ext cx="164465" cy="164465"/>
            </a:xfrm>
            <a:custGeom>
              <a:avLst/>
              <a:gdLst/>
              <a:ahLst/>
              <a:cxnLst/>
              <a:rect l="l" t="t" r="r" b="b"/>
              <a:pathLst>
                <a:path w="164465" h="164465">
                  <a:moveTo>
                    <a:pt x="163969" y="0"/>
                  </a:moveTo>
                  <a:lnTo>
                    <a:pt x="0" y="0"/>
                  </a:lnTo>
                  <a:lnTo>
                    <a:pt x="0" y="163982"/>
                  </a:lnTo>
                  <a:lnTo>
                    <a:pt x="163969" y="163982"/>
                  </a:lnTo>
                  <a:lnTo>
                    <a:pt x="163969" y="0"/>
                  </a:lnTo>
                  <a:close/>
                </a:path>
              </a:pathLst>
            </a:custGeom>
            <a:solidFill>
              <a:srgbClr val="95A5BC"/>
            </a:solidFill>
          </p:spPr>
          <p:txBody>
            <a:bodyPr wrap="square" lIns="0" tIns="0" rIns="0" bIns="0" rtlCol="0"/>
            <a:lstStyle/>
            <a:p>
              <a:pPr defTabSz="829178">
                <a:defRPr/>
              </a:pPr>
              <a:endParaRPr sz="1632">
                <a:solidFill>
                  <a:prstClr val="black"/>
                </a:solidFill>
                <a:latin typeface="Calibri"/>
              </a:endParaRPr>
            </a:p>
          </p:txBody>
        </p:sp>
        <p:sp>
          <p:nvSpPr>
            <p:cNvPr id="25" name="object 25"/>
            <p:cNvSpPr/>
            <p:nvPr/>
          </p:nvSpPr>
          <p:spPr>
            <a:xfrm>
              <a:off x="9439096" y="1085202"/>
              <a:ext cx="164465" cy="164465"/>
            </a:xfrm>
            <a:custGeom>
              <a:avLst/>
              <a:gdLst/>
              <a:ahLst/>
              <a:cxnLst/>
              <a:rect l="l" t="t" r="r" b="b"/>
              <a:pathLst>
                <a:path w="164465" h="164465">
                  <a:moveTo>
                    <a:pt x="163982" y="0"/>
                  </a:moveTo>
                  <a:lnTo>
                    <a:pt x="0" y="0"/>
                  </a:lnTo>
                  <a:lnTo>
                    <a:pt x="0" y="163982"/>
                  </a:lnTo>
                  <a:lnTo>
                    <a:pt x="163982" y="163982"/>
                  </a:lnTo>
                  <a:lnTo>
                    <a:pt x="163982" y="0"/>
                  </a:lnTo>
                  <a:close/>
                </a:path>
              </a:pathLst>
            </a:custGeom>
            <a:solidFill>
              <a:srgbClr val="DB6F3D"/>
            </a:solidFill>
          </p:spPr>
          <p:txBody>
            <a:bodyPr wrap="square" lIns="0" tIns="0" rIns="0" bIns="0" rtlCol="0"/>
            <a:lstStyle/>
            <a:p>
              <a:pPr defTabSz="829178">
                <a:defRPr/>
              </a:pPr>
              <a:endParaRPr sz="1632">
                <a:solidFill>
                  <a:prstClr val="black"/>
                </a:solidFill>
                <a:latin typeface="Calibri"/>
              </a:endParaRPr>
            </a:p>
          </p:txBody>
        </p:sp>
        <p:sp>
          <p:nvSpPr>
            <p:cNvPr id="26" name="object 26"/>
            <p:cNvSpPr/>
            <p:nvPr/>
          </p:nvSpPr>
          <p:spPr>
            <a:xfrm>
              <a:off x="9439096" y="921219"/>
              <a:ext cx="164465" cy="164465"/>
            </a:xfrm>
            <a:custGeom>
              <a:avLst/>
              <a:gdLst/>
              <a:ahLst/>
              <a:cxnLst/>
              <a:rect l="l" t="t" r="r" b="b"/>
              <a:pathLst>
                <a:path w="164465" h="164465">
                  <a:moveTo>
                    <a:pt x="163982" y="0"/>
                  </a:moveTo>
                  <a:lnTo>
                    <a:pt x="0" y="0"/>
                  </a:lnTo>
                  <a:lnTo>
                    <a:pt x="0" y="163982"/>
                  </a:lnTo>
                  <a:lnTo>
                    <a:pt x="163982" y="163982"/>
                  </a:lnTo>
                  <a:lnTo>
                    <a:pt x="163982" y="0"/>
                  </a:lnTo>
                  <a:close/>
                </a:path>
              </a:pathLst>
            </a:custGeom>
            <a:solidFill>
              <a:srgbClr val="D34F1D"/>
            </a:solidFill>
          </p:spPr>
          <p:txBody>
            <a:bodyPr wrap="square" lIns="0" tIns="0" rIns="0" bIns="0" rtlCol="0"/>
            <a:lstStyle/>
            <a:p>
              <a:pPr defTabSz="829178">
                <a:defRPr/>
              </a:pPr>
              <a:endParaRPr sz="1632">
                <a:solidFill>
                  <a:prstClr val="black"/>
                </a:solidFill>
                <a:latin typeface="Calibri"/>
              </a:endParaRPr>
            </a:p>
          </p:txBody>
        </p:sp>
        <p:sp>
          <p:nvSpPr>
            <p:cNvPr id="27" name="object 27"/>
            <p:cNvSpPr/>
            <p:nvPr/>
          </p:nvSpPr>
          <p:spPr>
            <a:xfrm>
              <a:off x="9275114" y="1085202"/>
              <a:ext cx="164465" cy="164465"/>
            </a:xfrm>
            <a:custGeom>
              <a:avLst/>
              <a:gdLst/>
              <a:ahLst/>
              <a:cxnLst/>
              <a:rect l="l" t="t" r="r" b="b"/>
              <a:pathLst>
                <a:path w="164465" h="164465">
                  <a:moveTo>
                    <a:pt x="163982" y="0"/>
                  </a:moveTo>
                  <a:lnTo>
                    <a:pt x="0" y="0"/>
                  </a:lnTo>
                  <a:lnTo>
                    <a:pt x="0" y="163982"/>
                  </a:lnTo>
                  <a:lnTo>
                    <a:pt x="163982" y="163982"/>
                  </a:lnTo>
                  <a:lnTo>
                    <a:pt x="163982" y="0"/>
                  </a:lnTo>
                  <a:close/>
                </a:path>
              </a:pathLst>
            </a:custGeom>
            <a:solidFill>
              <a:srgbClr val="E48E64"/>
            </a:solidFill>
          </p:spPr>
          <p:txBody>
            <a:bodyPr wrap="square" lIns="0" tIns="0" rIns="0" bIns="0" rtlCol="0"/>
            <a:lstStyle/>
            <a:p>
              <a:pPr defTabSz="829178">
                <a:defRPr/>
              </a:pPr>
              <a:endParaRPr sz="1632">
                <a:solidFill>
                  <a:prstClr val="black"/>
                </a:solidFill>
                <a:latin typeface="Calibri"/>
              </a:endParaRPr>
            </a:p>
          </p:txBody>
        </p:sp>
        <p:sp>
          <p:nvSpPr>
            <p:cNvPr id="28" name="object 28"/>
            <p:cNvSpPr/>
            <p:nvPr/>
          </p:nvSpPr>
          <p:spPr>
            <a:xfrm>
              <a:off x="9111144" y="1085202"/>
              <a:ext cx="164465" cy="164465"/>
            </a:xfrm>
            <a:custGeom>
              <a:avLst/>
              <a:gdLst/>
              <a:ahLst/>
              <a:cxnLst/>
              <a:rect l="l" t="t" r="r" b="b"/>
              <a:pathLst>
                <a:path w="164465" h="164465">
                  <a:moveTo>
                    <a:pt x="163969" y="0"/>
                  </a:moveTo>
                  <a:lnTo>
                    <a:pt x="0" y="0"/>
                  </a:lnTo>
                  <a:lnTo>
                    <a:pt x="0" y="163982"/>
                  </a:lnTo>
                  <a:lnTo>
                    <a:pt x="163969" y="163982"/>
                  </a:lnTo>
                  <a:lnTo>
                    <a:pt x="163969" y="0"/>
                  </a:lnTo>
                  <a:close/>
                </a:path>
              </a:pathLst>
            </a:custGeom>
            <a:solidFill>
              <a:srgbClr val="EBAE8D"/>
            </a:solidFill>
          </p:spPr>
          <p:txBody>
            <a:bodyPr wrap="square" lIns="0" tIns="0" rIns="0" bIns="0" rtlCol="0"/>
            <a:lstStyle/>
            <a:p>
              <a:pPr defTabSz="829178">
                <a:defRPr/>
              </a:pPr>
              <a:endParaRPr sz="1632">
                <a:solidFill>
                  <a:prstClr val="black"/>
                </a:solidFill>
                <a:latin typeface="Calibri"/>
              </a:endParaRPr>
            </a:p>
          </p:txBody>
        </p:sp>
        <p:sp>
          <p:nvSpPr>
            <p:cNvPr id="29" name="object 29"/>
            <p:cNvSpPr/>
            <p:nvPr/>
          </p:nvSpPr>
          <p:spPr>
            <a:xfrm>
              <a:off x="413999" y="1424929"/>
              <a:ext cx="9882505" cy="247650"/>
            </a:xfrm>
            <a:custGeom>
              <a:avLst/>
              <a:gdLst/>
              <a:ahLst/>
              <a:cxnLst/>
              <a:rect l="l" t="t" r="r" b="b"/>
              <a:pathLst>
                <a:path w="9882505" h="247650">
                  <a:moveTo>
                    <a:pt x="0" y="0"/>
                  </a:moveTo>
                  <a:lnTo>
                    <a:pt x="8448967" y="0"/>
                  </a:lnTo>
                  <a:lnTo>
                    <a:pt x="8448967" y="88544"/>
                  </a:lnTo>
                  <a:lnTo>
                    <a:pt x="8611349" y="88544"/>
                  </a:lnTo>
                  <a:lnTo>
                    <a:pt x="8611349" y="247065"/>
                  </a:lnTo>
                  <a:lnTo>
                    <a:pt x="9437268" y="247065"/>
                  </a:lnTo>
                  <a:lnTo>
                    <a:pt x="9437268" y="0"/>
                  </a:lnTo>
                  <a:lnTo>
                    <a:pt x="9881997" y="0"/>
                  </a:lnTo>
                </a:path>
              </a:pathLst>
            </a:custGeom>
            <a:ln w="12700">
              <a:solidFill>
                <a:srgbClr val="D34F1D"/>
              </a:solidFill>
            </a:ln>
          </p:spPr>
          <p:txBody>
            <a:bodyPr wrap="square" lIns="0" tIns="0" rIns="0" bIns="0" rtlCol="0"/>
            <a:lstStyle/>
            <a:p>
              <a:pPr defTabSz="829178">
                <a:defRPr/>
              </a:pPr>
              <a:endParaRPr sz="1632">
                <a:solidFill>
                  <a:prstClr val="black"/>
                </a:solidFill>
                <a:latin typeface="Calibri"/>
              </a:endParaRPr>
            </a:p>
          </p:txBody>
        </p:sp>
      </p:grpSp>
      <p:sp>
        <p:nvSpPr>
          <p:cNvPr id="30" name="object 30"/>
          <p:cNvSpPr/>
          <p:nvPr/>
        </p:nvSpPr>
        <p:spPr>
          <a:xfrm>
            <a:off x="7323242" y="1086557"/>
            <a:ext cx="371978" cy="50672"/>
          </a:xfrm>
          <a:custGeom>
            <a:avLst/>
            <a:gdLst/>
            <a:ahLst/>
            <a:cxnLst/>
            <a:rect l="l" t="t" r="r" b="b"/>
            <a:pathLst>
              <a:path w="410209" h="55880">
                <a:moveTo>
                  <a:pt x="8788" y="482"/>
                </a:moveTo>
                <a:lnTo>
                  <a:pt x="8382" y="0"/>
                </a:lnTo>
                <a:lnTo>
                  <a:pt x="393" y="0"/>
                </a:lnTo>
                <a:lnTo>
                  <a:pt x="0" y="482"/>
                </a:lnTo>
                <a:lnTo>
                  <a:pt x="0" y="54851"/>
                </a:lnTo>
                <a:lnTo>
                  <a:pt x="393" y="55257"/>
                </a:lnTo>
                <a:lnTo>
                  <a:pt x="8382" y="55257"/>
                </a:lnTo>
                <a:lnTo>
                  <a:pt x="8788" y="54851"/>
                </a:lnTo>
                <a:lnTo>
                  <a:pt x="8788" y="54368"/>
                </a:lnTo>
                <a:lnTo>
                  <a:pt x="8788" y="482"/>
                </a:lnTo>
                <a:close/>
              </a:path>
              <a:path w="410209" h="55880">
                <a:moveTo>
                  <a:pt x="76377" y="482"/>
                </a:moveTo>
                <a:lnTo>
                  <a:pt x="75895" y="0"/>
                </a:lnTo>
                <a:lnTo>
                  <a:pt x="67983" y="0"/>
                </a:lnTo>
                <a:lnTo>
                  <a:pt x="67500" y="482"/>
                </a:lnTo>
                <a:lnTo>
                  <a:pt x="67500" y="38315"/>
                </a:lnTo>
                <a:lnTo>
                  <a:pt x="68872" y="49123"/>
                </a:lnTo>
                <a:lnTo>
                  <a:pt x="68148" y="45974"/>
                </a:lnTo>
                <a:lnTo>
                  <a:pt x="65887" y="40335"/>
                </a:lnTo>
                <a:lnTo>
                  <a:pt x="44272" y="0"/>
                </a:lnTo>
                <a:lnTo>
                  <a:pt x="33947" y="0"/>
                </a:lnTo>
                <a:lnTo>
                  <a:pt x="33540" y="482"/>
                </a:lnTo>
                <a:lnTo>
                  <a:pt x="33540" y="54851"/>
                </a:lnTo>
                <a:lnTo>
                  <a:pt x="33947" y="55257"/>
                </a:lnTo>
                <a:lnTo>
                  <a:pt x="41935" y="55257"/>
                </a:lnTo>
                <a:lnTo>
                  <a:pt x="42329" y="54851"/>
                </a:lnTo>
                <a:lnTo>
                  <a:pt x="42329" y="21043"/>
                </a:lnTo>
                <a:lnTo>
                  <a:pt x="41605" y="13792"/>
                </a:lnTo>
                <a:lnTo>
                  <a:pt x="40881" y="8470"/>
                </a:lnTo>
                <a:lnTo>
                  <a:pt x="42570" y="13627"/>
                </a:lnTo>
                <a:lnTo>
                  <a:pt x="44424" y="17907"/>
                </a:lnTo>
                <a:lnTo>
                  <a:pt x="64350" y="55016"/>
                </a:lnTo>
                <a:lnTo>
                  <a:pt x="64846" y="55257"/>
                </a:lnTo>
                <a:lnTo>
                  <a:pt x="75895" y="55257"/>
                </a:lnTo>
                <a:lnTo>
                  <a:pt x="76377" y="54851"/>
                </a:lnTo>
                <a:lnTo>
                  <a:pt x="76377" y="54368"/>
                </a:lnTo>
                <a:lnTo>
                  <a:pt x="76377" y="482"/>
                </a:lnTo>
                <a:close/>
              </a:path>
              <a:path w="410209" h="55880">
                <a:moveTo>
                  <a:pt x="109931" y="482"/>
                </a:moveTo>
                <a:lnTo>
                  <a:pt x="109524" y="0"/>
                </a:lnTo>
                <a:lnTo>
                  <a:pt x="101536" y="0"/>
                </a:lnTo>
                <a:lnTo>
                  <a:pt x="101142" y="482"/>
                </a:lnTo>
                <a:lnTo>
                  <a:pt x="101142" y="54851"/>
                </a:lnTo>
                <a:lnTo>
                  <a:pt x="101536" y="55257"/>
                </a:lnTo>
                <a:lnTo>
                  <a:pt x="109524" y="55257"/>
                </a:lnTo>
                <a:lnTo>
                  <a:pt x="109931" y="54851"/>
                </a:lnTo>
                <a:lnTo>
                  <a:pt x="109931" y="54368"/>
                </a:lnTo>
                <a:lnTo>
                  <a:pt x="109931" y="482"/>
                </a:lnTo>
                <a:close/>
              </a:path>
              <a:path w="410209" h="55880">
                <a:moveTo>
                  <a:pt x="169786" y="495"/>
                </a:moveTo>
                <a:lnTo>
                  <a:pt x="169303" y="0"/>
                </a:lnTo>
                <a:lnTo>
                  <a:pt x="128727" y="0"/>
                </a:lnTo>
                <a:lnTo>
                  <a:pt x="128244" y="495"/>
                </a:lnTo>
                <a:lnTo>
                  <a:pt x="128244" y="7747"/>
                </a:lnTo>
                <a:lnTo>
                  <a:pt x="128727" y="8153"/>
                </a:lnTo>
                <a:lnTo>
                  <a:pt x="144614" y="8153"/>
                </a:lnTo>
                <a:lnTo>
                  <a:pt x="144614" y="54864"/>
                </a:lnTo>
                <a:lnTo>
                  <a:pt x="145097" y="55257"/>
                </a:lnTo>
                <a:lnTo>
                  <a:pt x="153009" y="55257"/>
                </a:lnTo>
                <a:lnTo>
                  <a:pt x="153416" y="54864"/>
                </a:lnTo>
                <a:lnTo>
                  <a:pt x="153416" y="8153"/>
                </a:lnTo>
                <a:lnTo>
                  <a:pt x="169303" y="8153"/>
                </a:lnTo>
                <a:lnTo>
                  <a:pt x="169786" y="7747"/>
                </a:lnTo>
                <a:lnTo>
                  <a:pt x="169786" y="7264"/>
                </a:lnTo>
                <a:lnTo>
                  <a:pt x="169786" y="495"/>
                </a:lnTo>
                <a:close/>
              </a:path>
              <a:path w="410209" h="55880">
                <a:moveTo>
                  <a:pt x="196875" y="482"/>
                </a:moveTo>
                <a:lnTo>
                  <a:pt x="196469" y="0"/>
                </a:lnTo>
                <a:lnTo>
                  <a:pt x="188480" y="0"/>
                </a:lnTo>
                <a:lnTo>
                  <a:pt x="188087" y="482"/>
                </a:lnTo>
                <a:lnTo>
                  <a:pt x="188087" y="54851"/>
                </a:lnTo>
                <a:lnTo>
                  <a:pt x="188480" y="55257"/>
                </a:lnTo>
                <a:lnTo>
                  <a:pt x="196469" y="55257"/>
                </a:lnTo>
                <a:lnTo>
                  <a:pt x="196875" y="54851"/>
                </a:lnTo>
                <a:lnTo>
                  <a:pt x="196875" y="54368"/>
                </a:lnTo>
                <a:lnTo>
                  <a:pt x="196875" y="482"/>
                </a:lnTo>
                <a:close/>
              </a:path>
              <a:path w="410209" h="55880">
                <a:moveTo>
                  <a:pt x="265811" y="54851"/>
                </a:moveTo>
                <a:lnTo>
                  <a:pt x="265785" y="53644"/>
                </a:lnTo>
                <a:lnTo>
                  <a:pt x="265290" y="52273"/>
                </a:lnTo>
                <a:lnTo>
                  <a:pt x="264718" y="50495"/>
                </a:lnTo>
                <a:lnTo>
                  <a:pt x="261569" y="41059"/>
                </a:lnTo>
                <a:lnTo>
                  <a:pt x="259067" y="33566"/>
                </a:lnTo>
                <a:lnTo>
                  <a:pt x="250063" y="6616"/>
                </a:lnTo>
                <a:lnTo>
                  <a:pt x="250037" y="33566"/>
                </a:lnTo>
                <a:lnTo>
                  <a:pt x="232371" y="33566"/>
                </a:lnTo>
                <a:lnTo>
                  <a:pt x="241236" y="6616"/>
                </a:lnTo>
                <a:lnTo>
                  <a:pt x="250037" y="33566"/>
                </a:lnTo>
                <a:lnTo>
                  <a:pt x="250037" y="6540"/>
                </a:lnTo>
                <a:lnTo>
                  <a:pt x="248259" y="1206"/>
                </a:lnTo>
                <a:lnTo>
                  <a:pt x="248018" y="393"/>
                </a:lnTo>
                <a:lnTo>
                  <a:pt x="247535" y="0"/>
                </a:lnTo>
                <a:lnTo>
                  <a:pt x="234873" y="0"/>
                </a:lnTo>
                <a:lnTo>
                  <a:pt x="234467" y="393"/>
                </a:lnTo>
                <a:lnTo>
                  <a:pt x="234226" y="1206"/>
                </a:lnTo>
                <a:lnTo>
                  <a:pt x="216585" y="53809"/>
                </a:lnTo>
                <a:lnTo>
                  <a:pt x="216471" y="54851"/>
                </a:lnTo>
                <a:lnTo>
                  <a:pt x="216725" y="55257"/>
                </a:lnTo>
                <a:lnTo>
                  <a:pt x="224866" y="55257"/>
                </a:lnTo>
                <a:lnTo>
                  <a:pt x="225425" y="54851"/>
                </a:lnTo>
                <a:lnTo>
                  <a:pt x="225831" y="53644"/>
                </a:lnTo>
                <a:lnTo>
                  <a:pt x="229946" y="41059"/>
                </a:lnTo>
                <a:lnTo>
                  <a:pt x="252450" y="41059"/>
                </a:lnTo>
                <a:lnTo>
                  <a:pt x="256971" y="54851"/>
                </a:lnTo>
                <a:lnTo>
                  <a:pt x="257543" y="55257"/>
                </a:lnTo>
                <a:lnTo>
                  <a:pt x="265607" y="55257"/>
                </a:lnTo>
                <a:lnTo>
                  <a:pt x="265811" y="54851"/>
                </a:lnTo>
                <a:close/>
              </a:path>
              <a:path w="410209" h="55880">
                <a:moveTo>
                  <a:pt x="315937" y="495"/>
                </a:moveTo>
                <a:lnTo>
                  <a:pt x="315455" y="0"/>
                </a:lnTo>
                <a:lnTo>
                  <a:pt x="274878" y="0"/>
                </a:lnTo>
                <a:lnTo>
                  <a:pt x="274396" y="495"/>
                </a:lnTo>
                <a:lnTo>
                  <a:pt x="274396" y="7747"/>
                </a:lnTo>
                <a:lnTo>
                  <a:pt x="274878" y="8153"/>
                </a:lnTo>
                <a:lnTo>
                  <a:pt x="290766" y="8153"/>
                </a:lnTo>
                <a:lnTo>
                  <a:pt x="290766" y="54864"/>
                </a:lnTo>
                <a:lnTo>
                  <a:pt x="291249" y="55257"/>
                </a:lnTo>
                <a:lnTo>
                  <a:pt x="299161" y="55257"/>
                </a:lnTo>
                <a:lnTo>
                  <a:pt x="299567" y="54864"/>
                </a:lnTo>
                <a:lnTo>
                  <a:pt x="299567" y="8153"/>
                </a:lnTo>
                <a:lnTo>
                  <a:pt x="315455" y="8153"/>
                </a:lnTo>
                <a:lnTo>
                  <a:pt x="315937" y="7747"/>
                </a:lnTo>
                <a:lnTo>
                  <a:pt x="315937" y="7264"/>
                </a:lnTo>
                <a:lnTo>
                  <a:pt x="315937" y="495"/>
                </a:lnTo>
                <a:close/>
              </a:path>
              <a:path w="410209" h="55880">
                <a:moveTo>
                  <a:pt x="343027" y="482"/>
                </a:moveTo>
                <a:lnTo>
                  <a:pt x="342620" y="0"/>
                </a:lnTo>
                <a:lnTo>
                  <a:pt x="334632" y="0"/>
                </a:lnTo>
                <a:lnTo>
                  <a:pt x="334238" y="482"/>
                </a:lnTo>
                <a:lnTo>
                  <a:pt x="334238" y="54851"/>
                </a:lnTo>
                <a:lnTo>
                  <a:pt x="334632" y="55257"/>
                </a:lnTo>
                <a:lnTo>
                  <a:pt x="342620" y="55257"/>
                </a:lnTo>
                <a:lnTo>
                  <a:pt x="343027" y="54851"/>
                </a:lnTo>
                <a:lnTo>
                  <a:pt x="343027" y="54368"/>
                </a:lnTo>
                <a:lnTo>
                  <a:pt x="343027" y="482"/>
                </a:lnTo>
                <a:close/>
              </a:path>
              <a:path w="410209" h="55880">
                <a:moveTo>
                  <a:pt x="409663" y="241"/>
                </a:moveTo>
                <a:lnTo>
                  <a:pt x="409257" y="0"/>
                </a:lnTo>
                <a:lnTo>
                  <a:pt x="401027" y="0"/>
                </a:lnTo>
                <a:lnTo>
                  <a:pt x="400469" y="406"/>
                </a:lnTo>
                <a:lnTo>
                  <a:pt x="385775" y="48641"/>
                </a:lnTo>
                <a:lnTo>
                  <a:pt x="370852" y="406"/>
                </a:lnTo>
                <a:lnTo>
                  <a:pt x="370293" y="0"/>
                </a:lnTo>
                <a:lnTo>
                  <a:pt x="362064" y="0"/>
                </a:lnTo>
                <a:lnTo>
                  <a:pt x="361657" y="241"/>
                </a:lnTo>
                <a:lnTo>
                  <a:pt x="361657" y="889"/>
                </a:lnTo>
                <a:lnTo>
                  <a:pt x="379006" y="54864"/>
                </a:lnTo>
                <a:lnTo>
                  <a:pt x="379412" y="55257"/>
                </a:lnTo>
                <a:lnTo>
                  <a:pt x="392074" y="55257"/>
                </a:lnTo>
                <a:lnTo>
                  <a:pt x="392557" y="54864"/>
                </a:lnTo>
                <a:lnTo>
                  <a:pt x="392798" y="54051"/>
                </a:lnTo>
                <a:lnTo>
                  <a:pt x="409663" y="1054"/>
                </a:lnTo>
                <a:lnTo>
                  <a:pt x="409663" y="241"/>
                </a:lnTo>
                <a:close/>
              </a:path>
            </a:pathLst>
          </a:custGeom>
          <a:solidFill>
            <a:srgbClr val="231F20"/>
          </a:solidFill>
        </p:spPr>
        <p:txBody>
          <a:bodyPr wrap="square" lIns="0" tIns="0" rIns="0" bIns="0" rtlCol="0"/>
          <a:lstStyle/>
          <a:p>
            <a:pPr defTabSz="829178">
              <a:defRPr/>
            </a:pPr>
            <a:endParaRPr sz="1632">
              <a:solidFill>
                <a:prstClr val="black"/>
              </a:solidFill>
              <a:latin typeface="Calibri"/>
            </a:endParaRPr>
          </a:p>
        </p:txBody>
      </p:sp>
      <p:sp>
        <p:nvSpPr>
          <p:cNvPr id="31" name="object 31"/>
          <p:cNvSpPr/>
          <p:nvPr/>
        </p:nvSpPr>
        <p:spPr>
          <a:xfrm>
            <a:off x="7750385" y="1108574"/>
            <a:ext cx="11516" cy="12092"/>
          </a:xfrm>
          <a:custGeom>
            <a:avLst/>
            <a:gdLst/>
            <a:ahLst/>
            <a:cxnLst/>
            <a:rect l="l" t="t" r="r" b="b"/>
            <a:pathLst>
              <a:path w="12700" h="13334">
                <a:moveTo>
                  <a:pt x="10566" y="0"/>
                </a:moveTo>
                <a:lnTo>
                  <a:pt x="8305" y="0"/>
                </a:lnTo>
                <a:lnTo>
                  <a:pt x="1765" y="0"/>
                </a:lnTo>
                <a:lnTo>
                  <a:pt x="0" y="1778"/>
                </a:lnTo>
                <a:lnTo>
                  <a:pt x="0" y="11049"/>
                </a:lnTo>
                <a:lnTo>
                  <a:pt x="1765" y="12827"/>
                </a:lnTo>
                <a:lnTo>
                  <a:pt x="10566" y="12827"/>
                </a:lnTo>
                <a:lnTo>
                  <a:pt x="12344" y="11049"/>
                </a:lnTo>
                <a:lnTo>
                  <a:pt x="12344" y="1778"/>
                </a:lnTo>
                <a:lnTo>
                  <a:pt x="10566" y="0"/>
                </a:lnTo>
                <a:close/>
              </a:path>
            </a:pathLst>
          </a:custGeom>
          <a:solidFill>
            <a:srgbClr val="231F20"/>
          </a:solidFill>
        </p:spPr>
        <p:txBody>
          <a:bodyPr wrap="square" lIns="0" tIns="0" rIns="0" bIns="0" rtlCol="0"/>
          <a:lstStyle/>
          <a:p>
            <a:pPr defTabSz="829178">
              <a:defRPr/>
            </a:pPr>
            <a:endParaRPr sz="1632">
              <a:solidFill>
                <a:prstClr val="black"/>
              </a:solidFill>
              <a:latin typeface="Calibri"/>
            </a:endParaRPr>
          </a:p>
        </p:txBody>
      </p:sp>
      <p:sp>
        <p:nvSpPr>
          <p:cNvPr id="32" name="object 32"/>
          <p:cNvSpPr/>
          <p:nvPr/>
        </p:nvSpPr>
        <p:spPr>
          <a:xfrm>
            <a:off x="7822869" y="1086557"/>
            <a:ext cx="376585" cy="50672"/>
          </a:xfrm>
          <a:custGeom>
            <a:avLst/>
            <a:gdLst/>
            <a:ahLst/>
            <a:cxnLst/>
            <a:rect l="l" t="t" r="r" b="b"/>
            <a:pathLst>
              <a:path w="415290" h="55880">
                <a:moveTo>
                  <a:pt x="8788" y="482"/>
                </a:moveTo>
                <a:lnTo>
                  <a:pt x="8382" y="0"/>
                </a:lnTo>
                <a:lnTo>
                  <a:pt x="393" y="0"/>
                </a:lnTo>
                <a:lnTo>
                  <a:pt x="0" y="482"/>
                </a:lnTo>
                <a:lnTo>
                  <a:pt x="0" y="54851"/>
                </a:lnTo>
                <a:lnTo>
                  <a:pt x="393" y="55257"/>
                </a:lnTo>
                <a:lnTo>
                  <a:pt x="8382" y="55257"/>
                </a:lnTo>
                <a:lnTo>
                  <a:pt x="8788" y="54851"/>
                </a:lnTo>
                <a:lnTo>
                  <a:pt x="8788" y="482"/>
                </a:lnTo>
                <a:close/>
              </a:path>
              <a:path w="415290" h="55880">
                <a:moveTo>
                  <a:pt x="44284" y="55016"/>
                </a:moveTo>
                <a:lnTo>
                  <a:pt x="44208" y="54292"/>
                </a:lnTo>
                <a:lnTo>
                  <a:pt x="44043" y="54127"/>
                </a:lnTo>
                <a:lnTo>
                  <a:pt x="20891" y="25806"/>
                </a:lnTo>
                <a:lnTo>
                  <a:pt x="41059" y="1371"/>
                </a:lnTo>
                <a:lnTo>
                  <a:pt x="41465" y="965"/>
                </a:lnTo>
                <a:lnTo>
                  <a:pt x="41465" y="241"/>
                </a:lnTo>
                <a:lnTo>
                  <a:pt x="41224" y="0"/>
                </a:lnTo>
                <a:lnTo>
                  <a:pt x="31457" y="0"/>
                </a:lnTo>
                <a:lnTo>
                  <a:pt x="31140" y="393"/>
                </a:lnTo>
                <a:lnTo>
                  <a:pt x="30734" y="965"/>
                </a:lnTo>
                <a:lnTo>
                  <a:pt x="10401" y="25806"/>
                </a:lnTo>
                <a:lnTo>
                  <a:pt x="32905" y="54775"/>
                </a:lnTo>
                <a:lnTo>
                  <a:pt x="33388" y="55257"/>
                </a:lnTo>
                <a:lnTo>
                  <a:pt x="44043" y="55257"/>
                </a:lnTo>
                <a:lnTo>
                  <a:pt x="44284" y="55016"/>
                </a:lnTo>
                <a:close/>
              </a:path>
              <a:path w="415290" h="55880">
                <a:moveTo>
                  <a:pt x="104851" y="241"/>
                </a:moveTo>
                <a:lnTo>
                  <a:pt x="104444" y="0"/>
                </a:lnTo>
                <a:lnTo>
                  <a:pt x="96215" y="0"/>
                </a:lnTo>
                <a:lnTo>
                  <a:pt x="95656" y="406"/>
                </a:lnTo>
                <a:lnTo>
                  <a:pt x="80962" y="48641"/>
                </a:lnTo>
                <a:lnTo>
                  <a:pt x="66040" y="406"/>
                </a:lnTo>
                <a:lnTo>
                  <a:pt x="65481" y="0"/>
                </a:lnTo>
                <a:lnTo>
                  <a:pt x="57251" y="0"/>
                </a:lnTo>
                <a:lnTo>
                  <a:pt x="56845" y="241"/>
                </a:lnTo>
                <a:lnTo>
                  <a:pt x="56845" y="889"/>
                </a:lnTo>
                <a:lnTo>
                  <a:pt x="74193" y="54864"/>
                </a:lnTo>
                <a:lnTo>
                  <a:pt x="74599" y="55257"/>
                </a:lnTo>
                <a:lnTo>
                  <a:pt x="87261" y="55257"/>
                </a:lnTo>
                <a:lnTo>
                  <a:pt x="87744" y="54864"/>
                </a:lnTo>
                <a:lnTo>
                  <a:pt x="87985" y="54051"/>
                </a:lnTo>
                <a:lnTo>
                  <a:pt x="104851" y="1054"/>
                </a:lnTo>
                <a:lnTo>
                  <a:pt x="104851" y="241"/>
                </a:lnTo>
                <a:close/>
              </a:path>
              <a:path w="415290" h="55880">
                <a:moveTo>
                  <a:pt x="164261" y="54851"/>
                </a:moveTo>
                <a:lnTo>
                  <a:pt x="164236" y="53644"/>
                </a:lnTo>
                <a:lnTo>
                  <a:pt x="163741" y="52273"/>
                </a:lnTo>
                <a:lnTo>
                  <a:pt x="163169" y="50495"/>
                </a:lnTo>
                <a:lnTo>
                  <a:pt x="160020" y="41059"/>
                </a:lnTo>
                <a:lnTo>
                  <a:pt x="157518" y="33566"/>
                </a:lnTo>
                <a:lnTo>
                  <a:pt x="148513" y="6616"/>
                </a:lnTo>
                <a:lnTo>
                  <a:pt x="148488" y="33566"/>
                </a:lnTo>
                <a:lnTo>
                  <a:pt x="130822" y="33566"/>
                </a:lnTo>
                <a:lnTo>
                  <a:pt x="139700" y="6616"/>
                </a:lnTo>
                <a:lnTo>
                  <a:pt x="148488" y="33566"/>
                </a:lnTo>
                <a:lnTo>
                  <a:pt x="148488" y="6540"/>
                </a:lnTo>
                <a:lnTo>
                  <a:pt x="146710" y="1206"/>
                </a:lnTo>
                <a:lnTo>
                  <a:pt x="146469" y="393"/>
                </a:lnTo>
                <a:lnTo>
                  <a:pt x="145986" y="0"/>
                </a:lnTo>
                <a:lnTo>
                  <a:pt x="133324" y="0"/>
                </a:lnTo>
                <a:lnTo>
                  <a:pt x="132918" y="393"/>
                </a:lnTo>
                <a:lnTo>
                  <a:pt x="132676" y="1206"/>
                </a:lnTo>
                <a:lnTo>
                  <a:pt x="115036" y="53809"/>
                </a:lnTo>
                <a:lnTo>
                  <a:pt x="114922" y="54851"/>
                </a:lnTo>
                <a:lnTo>
                  <a:pt x="115176" y="55257"/>
                </a:lnTo>
                <a:lnTo>
                  <a:pt x="123317" y="55257"/>
                </a:lnTo>
                <a:lnTo>
                  <a:pt x="123875" y="54851"/>
                </a:lnTo>
                <a:lnTo>
                  <a:pt x="124294" y="53644"/>
                </a:lnTo>
                <a:lnTo>
                  <a:pt x="128409" y="41059"/>
                </a:lnTo>
                <a:lnTo>
                  <a:pt x="150914" y="41059"/>
                </a:lnTo>
                <a:lnTo>
                  <a:pt x="155435" y="54851"/>
                </a:lnTo>
                <a:lnTo>
                  <a:pt x="155994" y="55257"/>
                </a:lnTo>
                <a:lnTo>
                  <a:pt x="164058" y="55257"/>
                </a:lnTo>
                <a:lnTo>
                  <a:pt x="164261" y="54851"/>
                </a:lnTo>
                <a:close/>
              </a:path>
              <a:path w="415290" h="55880">
                <a:moveTo>
                  <a:pt x="215519" y="47599"/>
                </a:moveTo>
                <a:lnTo>
                  <a:pt x="215036" y="47180"/>
                </a:lnTo>
                <a:lnTo>
                  <a:pt x="192925" y="47180"/>
                </a:lnTo>
                <a:lnTo>
                  <a:pt x="192925" y="482"/>
                </a:lnTo>
                <a:lnTo>
                  <a:pt x="192532" y="0"/>
                </a:lnTo>
                <a:lnTo>
                  <a:pt x="184543" y="0"/>
                </a:lnTo>
                <a:lnTo>
                  <a:pt x="184137" y="482"/>
                </a:lnTo>
                <a:lnTo>
                  <a:pt x="184137" y="54851"/>
                </a:lnTo>
                <a:lnTo>
                  <a:pt x="184543" y="55257"/>
                </a:lnTo>
                <a:lnTo>
                  <a:pt x="215036" y="55257"/>
                </a:lnTo>
                <a:lnTo>
                  <a:pt x="215519" y="54851"/>
                </a:lnTo>
                <a:lnTo>
                  <a:pt x="215519" y="54368"/>
                </a:lnTo>
                <a:lnTo>
                  <a:pt x="215519" y="47599"/>
                </a:lnTo>
                <a:close/>
              </a:path>
              <a:path w="415290" h="55880">
                <a:moveTo>
                  <a:pt x="243420" y="482"/>
                </a:moveTo>
                <a:lnTo>
                  <a:pt x="243014" y="0"/>
                </a:lnTo>
                <a:lnTo>
                  <a:pt x="235026" y="0"/>
                </a:lnTo>
                <a:lnTo>
                  <a:pt x="234632" y="482"/>
                </a:lnTo>
                <a:lnTo>
                  <a:pt x="234632" y="54851"/>
                </a:lnTo>
                <a:lnTo>
                  <a:pt x="235026" y="55257"/>
                </a:lnTo>
                <a:lnTo>
                  <a:pt x="243014" y="55257"/>
                </a:lnTo>
                <a:lnTo>
                  <a:pt x="243420" y="54851"/>
                </a:lnTo>
                <a:lnTo>
                  <a:pt x="243420" y="54368"/>
                </a:lnTo>
                <a:lnTo>
                  <a:pt x="243420" y="482"/>
                </a:lnTo>
                <a:close/>
              </a:path>
              <a:path w="415290" h="55880">
                <a:moveTo>
                  <a:pt x="303276" y="495"/>
                </a:moveTo>
                <a:lnTo>
                  <a:pt x="302793" y="0"/>
                </a:lnTo>
                <a:lnTo>
                  <a:pt x="262216" y="0"/>
                </a:lnTo>
                <a:lnTo>
                  <a:pt x="261734" y="495"/>
                </a:lnTo>
                <a:lnTo>
                  <a:pt x="261734" y="7747"/>
                </a:lnTo>
                <a:lnTo>
                  <a:pt x="262216" y="8153"/>
                </a:lnTo>
                <a:lnTo>
                  <a:pt x="278104" y="8153"/>
                </a:lnTo>
                <a:lnTo>
                  <a:pt x="278104" y="54864"/>
                </a:lnTo>
                <a:lnTo>
                  <a:pt x="278587" y="55257"/>
                </a:lnTo>
                <a:lnTo>
                  <a:pt x="286499" y="55257"/>
                </a:lnTo>
                <a:lnTo>
                  <a:pt x="286905" y="54864"/>
                </a:lnTo>
                <a:lnTo>
                  <a:pt x="286905" y="8153"/>
                </a:lnTo>
                <a:lnTo>
                  <a:pt x="302793" y="8153"/>
                </a:lnTo>
                <a:lnTo>
                  <a:pt x="303276" y="7747"/>
                </a:lnTo>
                <a:lnTo>
                  <a:pt x="303276" y="7264"/>
                </a:lnTo>
                <a:lnTo>
                  <a:pt x="303276" y="495"/>
                </a:lnTo>
                <a:close/>
              </a:path>
              <a:path w="415290" h="55880">
                <a:moveTo>
                  <a:pt x="355625" y="482"/>
                </a:moveTo>
                <a:lnTo>
                  <a:pt x="355142" y="0"/>
                </a:lnTo>
                <a:lnTo>
                  <a:pt x="321983" y="0"/>
                </a:lnTo>
                <a:lnTo>
                  <a:pt x="321576" y="482"/>
                </a:lnTo>
                <a:lnTo>
                  <a:pt x="321576" y="54851"/>
                </a:lnTo>
                <a:lnTo>
                  <a:pt x="321983" y="55257"/>
                </a:lnTo>
                <a:lnTo>
                  <a:pt x="355219" y="55257"/>
                </a:lnTo>
                <a:lnTo>
                  <a:pt x="355625" y="54851"/>
                </a:lnTo>
                <a:lnTo>
                  <a:pt x="355625" y="54368"/>
                </a:lnTo>
                <a:lnTo>
                  <a:pt x="355625" y="48158"/>
                </a:lnTo>
                <a:lnTo>
                  <a:pt x="355219" y="47752"/>
                </a:lnTo>
                <a:lnTo>
                  <a:pt x="330365" y="47752"/>
                </a:lnTo>
                <a:lnTo>
                  <a:pt x="330365" y="30251"/>
                </a:lnTo>
                <a:lnTo>
                  <a:pt x="355142" y="30251"/>
                </a:lnTo>
                <a:lnTo>
                  <a:pt x="355625" y="29768"/>
                </a:lnTo>
                <a:lnTo>
                  <a:pt x="355625" y="23152"/>
                </a:lnTo>
                <a:lnTo>
                  <a:pt x="355142" y="22745"/>
                </a:lnTo>
                <a:lnTo>
                  <a:pt x="330365" y="22745"/>
                </a:lnTo>
                <a:lnTo>
                  <a:pt x="330365" y="7505"/>
                </a:lnTo>
                <a:lnTo>
                  <a:pt x="355142" y="7505"/>
                </a:lnTo>
                <a:lnTo>
                  <a:pt x="355625" y="7086"/>
                </a:lnTo>
                <a:lnTo>
                  <a:pt x="355625" y="482"/>
                </a:lnTo>
                <a:close/>
              </a:path>
              <a:path w="415290" h="55880">
                <a:moveTo>
                  <a:pt x="415061" y="495"/>
                </a:moveTo>
                <a:lnTo>
                  <a:pt x="414578" y="0"/>
                </a:lnTo>
                <a:lnTo>
                  <a:pt x="374002" y="0"/>
                </a:lnTo>
                <a:lnTo>
                  <a:pt x="373519" y="495"/>
                </a:lnTo>
                <a:lnTo>
                  <a:pt x="373519" y="7747"/>
                </a:lnTo>
                <a:lnTo>
                  <a:pt x="374002" y="8153"/>
                </a:lnTo>
                <a:lnTo>
                  <a:pt x="389890" y="8153"/>
                </a:lnTo>
                <a:lnTo>
                  <a:pt x="389890" y="54864"/>
                </a:lnTo>
                <a:lnTo>
                  <a:pt x="390372" y="55257"/>
                </a:lnTo>
                <a:lnTo>
                  <a:pt x="398284" y="55257"/>
                </a:lnTo>
                <a:lnTo>
                  <a:pt x="398691" y="54864"/>
                </a:lnTo>
                <a:lnTo>
                  <a:pt x="398691" y="8153"/>
                </a:lnTo>
                <a:lnTo>
                  <a:pt x="414578" y="8153"/>
                </a:lnTo>
                <a:lnTo>
                  <a:pt x="415061" y="7747"/>
                </a:lnTo>
                <a:lnTo>
                  <a:pt x="415061" y="7264"/>
                </a:lnTo>
                <a:lnTo>
                  <a:pt x="415061" y="495"/>
                </a:lnTo>
                <a:close/>
              </a:path>
            </a:pathLst>
          </a:custGeom>
          <a:solidFill>
            <a:srgbClr val="231F20"/>
          </a:solidFill>
        </p:spPr>
        <p:txBody>
          <a:bodyPr wrap="square" lIns="0" tIns="0" rIns="0" bIns="0" rtlCol="0"/>
          <a:lstStyle/>
          <a:p>
            <a:pPr defTabSz="829178">
              <a:defRPr/>
            </a:pPr>
            <a:endParaRPr sz="1632">
              <a:solidFill>
                <a:prstClr val="black"/>
              </a:solidFill>
              <a:latin typeface="Calibri"/>
            </a:endParaRPr>
          </a:p>
        </p:txBody>
      </p:sp>
      <p:sp>
        <p:nvSpPr>
          <p:cNvPr id="33" name="object 33"/>
          <p:cNvSpPr/>
          <p:nvPr/>
        </p:nvSpPr>
        <p:spPr>
          <a:xfrm>
            <a:off x="8254616" y="1108574"/>
            <a:ext cx="11516" cy="12092"/>
          </a:xfrm>
          <a:custGeom>
            <a:avLst/>
            <a:gdLst/>
            <a:ahLst/>
            <a:cxnLst/>
            <a:rect l="l" t="t" r="r" b="b"/>
            <a:pathLst>
              <a:path w="12700" h="13334">
                <a:moveTo>
                  <a:pt x="10579" y="0"/>
                </a:moveTo>
                <a:lnTo>
                  <a:pt x="8318" y="0"/>
                </a:lnTo>
                <a:lnTo>
                  <a:pt x="1777" y="0"/>
                </a:lnTo>
                <a:lnTo>
                  <a:pt x="0" y="1778"/>
                </a:lnTo>
                <a:lnTo>
                  <a:pt x="0" y="11049"/>
                </a:lnTo>
                <a:lnTo>
                  <a:pt x="1777" y="12827"/>
                </a:lnTo>
                <a:lnTo>
                  <a:pt x="10579" y="12827"/>
                </a:lnTo>
                <a:lnTo>
                  <a:pt x="12344" y="11049"/>
                </a:lnTo>
                <a:lnTo>
                  <a:pt x="12344" y="1778"/>
                </a:lnTo>
                <a:lnTo>
                  <a:pt x="10579" y="0"/>
                </a:lnTo>
                <a:close/>
              </a:path>
            </a:pathLst>
          </a:custGeom>
          <a:solidFill>
            <a:srgbClr val="231F20"/>
          </a:solidFill>
        </p:spPr>
        <p:txBody>
          <a:bodyPr wrap="square" lIns="0" tIns="0" rIns="0" bIns="0" rtlCol="0"/>
          <a:lstStyle/>
          <a:p>
            <a:pPr defTabSz="829178">
              <a:defRPr/>
            </a:pPr>
            <a:endParaRPr sz="1632">
              <a:solidFill>
                <a:prstClr val="black"/>
              </a:solidFill>
              <a:latin typeface="Calibri"/>
            </a:endParaRPr>
          </a:p>
        </p:txBody>
      </p:sp>
      <p:sp>
        <p:nvSpPr>
          <p:cNvPr id="34" name="object 34"/>
          <p:cNvSpPr/>
          <p:nvPr/>
        </p:nvSpPr>
        <p:spPr>
          <a:xfrm>
            <a:off x="8327101" y="1086557"/>
            <a:ext cx="345491" cy="50672"/>
          </a:xfrm>
          <a:custGeom>
            <a:avLst/>
            <a:gdLst/>
            <a:ahLst/>
            <a:cxnLst/>
            <a:rect l="l" t="t" r="r" b="b"/>
            <a:pathLst>
              <a:path w="381000" h="55880">
                <a:moveTo>
                  <a:pt x="34036" y="482"/>
                </a:moveTo>
                <a:lnTo>
                  <a:pt x="33553" y="0"/>
                </a:lnTo>
                <a:lnTo>
                  <a:pt x="393" y="0"/>
                </a:lnTo>
                <a:lnTo>
                  <a:pt x="0" y="482"/>
                </a:lnTo>
                <a:lnTo>
                  <a:pt x="0" y="54851"/>
                </a:lnTo>
                <a:lnTo>
                  <a:pt x="393" y="55257"/>
                </a:lnTo>
                <a:lnTo>
                  <a:pt x="8382" y="55257"/>
                </a:lnTo>
                <a:lnTo>
                  <a:pt x="8788" y="54851"/>
                </a:lnTo>
                <a:lnTo>
                  <a:pt x="8788" y="54368"/>
                </a:lnTo>
                <a:lnTo>
                  <a:pt x="8788" y="31623"/>
                </a:lnTo>
                <a:lnTo>
                  <a:pt x="33553" y="31623"/>
                </a:lnTo>
                <a:lnTo>
                  <a:pt x="34036" y="31140"/>
                </a:lnTo>
                <a:lnTo>
                  <a:pt x="34036" y="24523"/>
                </a:lnTo>
                <a:lnTo>
                  <a:pt x="33553" y="24117"/>
                </a:lnTo>
                <a:lnTo>
                  <a:pt x="8788" y="24117"/>
                </a:lnTo>
                <a:lnTo>
                  <a:pt x="8788" y="7505"/>
                </a:lnTo>
                <a:lnTo>
                  <a:pt x="33553" y="7505"/>
                </a:lnTo>
                <a:lnTo>
                  <a:pt x="34036" y="7086"/>
                </a:lnTo>
                <a:lnTo>
                  <a:pt x="34036" y="482"/>
                </a:lnTo>
                <a:close/>
              </a:path>
              <a:path w="381000" h="55880">
                <a:moveTo>
                  <a:pt x="95745" y="54940"/>
                </a:moveTo>
                <a:lnTo>
                  <a:pt x="95707" y="54368"/>
                </a:lnTo>
                <a:lnTo>
                  <a:pt x="95580" y="54127"/>
                </a:lnTo>
                <a:lnTo>
                  <a:pt x="83464" y="33312"/>
                </a:lnTo>
                <a:lnTo>
                  <a:pt x="82994" y="32512"/>
                </a:lnTo>
                <a:lnTo>
                  <a:pt x="90258" y="30568"/>
                </a:lnTo>
                <a:lnTo>
                  <a:pt x="94792" y="25730"/>
                </a:lnTo>
                <a:lnTo>
                  <a:pt x="95173" y="25323"/>
                </a:lnTo>
                <a:lnTo>
                  <a:pt x="95173" y="7505"/>
                </a:lnTo>
                <a:lnTo>
                  <a:pt x="95173" y="5562"/>
                </a:lnTo>
                <a:lnTo>
                  <a:pt x="88887" y="0"/>
                </a:lnTo>
                <a:lnTo>
                  <a:pt x="86385" y="0"/>
                </a:lnTo>
                <a:lnTo>
                  <a:pt x="86385" y="10718"/>
                </a:lnTo>
                <a:lnTo>
                  <a:pt x="86385" y="22745"/>
                </a:lnTo>
                <a:lnTo>
                  <a:pt x="82270" y="25730"/>
                </a:lnTo>
                <a:lnTo>
                  <a:pt x="63627" y="25730"/>
                </a:lnTo>
                <a:lnTo>
                  <a:pt x="63627" y="7505"/>
                </a:lnTo>
                <a:lnTo>
                  <a:pt x="83235" y="7505"/>
                </a:lnTo>
                <a:lnTo>
                  <a:pt x="86385" y="10718"/>
                </a:lnTo>
                <a:lnTo>
                  <a:pt x="86385" y="0"/>
                </a:lnTo>
                <a:lnTo>
                  <a:pt x="55245" y="0"/>
                </a:lnTo>
                <a:lnTo>
                  <a:pt x="54838" y="482"/>
                </a:lnTo>
                <a:lnTo>
                  <a:pt x="54927" y="54940"/>
                </a:lnTo>
                <a:lnTo>
                  <a:pt x="55245" y="55257"/>
                </a:lnTo>
                <a:lnTo>
                  <a:pt x="63233" y="55257"/>
                </a:lnTo>
                <a:lnTo>
                  <a:pt x="63550" y="54940"/>
                </a:lnTo>
                <a:lnTo>
                  <a:pt x="63627" y="33312"/>
                </a:lnTo>
                <a:lnTo>
                  <a:pt x="74206" y="33312"/>
                </a:lnTo>
                <a:lnTo>
                  <a:pt x="85775" y="54444"/>
                </a:lnTo>
                <a:lnTo>
                  <a:pt x="85979" y="54851"/>
                </a:lnTo>
                <a:lnTo>
                  <a:pt x="86550" y="55257"/>
                </a:lnTo>
                <a:lnTo>
                  <a:pt x="95491" y="55257"/>
                </a:lnTo>
                <a:lnTo>
                  <a:pt x="95745" y="54940"/>
                </a:lnTo>
                <a:close/>
              </a:path>
              <a:path w="381000" h="55880">
                <a:moveTo>
                  <a:pt x="151726" y="482"/>
                </a:moveTo>
                <a:lnTo>
                  <a:pt x="151244" y="0"/>
                </a:lnTo>
                <a:lnTo>
                  <a:pt x="118084" y="0"/>
                </a:lnTo>
                <a:lnTo>
                  <a:pt x="117678" y="482"/>
                </a:lnTo>
                <a:lnTo>
                  <a:pt x="117678" y="54851"/>
                </a:lnTo>
                <a:lnTo>
                  <a:pt x="118084" y="55257"/>
                </a:lnTo>
                <a:lnTo>
                  <a:pt x="151320" y="55257"/>
                </a:lnTo>
                <a:lnTo>
                  <a:pt x="151726" y="54851"/>
                </a:lnTo>
                <a:lnTo>
                  <a:pt x="151726" y="54368"/>
                </a:lnTo>
                <a:lnTo>
                  <a:pt x="151726" y="48158"/>
                </a:lnTo>
                <a:lnTo>
                  <a:pt x="151320" y="47752"/>
                </a:lnTo>
                <a:lnTo>
                  <a:pt x="126466" y="47752"/>
                </a:lnTo>
                <a:lnTo>
                  <a:pt x="126466" y="30251"/>
                </a:lnTo>
                <a:lnTo>
                  <a:pt x="151244" y="30251"/>
                </a:lnTo>
                <a:lnTo>
                  <a:pt x="151726" y="29768"/>
                </a:lnTo>
                <a:lnTo>
                  <a:pt x="151726" y="23152"/>
                </a:lnTo>
                <a:lnTo>
                  <a:pt x="151244" y="22745"/>
                </a:lnTo>
                <a:lnTo>
                  <a:pt x="126466" y="22745"/>
                </a:lnTo>
                <a:lnTo>
                  <a:pt x="126466" y="7505"/>
                </a:lnTo>
                <a:lnTo>
                  <a:pt x="151244" y="7505"/>
                </a:lnTo>
                <a:lnTo>
                  <a:pt x="151726" y="7086"/>
                </a:lnTo>
                <a:lnTo>
                  <a:pt x="151726" y="482"/>
                </a:lnTo>
                <a:close/>
              </a:path>
              <a:path w="381000" h="55880">
                <a:moveTo>
                  <a:pt x="230124" y="54368"/>
                </a:moveTo>
                <a:lnTo>
                  <a:pt x="223748" y="482"/>
                </a:lnTo>
                <a:lnTo>
                  <a:pt x="223266" y="0"/>
                </a:lnTo>
                <a:lnTo>
                  <a:pt x="211086" y="0"/>
                </a:lnTo>
                <a:lnTo>
                  <a:pt x="210845" y="482"/>
                </a:lnTo>
                <a:lnTo>
                  <a:pt x="200685" y="28638"/>
                </a:lnTo>
                <a:lnTo>
                  <a:pt x="190271" y="0"/>
                </a:lnTo>
                <a:lnTo>
                  <a:pt x="178092" y="0"/>
                </a:lnTo>
                <a:lnTo>
                  <a:pt x="177609" y="482"/>
                </a:lnTo>
                <a:lnTo>
                  <a:pt x="171234" y="54851"/>
                </a:lnTo>
                <a:lnTo>
                  <a:pt x="171640" y="55257"/>
                </a:lnTo>
                <a:lnTo>
                  <a:pt x="179946" y="55257"/>
                </a:lnTo>
                <a:lnTo>
                  <a:pt x="180263" y="54851"/>
                </a:lnTo>
                <a:lnTo>
                  <a:pt x="185191" y="6616"/>
                </a:lnTo>
                <a:lnTo>
                  <a:pt x="186956" y="13385"/>
                </a:lnTo>
                <a:lnTo>
                  <a:pt x="195834" y="35814"/>
                </a:lnTo>
                <a:lnTo>
                  <a:pt x="205524" y="35814"/>
                </a:lnTo>
                <a:lnTo>
                  <a:pt x="214388" y="13385"/>
                </a:lnTo>
                <a:lnTo>
                  <a:pt x="216166" y="6616"/>
                </a:lnTo>
                <a:lnTo>
                  <a:pt x="221081" y="54851"/>
                </a:lnTo>
                <a:lnTo>
                  <a:pt x="221411" y="55257"/>
                </a:lnTo>
                <a:lnTo>
                  <a:pt x="229717" y="55257"/>
                </a:lnTo>
                <a:lnTo>
                  <a:pt x="230124" y="54851"/>
                </a:lnTo>
                <a:lnTo>
                  <a:pt x="230124" y="54368"/>
                </a:lnTo>
                <a:close/>
              </a:path>
              <a:path w="381000" h="55880">
                <a:moveTo>
                  <a:pt x="287147" y="495"/>
                </a:moveTo>
                <a:lnTo>
                  <a:pt x="286664" y="0"/>
                </a:lnTo>
                <a:lnTo>
                  <a:pt x="246087" y="0"/>
                </a:lnTo>
                <a:lnTo>
                  <a:pt x="245605" y="495"/>
                </a:lnTo>
                <a:lnTo>
                  <a:pt x="245605" y="7747"/>
                </a:lnTo>
                <a:lnTo>
                  <a:pt x="246087" y="8153"/>
                </a:lnTo>
                <a:lnTo>
                  <a:pt x="261975" y="8153"/>
                </a:lnTo>
                <a:lnTo>
                  <a:pt x="261975" y="54864"/>
                </a:lnTo>
                <a:lnTo>
                  <a:pt x="262458" y="55257"/>
                </a:lnTo>
                <a:lnTo>
                  <a:pt x="270370" y="55257"/>
                </a:lnTo>
                <a:lnTo>
                  <a:pt x="270776" y="54864"/>
                </a:lnTo>
                <a:lnTo>
                  <a:pt x="270776" y="8153"/>
                </a:lnTo>
                <a:lnTo>
                  <a:pt x="286664" y="8153"/>
                </a:lnTo>
                <a:lnTo>
                  <a:pt x="287147" y="7747"/>
                </a:lnTo>
                <a:lnTo>
                  <a:pt x="287147" y="7264"/>
                </a:lnTo>
                <a:lnTo>
                  <a:pt x="287147" y="495"/>
                </a:lnTo>
                <a:close/>
              </a:path>
              <a:path w="381000" h="55880">
                <a:moveTo>
                  <a:pt x="314236" y="482"/>
                </a:moveTo>
                <a:lnTo>
                  <a:pt x="313829" y="0"/>
                </a:lnTo>
                <a:lnTo>
                  <a:pt x="305841" y="0"/>
                </a:lnTo>
                <a:lnTo>
                  <a:pt x="305447" y="482"/>
                </a:lnTo>
                <a:lnTo>
                  <a:pt x="305447" y="54851"/>
                </a:lnTo>
                <a:lnTo>
                  <a:pt x="305841" y="55257"/>
                </a:lnTo>
                <a:lnTo>
                  <a:pt x="313829" y="55257"/>
                </a:lnTo>
                <a:lnTo>
                  <a:pt x="314236" y="54851"/>
                </a:lnTo>
                <a:lnTo>
                  <a:pt x="314236" y="54368"/>
                </a:lnTo>
                <a:lnTo>
                  <a:pt x="314236" y="482"/>
                </a:lnTo>
                <a:close/>
              </a:path>
              <a:path w="381000" h="55880">
                <a:moveTo>
                  <a:pt x="380631" y="6464"/>
                </a:moveTo>
                <a:lnTo>
                  <a:pt x="373697" y="12"/>
                </a:lnTo>
                <a:lnTo>
                  <a:pt x="371843" y="12"/>
                </a:lnTo>
                <a:lnTo>
                  <a:pt x="371843" y="10972"/>
                </a:lnTo>
                <a:lnTo>
                  <a:pt x="371843" y="44297"/>
                </a:lnTo>
                <a:lnTo>
                  <a:pt x="367398" y="47764"/>
                </a:lnTo>
                <a:lnTo>
                  <a:pt x="347802" y="47764"/>
                </a:lnTo>
                <a:lnTo>
                  <a:pt x="347802" y="7518"/>
                </a:lnTo>
                <a:lnTo>
                  <a:pt x="367398" y="7518"/>
                </a:lnTo>
                <a:lnTo>
                  <a:pt x="371843" y="10972"/>
                </a:lnTo>
                <a:lnTo>
                  <a:pt x="371843" y="12"/>
                </a:lnTo>
                <a:lnTo>
                  <a:pt x="339407" y="12"/>
                </a:lnTo>
                <a:lnTo>
                  <a:pt x="339001" y="495"/>
                </a:lnTo>
                <a:lnTo>
                  <a:pt x="339001" y="54864"/>
                </a:lnTo>
                <a:lnTo>
                  <a:pt x="339407" y="55270"/>
                </a:lnTo>
                <a:lnTo>
                  <a:pt x="373697" y="55270"/>
                </a:lnTo>
                <a:lnTo>
                  <a:pt x="380631" y="48818"/>
                </a:lnTo>
                <a:lnTo>
                  <a:pt x="380631" y="47764"/>
                </a:lnTo>
                <a:lnTo>
                  <a:pt x="380631" y="7518"/>
                </a:lnTo>
                <a:lnTo>
                  <a:pt x="380631" y="6464"/>
                </a:lnTo>
                <a:close/>
              </a:path>
            </a:pathLst>
          </a:custGeom>
          <a:solidFill>
            <a:srgbClr val="231F20"/>
          </a:solidFill>
        </p:spPr>
        <p:txBody>
          <a:bodyPr wrap="square" lIns="0" tIns="0" rIns="0" bIns="0" rtlCol="0"/>
          <a:lstStyle/>
          <a:p>
            <a:pPr defTabSz="829178">
              <a:defRPr/>
            </a:pPr>
            <a:endParaRPr sz="1632">
              <a:solidFill>
                <a:prstClr val="black"/>
              </a:solidFill>
              <a:latin typeface="Calibri"/>
            </a:endParaRPr>
          </a:p>
        </p:txBody>
      </p:sp>
      <p:grpSp>
        <p:nvGrpSpPr>
          <p:cNvPr id="41" name="object 16"/>
          <p:cNvGrpSpPr>
            <a:grpSpLocks noChangeAspect="1"/>
          </p:cNvGrpSpPr>
          <p:nvPr/>
        </p:nvGrpSpPr>
        <p:grpSpPr>
          <a:xfrm>
            <a:off x="-15241458" y="2876214"/>
            <a:ext cx="23452428" cy="1795466"/>
            <a:chOff x="407649" y="921219"/>
            <a:chExt cx="9895205" cy="757555"/>
          </a:xfrm>
        </p:grpSpPr>
        <p:sp>
          <p:nvSpPr>
            <p:cNvPr id="42" name="object 17"/>
            <p:cNvSpPr/>
            <p:nvPr/>
          </p:nvSpPr>
          <p:spPr>
            <a:xfrm>
              <a:off x="9111144" y="1249184"/>
              <a:ext cx="164465" cy="164465"/>
            </a:xfrm>
            <a:custGeom>
              <a:avLst/>
              <a:gdLst/>
              <a:ahLst/>
              <a:cxnLst/>
              <a:rect l="l" t="t" r="r" b="b"/>
              <a:pathLst>
                <a:path w="164465" h="164465">
                  <a:moveTo>
                    <a:pt x="163969" y="0"/>
                  </a:moveTo>
                  <a:lnTo>
                    <a:pt x="0" y="0"/>
                  </a:lnTo>
                  <a:lnTo>
                    <a:pt x="0" y="163982"/>
                  </a:lnTo>
                  <a:lnTo>
                    <a:pt x="163969" y="163982"/>
                  </a:lnTo>
                  <a:lnTo>
                    <a:pt x="163969" y="0"/>
                  </a:lnTo>
                  <a:close/>
                </a:path>
              </a:pathLst>
            </a:custGeom>
            <a:solidFill>
              <a:srgbClr val="73C167"/>
            </a:solidFill>
          </p:spPr>
          <p:txBody>
            <a:bodyPr wrap="square" lIns="0" tIns="0" rIns="0" bIns="0" rtlCol="0"/>
            <a:lstStyle/>
            <a:p>
              <a:pPr defTabSz="829178">
                <a:defRPr/>
              </a:pPr>
              <a:endParaRPr sz="1632">
                <a:solidFill>
                  <a:prstClr val="black"/>
                </a:solidFill>
                <a:latin typeface="Calibri"/>
              </a:endParaRPr>
            </a:p>
          </p:txBody>
        </p:sp>
        <p:sp>
          <p:nvSpPr>
            <p:cNvPr id="43" name="object 18"/>
            <p:cNvSpPr/>
            <p:nvPr/>
          </p:nvSpPr>
          <p:spPr>
            <a:xfrm>
              <a:off x="8947175" y="1249184"/>
              <a:ext cx="164465" cy="164465"/>
            </a:xfrm>
            <a:custGeom>
              <a:avLst/>
              <a:gdLst/>
              <a:ahLst/>
              <a:cxnLst/>
              <a:rect l="l" t="t" r="r" b="b"/>
              <a:pathLst>
                <a:path w="164465" h="164465">
                  <a:moveTo>
                    <a:pt x="163982" y="0"/>
                  </a:moveTo>
                  <a:lnTo>
                    <a:pt x="0" y="0"/>
                  </a:lnTo>
                  <a:lnTo>
                    <a:pt x="0" y="163982"/>
                  </a:lnTo>
                  <a:lnTo>
                    <a:pt x="163982" y="163982"/>
                  </a:lnTo>
                  <a:lnTo>
                    <a:pt x="163982" y="0"/>
                  </a:lnTo>
                  <a:close/>
                </a:path>
              </a:pathLst>
            </a:custGeom>
            <a:solidFill>
              <a:srgbClr val="43B649"/>
            </a:solidFill>
          </p:spPr>
          <p:txBody>
            <a:bodyPr wrap="square" lIns="0" tIns="0" rIns="0" bIns="0" rtlCol="0"/>
            <a:lstStyle/>
            <a:p>
              <a:pPr defTabSz="829178">
                <a:defRPr/>
              </a:pPr>
              <a:endParaRPr sz="1632">
                <a:solidFill>
                  <a:prstClr val="black"/>
                </a:solidFill>
                <a:latin typeface="Calibri"/>
              </a:endParaRPr>
            </a:p>
          </p:txBody>
        </p:sp>
        <p:sp>
          <p:nvSpPr>
            <p:cNvPr id="44" name="object 19"/>
            <p:cNvSpPr/>
            <p:nvPr/>
          </p:nvSpPr>
          <p:spPr>
            <a:xfrm>
              <a:off x="9275114" y="1249184"/>
              <a:ext cx="164465" cy="164465"/>
            </a:xfrm>
            <a:custGeom>
              <a:avLst/>
              <a:gdLst/>
              <a:ahLst/>
              <a:cxnLst/>
              <a:rect l="l" t="t" r="r" b="b"/>
              <a:pathLst>
                <a:path w="164465" h="164465">
                  <a:moveTo>
                    <a:pt x="163982" y="0"/>
                  </a:moveTo>
                  <a:lnTo>
                    <a:pt x="0" y="0"/>
                  </a:lnTo>
                  <a:lnTo>
                    <a:pt x="0" y="163982"/>
                  </a:lnTo>
                  <a:lnTo>
                    <a:pt x="163982" y="163982"/>
                  </a:lnTo>
                  <a:lnTo>
                    <a:pt x="163982" y="0"/>
                  </a:lnTo>
                  <a:close/>
                </a:path>
              </a:pathLst>
            </a:custGeom>
            <a:solidFill>
              <a:srgbClr val="95CE8B"/>
            </a:solidFill>
          </p:spPr>
          <p:txBody>
            <a:bodyPr wrap="square" lIns="0" tIns="0" rIns="0" bIns="0" rtlCol="0"/>
            <a:lstStyle/>
            <a:p>
              <a:pPr defTabSz="829178">
                <a:defRPr/>
              </a:pPr>
              <a:endParaRPr sz="1632">
                <a:solidFill>
                  <a:prstClr val="black"/>
                </a:solidFill>
                <a:latin typeface="Calibri"/>
              </a:endParaRPr>
            </a:p>
          </p:txBody>
        </p:sp>
        <p:sp>
          <p:nvSpPr>
            <p:cNvPr id="45" name="object 20"/>
            <p:cNvSpPr/>
            <p:nvPr/>
          </p:nvSpPr>
          <p:spPr>
            <a:xfrm>
              <a:off x="9439096" y="1249184"/>
              <a:ext cx="164465" cy="164465"/>
            </a:xfrm>
            <a:custGeom>
              <a:avLst/>
              <a:gdLst/>
              <a:ahLst/>
              <a:cxnLst/>
              <a:rect l="l" t="t" r="r" b="b"/>
              <a:pathLst>
                <a:path w="164465" h="164465">
                  <a:moveTo>
                    <a:pt x="163982" y="0"/>
                  </a:moveTo>
                  <a:lnTo>
                    <a:pt x="0" y="0"/>
                  </a:lnTo>
                  <a:lnTo>
                    <a:pt x="0" y="163982"/>
                  </a:lnTo>
                  <a:lnTo>
                    <a:pt x="163982" y="163982"/>
                  </a:lnTo>
                  <a:lnTo>
                    <a:pt x="163982" y="0"/>
                  </a:lnTo>
                  <a:close/>
                </a:path>
              </a:pathLst>
            </a:custGeom>
            <a:solidFill>
              <a:srgbClr val="B8DDAE"/>
            </a:solidFill>
          </p:spPr>
          <p:txBody>
            <a:bodyPr wrap="square" lIns="0" tIns="0" rIns="0" bIns="0" rtlCol="0"/>
            <a:lstStyle/>
            <a:p>
              <a:pPr defTabSz="829178">
                <a:defRPr/>
              </a:pPr>
              <a:endParaRPr sz="1632">
                <a:solidFill>
                  <a:prstClr val="black"/>
                </a:solidFill>
                <a:latin typeface="Calibri"/>
              </a:endParaRPr>
            </a:p>
          </p:txBody>
        </p:sp>
        <p:sp>
          <p:nvSpPr>
            <p:cNvPr id="46" name="object 21"/>
            <p:cNvSpPr/>
            <p:nvPr/>
          </p:nvSpPr>
          <p:spPr>
            <a:xfrm>
              <a:off x="9439099" y="1413163"/>
              <a:ext cx="164465" cy="164465"/>
            </a:xfrm>
            <a:custGeom>
              <a:avLst/>
              <a:gdLst/>
              <a:ahLst/>
              <a:cxnLst/>
              <a:rect l="l" t="t" r="r" b="b"/>
              <a:pathLst>
                <a:path w="164465" h="164465">
                  <a:moveTo>
                    <a:pt x="163982" y="0"/>
                  </a:moveTo>
                  <a:lnTo>
                    <a:pt x="0" y="0"/>
                  </a:lnTo>
                  <a:lnTo>
                    <a:pt x="0" y="163982"/>
                  </a:lnTo>
                  <a:lnTo>
                    <a:pt x="163982" y="163982"/>
                  </a:lnTo>
                  <a:lnTo>
                    <a:pt x="163982" y="0"/>
                  </a:lnTo>
                  <a:close/>
                </a:path>
              </a:pathLst>
            </a:custGeom>
            <a:solidFill>
              <a:srgbClr val="426C8F"/>
            </a:solidFill>
          </p:spPr>
          <p:txBody>
            <a:bodyPr wrap="square" lIns="0" tIns="0" rIns="0" bIns="0" rtlCol="0"/>
            <a:lstStyle/>
            <a:p>
              <a:pPr defTabSz="829178">
                <a:defRPr/>
              </a:pPr>
              <a:endParaRPr sz="1632">
                <a:solidFill>
                  <a:prstClr val="black"/>
                </a:solidFill>
                <a:latin typeface="Calibri"/>
              </a:endParaRPr>
            </a:p>
          </p:txBody>
        </p:sp>
        <p:sp>
          <p:nvSpPr>
            <p:cNvPr id="47" name="object 22"/>
            <p:cNvSpPr/>
            <p:nvPr/>
          </p:nvSpPr>
          <p:spPr>
            <a:xfrm>
              <a:off x="9603079" y="1413167"/>
              <a:ext cx="164465" cy="164465"/>
            </a:xfrm>
            <a:custGeom>
              <a:avLst/>
              <a:gdLst/>
              <a:ahLst/>
              <a:cxnLst/>
              <a:rect l="l" t="t" r="r" b="b"/>
              <a:pathLst>
                <a:path w="164465" h="164465">
                  <a:moveTo>
                    <a:pt x="163982" y="0"/>
                  </a:moveTo>
                  <a:lnTo>
                    <a:pt x="0" y="0"/>
                  </a:lnTo>
                  <a:lnTo>
                    <a:pt x="0" y="163982"/>
                  </a:lnTo>
                  <a:lnTo>
                    <a:pt x="163982" y="163982"/>
                  </a:lnTo>
                  <a:lnTo>
                    <a:pt x="163982" y="0"/>
                  </a:lnTo>
                  <a:close/>
                </a:path>
              </a:pathLst>
            </a:custGeom>
            <a:solidFill>
              <a:srgbClr val="00577E"/>
            </a:solidFill>
          </p:spPr>
          <p:txBody>
            <a:bodyPr wrap="square" lIns="0" tIns="0" rIns="0" bIns="0" rtlCol="0"/>
            <a:lstStyle/>
            <a:p>
              <a:pPr defTabSz="829178">
                <a:defRPr/>
              </a:pPr>
              <a:endParaRPr sz="1632">
                <a:solidFill>
                  <a:prstClr val="black"/>
                </a:solidFill>
                <a:latin typeface="Calibri"/>
              </a:endParaRPr>
            </a:p>
          </p:txBody>
        </p:sp>
        <p:sp>
          <p:nvSpPr>
            <p:cNvPr id="48" name="object 23"/>
            <p:cNvSpPr/>
            <p:nvPr/>
          </p:nvSpPr>
          <p:spPr>
            <a:xfrm>
              <a:off x="9275117" y="1413163"/>
              <a:ext cx="164465" cy="164465"/>
            </a:xfrm>
            <a:custGeom>
              <a:avLst/>
              <a:gdLst/>
              <a:ahLst/>
              <a:cxnLst/>
              <a:rect l="l" t="t" r="r" b="b"/>
              <a:pathLst>
                <a:path w="164465" h="164465">
                  <a:moveTo>
                    <a:pt x="163982" y="0"/>
                  </a:moveTo>
                  <a:lnTo>
                    <a:pt x="0" y="0"/>
                  </a:lnTo>
                  <a:lnTo>
                    <a:pt x="0" y="163982"/>
                  </a:lnTo>
                  <a:lnTo>
                    <a:pt x="163982" y="163982"/>
                  </a:lnTo>
                  <a:lnTo>
                    <a:pt x="163982" y="0"/>
                  </a:lnTo>
                  <a:close/>
                </a:path>
              </a:pathLst>
            </a:custGeom>
            <a:solidFill>
              <a:srgbClr val="6B85A3"/>
            </a:solidFill>
          </p:spPr>
          <p:txBody>
            <a:bodyPr wrap="square" lIns="0" tIns="0" rIns="0" bIns="0" rtlCol="0"/>
            <a:lstStyle/>
            <a:p>
              <a:pPr defTabSz="829178">
                <a:defRPr/>
              </a:pPr>
              <a:endParaRPr sz="1632">
                <a:solidFill>
                  <a:prstClr val="black"/>
                </a:solidFill>
                <a:latin typeface="Calibri"/>
              </a:endParaRPr>
            </a:p>
          </p:txBody>
        </p:sp>
        <p:sp>
          <p:nvSpPr>
            <p:cNvPr id="49" name="object 24"/>
            <p:cNvSpPr/>
            <p:nvPr/>
          </p:nvSpPr>
          <p:spPr>
            <a:xfrm>
              <a:off x="9111147" y="1413163"/>
              <a:ext cx="164465" cy="164465"/>
            </a:xfrm>
            <a:custGeom>
              <a:avLst/>
              <a:gdLst/>
              <a:ahLst/>
              <a:cxnLst/>
              <a:rect l="l" t="t" r="r" b="b"/>
              <a:pathLst>
                <a:path w="164465" h="164465">
                  <a:moveTo>
                    <a:pt x="163969" y="0"/>
                  </a:moveTo>
                  <a:lnTo>
                    <a:pt x="0" y="0"/>
                  </a:lnTo>
                  <a:lnTo>
                    <a:pt x="0" y="163982"/>
                  </a:lnTo>
                  <a:lnTo>
                    <a:pt x="163969" y="163982"/>
                  </a:lnTo>
                  <a:lnTo>
                    <a:pt x="163969" y="0"/>
                  </a:lnTo>
                  <a:close/>
                </a:path>
              </a:pathLst>
            </a:custGeom>
            <a:solidFill>
              <a:srgbClr val="95A5BC"/>
            </a:solidFill>
          </p:spPr>
          <p:txBody>
            <a:bodyPr wrap="square" lIns="0" tIns="0" rIns="0" bIns="0" rtlCol="0"/>
            <a:lstStyle/>
            <a:p>
              <a:pPr defTabSz="829178">
                <a:defRPr/>
              </a:pPr>
              <a:endParaRPr sz="1632">
                <a:solidFill>
                  <a:prstClr val="black"/>
                </a:solidFill>
                <a:latin typeface="Calibri"/>
              </a:endParaRPr>
            </a:p>
          </p:txBody>
        </p:sp>
        <p:sp>
          <p:nvSpPr>
            <p:cNvPr id="50" name="object 25"/>
            <p:cNvSpPr/>
            <p:nvPr/>
          </p:nvSpPr>
          <p:spPr>
            <a:xfrm>
              <a:off x="9439096" y="1085202"/>
              <a:ext cx="164465" cy="164465"/>
            </a:xfrm>
            <a:custGeom>
              <a:avLst/>
              <a:gdLst/>
              <a:ahLst/>
              <a:cxnLst/>
              <a:rect l="l" t="t" r="r" b="b"/>
              <a:pathLst>
                <a:path w="164465" h="164465">
                  <a:moveTo>
                    <a:pt x="163982" y="0"/>
                  </a:moveTo>
                  <a:lnTo>
                    <a:pt x="0" y="0"/>
                  </a:lnTo>
                  <a:lnTo>
                    <a:pt x="0" y="163982"/>
                  </a:lnTo>
                  <a:lnTo>
                    <a:pt x="163982" y="163982"/>
                  </a:lnTo>
                  <a:lnTo>
                    <a:pt x="163982" y="0"/>
                  </a:lnTo>
                  <a:close/>
                </a:path>
              </a:pathLst>
            </a:custGeom>
            <a:solidFill>
              <a:srgbClr val="DB6F3D"/>
            </a:solidFill>
          </p:spPr>
          <p:txBody>
            <a:bodyPr wrap="square" lIns="0" tIns="0" rIns="0" bIns="0" rtlCol="0"/>
            <a:lstStyle/>
            <a:p>
              <a:pPr defTabSz="829178">
                <a:defRPr/>
              </a:pPr>
              <a:endParaRPr sz="1632">
                <a:solidFill>
                  <a:prstClr val="black"/>
                </a:solidFill>
                <a:latin typeface="Calibri"/>
              </a:endParaRPr>
            </a:p>
          </p:txBody>
        </p:sp>
        <p:sp>
          <p:nvSpPr>
            <p:cNvPr id="51" name="object 26"/>
            <p:cNvSpPr/>
            <p:nvPr/>
          </p:nvSpPr>
          <p:spPr>
            <a:xfrm>
              <a:off x="9439096" y="921219"/>
              <a:ext cx="164465" cy="164465"/>
            </a:xfrm>
            <a:custGeom>
              <a:avLst/>
              <a:gdLst/>
              <a:ahLst/>
              <a:cxnLst/>
              <a:rect l="l" t="t" r="r" b="b"/>
              <a:pathLst>
                <a:path w="164465" h="164465">
                  <a:moveTo>
                    <a:pt x="163982" y="0"/>
                  </a:moveTo>
                  <a:lnTo>
                    <a:pt x="0" y="0"/>
                  </a:lnTo>
                  <a:lnTo>
                    <a:pt x="0" y="163982"/>
                  </a:lnTo>
                  <a:lnTo>
                    <a:pt x="163982" y="163982"/>
                  </a:lnTo>
                  <a:lnTo>
                    <a:pt x="163982" y="0"/>
                  </a:lnTo>
                  <a:close/>
                </a:path>
              </a:pathLst>
            </a:custGeom>
            <a:solidFill>
              <a:srgbClr val="D34F1D"/>
            </a:solidFill>
          </p:spPr>
          <p:txBody>
            <a:bodyPr wrap="square" lIns="0" tIns="0" rIns="0" bIns="0" rtlCol="0"/>
            <a:lstStyle/>
            <a:p>
              <a:pPr defTabSz="829178">
                <a:defRPr/>
              </a:pPr>
              <a:endParaRPr sz="1632">
                <a:solidFill>
                  <a:prstClr val="black"/>
                </a:solidFill>
                <a:latin typeface="Calibri"/>
              </a:endParaRPr>
            </a:p>
          </p:txBody>
        </p:sp>
        <p:sp>
          <p:nvSpPr>
            <p:cNvPr id="52" name="object 27"/>
            <p:cNvSpPr/>
            <p:nvPr/>
          </p:nvSpPr>
          <p:spPr>
            <a:xfrm>
              <a:off x="9275114" y="1085202"/>
              <a:ext cx="164465" cy="164465"/>
            </a:xfrm>
            <a:custGeom>
              <a:avLst/>
              <a:gdLst/>
              <a:ahLst/>
              <a:cxnLst/>
              <a:rect l="l" t="t" r="r" b="b"/>
              <a:pathLst>
                <a:path w="164465" h="164465">
                  <a:moveTo>
                    <a:pt x="163982" y="0"/>
                  </a:moveTo>
                  <a:lnTo>
                    <a:pt x="0" y="0"/>
                  </a:lnTo>
                  <a:lnTo>
                    <a:pt x="0" y="163982"/>
                  </a:lnTo>
                  <a:lnTo>
                    <a:pt x="163982" y="163982"/>
                  </a:lnTo>
                  <a:lnTo>
                    <a:pt x="163982" y="0"/>
                  </a:lnTo>
                  <a:close/>
                </a:path>
              </a:pathLst>
            </a:custGeom>
            <a:solidFill>
              <a:srgbClr val="E48E64"/>
            </a:solidFill>
          </p:spPr>
          <p:txBody>
            <a:bodyPr wrap="square" lIns="0" tIns="0" rIns="0" bIns="0" rtlCol="0"/>
            <a:lstStyle/>
            <a:p>
              <a:pPr defTabSz="829178">
                <a:defRPr/>
              </a:pPr>
              <a:endParaRPr sz="1632">
                <a:solidFill>
                  <a:prstClr val="black"/>
                </a:solidFill>
                <a:latin typeface="Calibri"/>
              </a:endParaRPr>
            </a:p>
          </p:txBody>
        </p:sp>
        <p:sp>
          <p:nvSpPr>
            <p:cNvPr id="53" name="object 28"/>
            <p:cNvSpPr/>
            <p:nvPr/>
          </p:nvSpPr>
          <p:spPr>
            <a:xfrm>
              <a:off x="9111144" y="1085202"/>
              <a:ext cx="164465" cy="164465"/>
            </a:xfrm>
            <a:custGeom>
              <a:avLst/>
              <a:gdLst/>
              <a:ahLst/>
              <a:cxnLst/>
              <a:rect l="l" t="t" r="r" b="b"/>
              <a:pathLst>
                <a:path w="164465" h="164465">
                  <a:moveTo>
                    <a:pt x="163969" y="0"/>
                  </a:moveTo>
                  <a:lnTo>
                    <a:pt x="0" y="0"/>
                  </a:lnTo>
                  <a:lnTo>
                    <a:pt x="0" y="163982"/>
                  </a:lnTo>
                  <a:lnTo>
                    <a:pt x="163969" y="163982"/>
                  </a:lnTo>
                  <a:lnTo>
                    <a:pt x="163969" y="0"/>
                  </a:lnTo>
                  <a:close/>
                </a:path>
              </a:pathLst>
            </a:custGeom>
            <a:solidFill>
              <a:srgbClr val="EBAE8D"/>
            </a:solidFill>
          </p:spPr>
          <p:txBody>
            <a:bodyPr wrap="square" lIns="0" tIns="0" rIns="0" bIns="0" rtlCol="0"/>
            <a:lstStyle/>
            <a:p>
              <a:pPr defTabSz="829178">
                <a:defRPr/>
              </a:pPr>
              <a:endParaRPr sz="1632">
                <a:solidFill>
                  <a:prstClr val="black"/>
                </a:solidFill>
                <a:latin typeface="Calibri"/>
              </a:endParaRPr>
            </a:p>
          </p:txBody>
        </p:sp>
        <p:sp>
          <p:nvSpPr>
            <p:cNvPr id="54" name="object 29"/>
            <p:cNvSpPr/>
            <p:nvPr/>
          </p:nvSpPr>
          <p:spPr>
            <a:xfrm>
              <a:off x="413999" y="1424929"/>
              <a:ext cx="9882505" cy="247650"/>
            </a:xfrm>
            <a:custGeom>
              <a:avLst/>
              <a:gdLst/>
              <a:ahLst/>
              <a:cxnLst/>
              <a:rect l="l" t="t" r="r" b="b"/>
              <a:pathLst>
                <a:path w="9882505" h="247650">
                  <a:moveTo>
                    <a:pt x="0" y="0"/>
                  </a:moveTo>
                  <a:lnTo>
                    <a:pt x="8448967" y="0"/>
                  </a:lnTo>
                  <a:lnTo>
                    <a:pt x="8448967" y="88544"/>
                  </a:lnTo>
                  <a:lnTo>
                    <a:pt x="8611349" y="88544"/>
                  </a:lnTo>
                  <a:lnTo>
                    <a:pt x="8611349" y="247065"/>
                  </a:lnTo>
                  <a:lnTo>
                    <a:pt x="9437268" y="247065"/>
                  </a:lnTo>
                  <a:lnTo>
                    <a:pt x="9437268" y="0"/>
                  </a:lnTo>
                  <a:lnTo>
                    <a:pt x="9881997" y="0"/>
                  </a:lnTo>
                </a:path>
              </a:pathLst>
            </a:custGeom>
            <a:ln w="12700">
              <a:solidFill>
                <a:srgbClr val="D34F1D"/>
              </a:solidFill>
            </a:ln>
          </p:spPr>
          <p:txBody>
            <a:bodyPr wrap="square" lIns="0" tIns="0" rIns="0" bIns="0" rtlCol="0"/>
            <a:lstStyle/>
            <a:p>
              <a:pPr defTabSz="829178">
                <a:defRPr/>
              </a:pPr>
              <a:endParaRPr sz="1632">
                <a:solidFill>
                  <a:prstClr val="black"/>
                </a:solidFill>
                <a:latin typeface="Calibri"/>
              </a:endParaRPr>
            </a:p>
          </p:txBody>
        </p:sp>
      </p:grpSp>
      <p:sp>
        <p:nvSpPr>
          <p:cNvPr id="35" name="Tekstfelt 34"/>
          <p:cNvSpPr txBox="1"/>
          <p:nvPr/>
        </p:nvSpPr>
        <p:spPr>
          <a:xfrm>
            <a:off x="2917481" y="2047036"/>
            <a:ext cx="3246306" cy="483081"/>
          </a:xfrm>
          <a:prstGeom prst="rect">
            <a:avLst/>
          </a:prstGeom>
          <a:noFill/>
        </p:spPr>
        <p:txBody>
          <a:bodyPr wrap="square" rtlCol="0">
            <a:spAutoFit/>
          </a:bodyPr>
          <a:lstStyle/>
          <a:p>
            <a:r>
              <a:rPr lang="da-DK" sz="2539" dirty="0"/>
              <a:t>Tak for ordet!</a:t>
            </a:r>
          </a:p>
        </p:txBody>
      </p:sp>
      <p:sp>
        <p:nvSpPr>
          <p:cNvPr id="36" name="Tekstfelt 35"/>
          <p:cNvSpPr txBox="1"/>
          <p:nvPr/>
        </p:nvSpPr>
        <p:spPr>
          <a:xfrm>
            <a:off x="2321572" y="4876581"/>
            <a:ext cx="3064950" cy="1348126"/>
          </a:xfrm>
          <a:prstGeom prst="rect">
            <a:avLst/>
          </a:prstGeom>
          <a:noFill/>
        </p:spPr>
        <p:txBody>
          <a:bodyPr wrap="square" rtlCol="0">
            <a:spAutoFit/>
          </a:bodyPr>
          <a:lstStyle/>
          <a:p>
            <a:r>
              <a:rPr lang="da-DK" sz="1632" dirty="0"/>
              <a:t>Martin Nilsson</a:t>
            </a:r>
          </a:p>
          <a:p>
            <a:r>
              <a:rPr lang="da-DK" sz="1632" dirty="0"/>
              <a:t>Projektleder</a:t>
            </a:r>
          </a:p>
          <a:p>
            <a:r>
              <a:rPr lang="da-DK" sz="1632" dirty="0"/>
              <a:t>Nakskov 2030</a:t>
            </a:r>
          </a:p>
          <a:p>
            <a:r>
              <a:rPr lang="da-DK" sz="1632" dirty="0"/>
              <a:t>51532357</a:t>
            </a:r>
          </a:p>
          <a:p>
            <a:r>
              <a:rPr lang="da-DK" sz="1632" dirty="0"/>
              <a:t>mnil@lolland.dk</a:t>
            </a:r>
          </a:p>
        </p:txBody>
      </p:sp>
    </p:spTree>
    <p:extLst>
      <p:ext uri="{BB962C8B-B14F-4D97-AF65-F5344CB8AC3E}">
        <p14:creationId xmlns:p14="http://schemas.microsoft.com/office/powerpoint/2010/main" val="3269292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C73571-3308-4F45-96BA-0529E0485F84}"/>
              </a:ext>
            </a:extLst>
          </p:cNvPr>
          <p:cNvSpPr>
            <a:spLocks noGrp="1"/>
          </p:cNvSpPr>
          <p:nvPr>
            <p:ph type="ctrTitle"/>
          </p:nvPr>
        </p:nvSpPr>
        <p:spPr>
          <a:xfrm>
            <a:off x="242035" y="2828975"/>
            <a:ext cx="11949965" cy="4136945"/>
          </a:xfrm>
        </p:spPr>
        <p:txBody>
          <a:bodyPr>
            <a:normAutofit fontScale="90000"/>
          </a:bodyPr>
          <a:lstStyle/>
          <a:p>
            <a:pPr algn="l"/>
            <a:br>
              <a:rPr lang="da-DK" sz="1800" b="1" i="0" u="none" strike="noStrike" baseline="0" dirty="0">
                <a:solidFill>
                  <a:srgbClr val="000000"/>
                </a:solidFill>
                <a:latin typeface="Sweco Sans"/>
              </a:rPr>
            </a:br>
            <a:br>
              <a:rPr lang="da-DK" sz="1800" b="1" i="0" u="none" strike="noStrike" baseline="0" dirty="0">
                <a:solidFill>
                  <a:srgbClr val="000000"/>
                </a:solidFill>
                <a:latin typeface="Sweco Sans"/>
              </a:rPr>
            </a:br>
            <a:br>
              <a:rPr lang="da-DK" sz="1800" b="1" i="0" u="none" strike="noStrike" baseline="0" dirty="0">
                <a:solidFill>
                  <a:srgbClr val="000000"/>
                </a:solidFill>
                <a:latin typeface="Sweco Sans"/>
              </a:rPr>
            </a:br>
            <a:br>
              <a:rPr lang="da-DK" sz="1800" b="1" i="0" u="none" strike="noStrike" baseline="0" dirty="0">
                <a:solidFill>
                  <a:srgbClr val="000000"/>
                </a:solidFill>
                <a:latin typeface="Sweco Sans"/>
              </a:rPr>
            </a:br>
            <a:br>
              <a:rPr lang="da-DK" sz="1800" b="1" i="0" u="none" strike="noStrike" baseline="0" dirty="0">
                <a:solidFill>
                  <a:srgbClr val="000000"/>
                </a:solidFill>
                <a:latin typeface="Sweco Sans"/>
              </a:rPr>
            </a:br>
            <a:r>
              <a:rPr lang="da-DK" sz="2200" b="1" i="0" u="none" strike="noStrike" baseline="0" dirty="0">
                <a:solidFill>
                  <a:srgbClr val="000000"/>
                </a:solidFill>
                <a:latin typeface="Sweco Sans"/>
              </a:rPr>
              <a:t>GRUNDLAG FOR STRATEGI OG ANBEFALINGER</a:t>
            </a:r>
            <a:br>
              <a:rPr lang="da-DK" sz="2200" b="1" i="0" u="none" strike="noStrike" baseline="0" dirty="0">
                <a:solidFill>
                  <a:srgbClr val="000000"/>
                </a:solidFill>
                <a:latin typeface="Sweco Sans"/>
              </a:rPr>
            </a:br>
            <a:br>
              <a:rPr lang="da-DK" sz="2200" b="1" i="0" u="none" strike="noStrike" baseline="0" dirty="0">
                <a:solidFill>
                  <a:srgbClr val="000000"/>
                </a:solidFill>
                <a:latin typeface="Sweco Sans"/>
              </a:rPr>
            </a:br>
            <a:r>
              <a:rPr lang="da-DK" sz="2000" b="1" i="0" u="none" strike="noStrike" baseline="0" dirty="0">
                <a:solidFill>
                  <a:srgbClr val="000000"/>
                </a:solidFill>
                <a:latin typeface="Sweco Sans"/>
              </a:rPr>
              <a:t>F</a:t>
            </a:r>
            <a:r>
              <a:rPr lang="da-DK" sz="2000" b="1" i="0" u="none" strike="noStrike" baseline="0" dirty="0">
                <a:solidFill>
                  <a:srgbClr val="000000"/>
                </a:solidFill>
                <a:latin typeface="Sweco Sans Medium"/>
              </a:rPr>
              <a:t>ase 1: Indledende kortlægning og analyse </a:t>
            </a:r>
            <a:br>
              <a:rPr lang="da-DK" sz="2000" b="1" i="0" u="none" strike="noStrike" baseline="0" dirty="0">
                <a:solidFill>
                  <a:srgbClr val="000000"/>
                </a:solidFill>
                <a:latin typeface="Sweco Sans Medium"/>
              </a:rPr>
            </a:br>
            <a:br>
              <a:rPr lang="da-DK" sz="2000" b="0" i="0" u="none" strike="noStrike" baseline="0" dirty="0">
                <a:solidFill>
                  <a:srgbClr val="000000"/>
                </a:solidFill>
                <a:latin typeface="Sweco Sans Medium"/>
              </a:rPr>
            </a:br>
            <a:r>
              <a:rPr lang="da-DK" sz="2000" b="1" i="0" u="none" strike="noStrike" baseline="0" dirty="0">
                <a:solidFill>
                  <a:srgbClr val="000000"/>
                </a:solidFill>
                <a:latin typeface="Sweco Sans Medium"/>
              </a:rPr>
              <a:t>Læring og konklusioner:</a:t>
            </a:r>
            <a:br>
              <a:rPr lang="da-DK" sz="2000" b="0" i="0" u="none" strike="noStrike" baseline="0" dirty="0">
                <a:solidFill>
                  <a:srgbClr val="000000"/>
                </a:solidFill>
                <a:latin typeface="Sweco Sans Medium"/>
              </a:rPr>
            </a:br>
            <a:br>
              <a:rPr lang="da-DK" sz="2000" b="0" i="0" u="none" strike="noStrike" baseline="0" dirty="0">
                <a:solidFill>
                  <a:srgbClr val="000000"/>
                </a:solidFill>
                <a:latin typeface="Sweco Sans"/>
              </a:rPr>
            </a:br>
            <a:r>
              <a:rPr lang="da-DK" sz="2000" b="1" i="0" u="none" strike="noStrike" baseline="0" dirty="0">
                <a:solidFill>
                  <a:srgbClr val="000000"/>
                </a:solidFill>
                <a:latin typeface="Sweco Sans"/>
              </a:rPr>
              <a:t>Landskabet: </a:t>
            </a:r>
            <a:r>
              <a:rPr lang="da-DK" sz="2000" i="0" u="none" strike="noStrike" baseline="0" dirty="0">
                <a:solidFill>
                  <a:srgbClr val="000000"/>
                </a:solidFill>
                <a:latin typeface="Sweco Sans"/>
              </a:rPr>
              <a:t>Mange ufortalte fortællinger om geologi og kulturhistorie</a:t>
            </a:r>
            <a:br>
              <a:rPr lang="da-DK" sz="2000" b="1" i="0" u="none" strike="noStrike" baseline="0" dirty="0">
                <a:solidFill>
                  <a:srgbClr val="000000"/>
                </a:solidFill>
                <a:latin typeface="Sweco Sans"/>
              </a:rPr>
            </a:br>
            <a:br>
              <a:rPr lang="da-DK" sz="2000" b="1" i="0" u="none" strike="noStrike" baseline="0" dirty="0">
                <a:solidFill>
                  <a:srgbClr val="000000"/>
                </a:solidFill>
                <a:latin typeface="Sweco Sans"/>
              </a:rPr>
            </a:br>
            <a:r>
              <a:rPr lang="da-DK" sz="2000" b="1" i="0" u="none" strike="noStrike" baseline="0" dirty="0">
                <a:solidFill>
                  <a:srgbClr val="000000"/>
                </a:solidFill>
                <a:latin typeface="Sweco Sans"/>
              </a:rPr>
              <a:t>Restriktionerne: </a:t>
            </a:r>
            <a:r>
              <a:rPr lang="da-DK" sz="2000" i="0" u="none" strike="noStrike" baseline="0" dirty="0">
                <a:solidFill>
                  <a:srgbClr val="000000"/>
                </a:solidFill>
                <a:latin typeface="Sweco Sans"/>
              </a:rPr>
              <a:t>Mange</a:t>
            </a:r>
            <a:r>
              <a:rPr lang="da-DK" sz="2000" b="0" i="0" u="none" strike="noStrike" baseline="0" dirty="0">
                <a:solidFill>
                  <a:srgbClr val="000000"/>
                </a:solidFill>
                <a:latin typeface="Sweco Sans"/>
              </a:rPr>
              <a:t> beskyttelsesforanstaltninger:  Natura 2000-område , strandbeskyttelseslinjen og kystnærhedszone,  §3-beskyttede naturområder (jf. Naturbeskyttelsesloven), herunder bl.a. søer, vandløb, enge, moser og strandenge og områder med fredskov. I tillæg hertil er flere områder omkring fjorden underlagt beskyttelse gennem fredninger, som fortidsminder og kulturarv. </a:t>
            </a:r>
            <a:br>
              <a:rPr lang="da-DK" sz="2000" b="0" i="0" u="none" strike="noStrike" baseline="0" dirty="0">
                <a:solidFill>
                  <a:srgbClr val="000000"/>
                </a:solidFill>
                <a:latin typeface="Sweco Sans"/>
              </a:rPr>
            </a:br>
            <a:br>
              <a:rPr lang="da-DK" sz="2000" b="0" i="0" u="none" strike="noStrike" baseline="0" dirty="0">
                <a:solidFill>
                  <a:srgbClr val="000000"/>
                </a:solidFill>
                <a:latin typeface="Sweco Sans"/>
              </a:rPr>
            </a:br>
            <a:r>
              <a:rPr lang="da-DK" sz="2000" b="1" i="0" u="none" strike="noStrike" baseline="0" dirty="0">
                <a:solidFill>
                  <a:srgbClr val="000000"/>
                </a:solidFill>
                <a:latin typeface="Sweco Sans"/>
              </a:rPr>
              <a:t>Klimaet:</a:t>
            </a:r>
            <a:r>
              <a:rPr lang="da-DK" sz="2000" b="0" i="0" u="none" strike="noStrike" baseline="0" dirty="0">
                <a:solidFill>
                  <a:srgbClr val="000000"/>
                </a:solidFill>
                <a:latin typeface="Sweco Sans"/>
              </a:rPr>
              <a:t> Nakskov Fjord vil fremadrettet være underlagt store udfordringer fra flere kilder. Baglandet i de lavtliggende områder vil få udfordringer med både grundvandsstigninger og ekstremnedbør. Hertil kommer truslen fra havet ved stormfloder. </a:t>
            </a:r>
            <a:br>
              <a:rPr lang="da-DK" sz="2000" b="0" i="0" u="none" strike="noStrike" baseline="0" dirty="0">
                <a:solidFill>
                  <a:srgbClr val="000000"/>
                </a:solidFill>
                <a:latin typeface="Sweco Sans"/>
              </a:rPr>
            </a:br>
            <a:br>
              <a:rPr lang="da-DK" sz="2000" b="0" i="0" u="none" strike="noStrike" baseline="0" dirty="0">
                <a:solidFill>
                  <a:srgbClr val="000000"/>
                </a:solidFill>
                <a:latin typeface="Sweco Sans"/>
              </a:rPr>
            </a:br>
            <a:r>
              <a:rPr lang="da-DK" sz="2000" b="1" i="0" u="none" strike="noStrike" baseline="0" dirty="0">
                <a:solidFill>
                  <a:srgbClr val="000000"/>
                </a:solidFill>
                <a:latin typeface="Sweco Sans"/>
              </a:rPr>
              <a:t>Brugerne</a:t>
            </a:r>
            <a:r>
              <a:rPr lang="da-DK" sz="2000" b="0" i="0" u="none" strike="noStrike" baseline="0" dirty="0">
                <a:solidFill>
                  <a:srgbClr val="000000"/>
                </a:solidFill>
                <a:latin typeface="Sweco Sans"/>
              </a:rPr>
              <a:t>: </a:t>
            </a:r>
            <a:br>
              <a:rPr lang="da-DK" sz="2000" b="0" i="0" u="none" strike="noStrike" baseline="0" dirty="0">
                <a:solidFill>
                  <a:srgbClr val="000000"/>
                </a:solidFill>
                <a:latin typeface="Sweco Sans"/>
              </a:rPr>
            </a:br>
            <a:r>
              <a:rPr lang="da-DK" sz="2000" b="0" i="0" u="none" strike="noStrike" baseline="0" dirty="0">
                <a:solidFill>
                  <a:srgbClr val="000000"/>
                </a:solidFill>
                <a:latin typeface="Sweco Sans"/>
              </a:rPr>
              <a:t>A. Turisterne og gæsterne er primært : </a:t>
            </a:r>
            <a:r>
              <a:rPr lang="da-DK" sz="2000" i="0" u="none" strike="noStrike" baseline="0" dirty="0">
                <a:solidFill>
                  <a:srgbClr val="000000"/>
                </a:solidFill>
                <a:latin typeface="Sweco Sans"/>
              </a:rPr>
              <a:t>Familier, Naturelskere,  Kultur- og historieinteresserede samt </a:t>
            </a:r>
            <a:r>
              <a:rPr lang="da-DK" sz="2000" i="0" u="none" strike="noStrike" baseline="0" dirty="0" err="1">
                <a:solidFill>
                  <a:srgbClr val="000000"/>
                </a:solidFill>
                <a:latin typeface="Sweco Sans"/>
              </a:rPr>
              <a:t>vandsportentusiaster</a:t>
            </a:r>
            <a:br>
              <a:rPr lang="da-DK" sz="2000" b="0" i="0" u="none" strike="noStrike" baseline="0" dirty="0">
                <a:solidFill>
                  <a:srgbClr val="000000"/>
                </a:solidFill>
                <a:latin typeface="Sweco Sans"/>
              </a:rPr>
            </a:br>
            <a:br>
              <a:rPr lang="da-DK" sz="2000" b="0" i="0" u="none" strike="noStrike" baseline="0" dirty="0">
                <a:solidFill>
                  <a:srgbClr val="000000"/>
                </a:solidFill>
                <a:latin typeface="Sweco Sans"/>
              </a:rPr>
            </a:br>
            <a:r>
              <a:rPr lang="da-DK" sz="2000" b="0" i="0" u="none" strike="noStrike" baseline="0" dirty="0">
                <a:solidFill>
                  <a:srgbClr val="000000"/>
                </a:solidFill>
                <a:latin typeface="Sweco Sans"/>
              </a:rPr>
              <a:t>B. Lokale: Faciliteterne er flere steder i dårlig stand og savner vedligeholdelse </a:t>
            </a:r>
            <a:br>
              <a:rPr lang="da-DK" sz="2000" b="0" i="0" u="none" strike="noStrike" baseline="0" dirty="0">
                <a:solidFill>
                  <a:srgbClr val="000000"/>
                </a:solidFill>
                <a:latin typeface="Sweco Sans"/>
              </a:rPr>
            </a:br>
            <a:br>
              <a:rPr lang="da-DK" sz="2000" b="0" i="0" u="none" strike="noStrike" baseline="0" dirty="0">
                <a:solidFill>
                  <a:srgbClr val="000000"/>
                </a:solidFill>
                <a:latin typeface="Sweco Sans"/>
              </a:rPr>
            </a:br>
            <a:r>
              <a:rPr lang="da-DK" sz="2000" b="1" i="0" u="none" strike="noStrike" baseline="0" dirty="0">
                <a:solidFill>
                  <a:srgbClr val="000000"/>
                </a:solidFill>
                <a:latin typeface="Sweco Sans"/>
              </a:rPr>
              <a:t>Samlet:</a:t>
            </a:r>
            <a:br>
              <a:rPr lang="da-DK" sz="2000" b="0" i="0" u="none" strike="noStrike" baseline="0" dirty="0">
                <a:solidFill>
                  <a:srgbClr val="000000"/>
                </a:solidFill>
                <a:latin typeface="Sweco Sans"/>
              </a:rPr>
            </a:br>
            <a:r>
              <a:rPr lang="da-DK" sz="2000" b="0" i="0" u="none" strike="noStrike" baseline="0" dirty="0">
                <a:solidFill>
                  <a:srgbClr val="000000"/>
                </a:solidFill>
                <a:latin typeface="Sweco Sans"/>
              </a:rPr>
              <a:t>Et område med en fantastisk historie med mange ufortalte fortællinger som ikke er formidlet og med mange restriktioner.</a:t>
            </a:r>
            <a:br>
              <a:rPr lang="da-DK" sz="2000" b="0" i="0" u="none" strike="noStrike" baseline="0" dirty="0">
                <a:solidFill>
                  <a:srgbClr val="000000"/>
                </a:solidFill>
                <a:latin typeface="Sweco Sans"/>
              </a:rPr>
            </a:br>
            <a:br>
              <a:rPr lang="da-DK" sz="1800" b="0" i="0" u="none" strike="noStrike" baseline="0" dirty="0">
                <a:solidFill>
                  <a:srgbClr val="000000"/>
                </a:solidFill>
                <a:latin typeface="Sweco Sans Medium"/>
              </a:rPr>
            </a:br>
            <a:r>
              <a:rPr lang="da-DK" sz="1800" b="1" i="0" u="none" strike="noStrike" baseline="0" dirty="0">
                <a:solidFill>
                  <a:srgbClr val="000000"/>
                </a:solidFill>
                <a:latin typeface="Sweco Sans"/>
              </a:rPr>
              <a:t> </a:t>
            </a:r>
            <a:endParaRPr lang="da-DK" dirty="0"/>
          </a:p>
        </p:txBody>
      </p:sp>
      <p:grpSp>
        <p:nvGrpSpPr>
          <p:cNvPr id="9" name="object 14">
            <a:extLst>
              <a:ext uri="{FF2B5EF4-FFF2-40B4-BE49-F238E27FC236}">
                <a16:creationId xmlns:a16="http://schemas.microsoft.com/office/drawing/2014/main" id="{F5726987-4C50-4C4B-8FD2-65A6A3E7A6E4}"/>
              </a:ext>
            </a:extLst>
          </p:cNvPr>
          <p:cNvGrpSpPr/>
          <p:nvPr/>
        </p:nvGrpSpPr>
        <p:grpSpPr>
          <a:xfrm>
            <a:off x="2136089" y="237365"/>
            <a:ext cx="9949180" cy="1115060"/>
            <a:chOff x="407649" y="995648"/>
            <a:chExt cx="9949180" cy="1115060"/>
          </a:xfrm>
        </p:grpSpPr>
        <p:sp>
          <p:nvSpPr>
            <p:cNvPr id="10" name="object 15">
              <a:extLst>
                <a:ext uri="{FF2B5EF4-FFF2-40B4-BE49-F238E27FC236}">
                  <a16:creationId xmlns:a16="http://schemas.microsoft.com/office/drawing/2014/main" id="{2CF7FF01-0899-46FD-8596-47F353CDC265}"/>
                </a:ext>
              </a:extLst>
            </p:cNvPr>
            <p:cNvSpPr/>
            <p:nvPr/>
          </p:nvSpPr>
          <p:spPr>
            <a:xfrm>
              <a:off x="8552256" y="1752193"/>
              <a:ext cx="471170" cy="119380"/>
            </a:xfrm>
            <a:custGeom>
              <a:avLst/>
              <a:gdLst/>
              <a:ahLst/>
              <a:cxnLst/>
              <a:rect l="l" t="t" r="r" b="b"/>
              <a:pathLst>
                <a:path w="471170" h="119380">
                  <a:moveTo>
                    <a:pt x="119278" y="0"/>
                  </a:moveTo>
                  <a:lnTo>
                    <a:pt x="0" y="0"/>
                  </a:lnTo>
                  <a:lnTo>
                    <a:pt x="0" y="119291"/>
                  </a:lnTo>
                  <a:lnTo>
                    <a:pt x="119278" y="119291"/>
                  </a:lnTo>
                  <a:lnTo>
                    <a:pt x="119278" y="0"/>
                  </a:lnTo>
                  <a:close/>
                </a:path>
                <a:path w="471170" h="119380">
                  <a:moveTo>
                    <a:pt x="470852" y="12"/>
                  </a:moveTo>
                  <a:lnTo>
                    <a:pt x="351548" y="12"/>
                  </a:lnTo>
                  <a:lnTo>
                    <a:pt x="351548" y="119291"/>
                  </a:lnTo>
                  <a:lnTo>
                    <a:pt x="470852" y="119291"/>
                  </a:lnTo>
                  <a:lnTo>
                    <a:pt x="470852" y="12"/>
                  </a:lnTo>
                  <a:close/>
                </a:path>
              </a:pathLst>
            </a:custGeom>
            <a:solidFill>
              <a:srgbClr val="FFFFFF"/>
            </a:solidFill>
          </p:spPr>
          <p:txBody>
            <a:bodyPr wrap="square" lIns="0" tIns="0" rIns="0" bIns="0" rtlCol="0"/>
            <a:lstStyle/>
            <a:p>
              <a:endParaRPr/>
            </a:p>
          </p:txBody>
        </p:sp>
        <p:sp>
          <p:nvSpPr>
            <p:cNvPr id="11" name="object 16">
              <a:extLst>
                <a:ext uri="{FF2B5EF4-FFF2-40B4-BE49-F238E27FC236}">
                  <a16:creationId xmlns:a16="http://schemas.microsoft.com/office/drawing/2014/main" id="{C9544EF4-82E2-451C-BC80-1D1359D634F1}"/>
                </a:ext>
              </a:extLst>
            </p:cNvPr>
            <p:cNvSpPr/>
            <p:nvPr/>
          </p:nvSpPr>
          <p:spPr>
            <a:xfrm>
              <a:off x="8319960" y="1811838"/>
              <a:ext cx="471170" cy="0"/>
            </a:xfrm>
            <a:custGeom>
              <a:avLst/>
              <a:gdLst/>
              <a:ahLst/>
              <a:cxnLst/>
              <a:rect l="l" t="t" r="r" b="b"/>
              <a:pathLst>
                <a:path w="471170">
                  <a:moveTo>
                    <a:pt x="0" y="0"/>
                  </a:moveTo>
                  <a:lnTo>
                    <a:pt x="470877" y="0"/>
                  </a:lnTo>
                </a:path>
              </a:pathLst>
            </a:custGeom>
            <a:ln w="119292">
              <a:solidFill>
                <a:srgbClr val="FFFFFF"/>
              </a:solidFill>
            </a:ln>
          </p:spPr>
          <p:txBody>
            <a:bodyPr wrap="square" lIns="0" tIns="0" rIns="0" bIns="0" rtlCol="0"/>
            <a:lstStyle/>
            <a:p>
              <a:endParaRPr/>
            </a:p>
          </p:txBody>
        </p:sp>
        <p:sp>
          <p:nvSpPr>
            <p:cNvPr id="12" name="object 17">
              <a:extLst>
                <a:ext uri="{FF2B5EF4-FFF2-40B4-BE49-F238E27FC236}">
                  <a16:creationId xmlns:a16="http://schemas.microsoft.com/office/drawing/2014/main" id="{75C8CB5F-B45E-4A12-9DD9-6A77BC64B6B1}"/>
                </a:ext>
              </a:extLst>
            </p:cNvPr>
            <p:cNvSpPr/>
            <p:nvPr/>
          </p:nvSpPr>
          <p:spPr>
            <a:xfrm>
              <a:off x="9195759" y="1752192"/>
              <a:ext cx="0" cy="119380"/>
            </a:xfrm>
            <a:custGeom>
              <a:avLst/>
              <a:gdLst/>
              <a:ahLst/>
              <a:cxnLst/>
              <a:rect l="l" t="t" r="r" b="b"/>
              <a:pathLst>
                <a:path h="119380">
                  <a:moveTo>
                    <a:pt x="0" y="0"/>
                  </a:moveTo>
                  <a:lnTo>
                    <a:pt x="0" y="119292"/>
                  </a:lnTo>
                </a:path>
              </a:pathLst>
            </a:custGeom>
            <a:ln w="119291">
              <a:solidFill>
                <a:srgbClr val="FFFFFF"/>
              </a:solidFill>
            </a:ln>
          </p:spPr>
          <p:txBody>
            <a:bodyPr wrap="square" lIns="0" tIns="0" rIns="0" bIns="0" rtlCol="0"/>
            <a:lstStyle/>
            <a:p>
              <a:endParaRPr/>
            </a:p>
          </p:txBody>
        </p:sp>
        <p:sp>
          <p:nvSpPr>
            <p:cNvPr id="13" name="object 18">
              <a:extLst>
                <a:ext uri="{FF2B5EF4-FFF2-40B4-BE49-F238E27FC236}">
                  <a16:creationId xmlns:a16="http://schemas.microsoft.com/office/drawing/2014/main" id="{123AC986-5A99-4AE6-8E93-CD74E2129DC4}"/>
                </a:ext>
              </a:extLst>
            </p:cNvPr>
            <p:cNvSpPr/>
            <p:nvPr/>
          </p:nvSpPr>
          <p:spPr>
            <a:xfrm>
              <a:off x="9016822" y="1632902"/>
              <a:ext cx="471170" cy="351790"/>
            </a:xfrm>
            <a:custGeom>
              <a:avLst/>
              <a:gdLst/>
              <a:ahLst/>
              <a:cxnLst/>
              <a:rect l="l" t="t" r="r" b="b"/>
              <a:pathLst>
                <a:path w="471170" h="351789">
                  <a:moveTo>
                    <a:pt x="119278" y="0"/>
                  </a:moveTo>
                  <a:lnTo>
                    <a:pt x="0" y="0"/>
                  </a:lnTo>
                  <a:lnTo>
                    <a:pt x="0" y="119291"/>
                  </a:lnTo>
                  <a:lnTo>
                    <a:pt x="119278" y="119291"/>
                  </a:lnTo>
                  <a:lnTo>
                    <a:pt x="119278" y="0"/>
                  </a:lnTo>
                  <a:close/>
                </a:path>
                <a:path w="471170" h="351789">
                  <a:moveTo>
                    <a:pt x="351586" y="119291"/>
                  </a:moveTo>
                  <a:lnTo>
                    <a:pt x="119291" y="119291"/>
                  </a:lnTo>
                  <a:lnTo>
                    <a:pt x="119291" y="235445"/>
                  </a:lnTo>
                  <a:lnTo>
                    <a:pt x="119291" y="238594"/>
                  </a:lnTo>
                  <a:lnTo>
                    <a:pt x="119291" y="351586"/>
                  </a:lnTo>
                  <a:lnTo>
                    <a:pt x="351586" y="351586"/>
                  </a:lnTo>
                  <a:lnTo>
                    <a:pt x="351586" y="238594"/>
                  </a:lnTo>
                  <a:lnTo>
                    <a:pt x="351586" y="235445"/>
                  </a:lnTo>
                  <a:lnTo>
                    <a:pt x="351586" y="119291"/>
                  </a:lnTo>
                  <a:close/>
                </a:path>
                <a:path w="471170" h="351789">
                  <a:moveTo>
                    <a:pt x="470877" y="12"/>
                  </a:moveTo>
                  <a:lnTo>
                    <a:pt x="351586" y="12"/>
                  </a:lnTo>
                  <a:lnTo>
                    <a:pt x="351586" y="119291"/>
                  </a:lnTo>
                  <a:lnTo>
                    <a:pt x="470877" y="119291"/>
                  </a:lnTo>
                  <a:lnTo>
                    <a:pt x="470877" y="12"/>
                  </a:lnTo>
                  <a:close/>
                </a:path>
              </a:pathLst>
            </a:custGeom>
            <a:solidFill>
              <a:srgbClr val="FFFFFF"/>
            </a:solidFill>
          </p:spPr>
          <p:txBody>
            <a:bodyPr wrap="square" lIns="0" tIns="0" rIns="0" bIns="0" rtlCol="0"/>
            <a:lstStyle/>
            <a:p>
              <a:endParaRPr/>
            </a:p>
          </p:txBody>
        </p:sp>
        <p:sp>
          <p:nvSpPr>
            <p:cNvPr id="14" name="object 19">
              <a:extLst>
                <a:ext uri="{FF2B5EF4-FFF2-40B4-BE49-F238E27FC236}">
                  <a16:creationId xmlns:a16="http://schemas.microsoft.com/office/drawing/2014/main" id="{59325414-1F94-4FB9-AA56-63EC5E31DA38}"/>
                </a:ext>
              </a:extLst>
            </p:cNvPr>
            <p:cNvSpPr/>
            <p:nvPr/>
          </p:nvSpPr>
          <p:spPr>
            <a:xfrm>
              <a:off x="9136113" y="1956237"/>
              <a:ext cx="351790" cy="0"/>
            </a:xfrm>
            <a:custGeom>
              <a:avLst/>
              <a:gdLst/>
              <a:ahLst/>
              <a:cxnLst/>
              <a:rect l="l" t="t" r="r" b="b"/>
              <a:pathLst>
                <a:path w="351790">
                  <a:moveTo>
                    <a:pt x="0" y="0"/>
                  </a:moveTo>
                  <a:lnTo>
                    <a:pt x="351589" y="0"/>
                  </a:lnTo>
                </a:path>
              </a:pathLst>
            </a:custGeom>
            <a:ln w="56502">
              <a:solidFill>
                <a:srgbClr val="FFFFFF"/>
              </a:solidFill>
            </a:ln>
          </p:spPr>
          <p:txBody>
            <a:bodyPr wrap="square" lIns="0" tIns="0" rIns="0" bIns="0" rtlCol="0"/>
            <a:lstStyle/>
            <a:p>
              <a:endParaRPr/>
            </a:p>
          </p:txBody>
        </p:sp>
        <p:sp>
          <p:nvSpPr>
            <p:cNvPr id="15" name="object 20">
              <a:extLst>
                <a:ext uri="{FF2B5EF4-FFF2-40B4-BE49-F238E27FC236}">
                  <a16:creationId xmlns:a16="http://schemas.microsoft.com/office/drawing/2014/main" id="{910BA0D3-319F-493C-A465-C4562FC79551}"/>
                </a:ext>
              </a:extLst>
            </p:cNvPr>
            <p:cNvSpPr/>
            <p:nvPr/>
          </p:nvSpPr>
          <p:spPr>
            <a:xfrm>
              <a:off x="9016824" y="2014311"/>
              <a:ext cx="471170" cy="0"/>
            </a:xfrm>
            <a:custGeom>
              <a:avLst/>
              <a:gdLst/>
              <a:ahLst/>
              <a:cxnLst/>
              <a:rect l="l" t="t" r="r" b="b"/>
              <a:pathLst>
                <a:path w="471170">
                  <a:moveTo>
                    <a:pt x="0" y="0"/>
                  </a:moveTo>
                  <a:lnTo>
                    <a:pt x="470877" y="0"/>
                  </a:lnTo>
                </a:path>
              </a:pathLst>
            </a:custGeom>
            <a:ln w="56502">
              <a:solidFill>
                <a:srgbClr val="FFFFFF"/>
              </a:solidFill>
            </a:ln>
          </p:spPr>
          <p:txBody>
            <a:bodyPr wrap="square" lIns="0" tIns="0" rIns="0" bIns="0" rtlCol="0"/>
            <a:lstStyle/>
            <a:p>
              <a:endParaRPr/>
            </a:p>
          </p:txBody>
        </p:sp>
        <p:sp>
          <p:nvSpPr>
            <p:cNvPr id="16" name="object 21">
              <a:extLst>
                <a:ext uri="{FF2B5EF4-FFF2-40B4-BE49-F238E27FC236}">
                  <a16:creationId xmlns:a16="http://schemas.microsoft.com/office/drawing/2014/main" id="{A8ECC49D-3A02-403B-A074-6CE1CFE0B559}"/>
                </a:ext>
              </a:extLst>
            </p:cNvPr>
            <p:cNvSpPr/>
            <p:nvPr/>
          </p:nvSpPr>
          <p:spPr>
            <a:xfrm>
              <a:off x="9249117" y="1692548"/>
              <a:ext cx="471170" cy="0"/>
            </a:xfrm>
            <a:custGeom>
              <a:avLst/>
              <a:gdLst/>
              <a:ahLst/>
              <a:cxnLst/>
              <a:rect l="l" t="t" r="r" b="b"/>
              <a:pathLst>
                <a:path w="471170">
                  <a:moveTo>
                    <a:pt x="0" y="0"/>
                  </a:moveTo>
                  <a:lnTo>
                    <a:pt x="470877" y="0"/>
                  </a:lnTo>
                </a:path>
              </a:pathLst>
            </a:custGeom>
            <a:ln w="119291">
              <a:solidFill>
                <a:srgbClr val="FFFFFF"/>
              </a:solidFill>
            </a:ln>
          </p:spPr>
          <p:txBody>
            <a:bodyPr wrap="square" lIns="0" tIns="0" rIns="0" bIns="0" rtlCol="0"/>
            <a:lstStyle/>
            <a:p>
              <a:endParaRPr/>
            </a:p>
          </p:txBody>
        </p:sp>
        <p:sp>
          <p:nvSpPr>
            <p:cNvPr id="17" name="object 22">
              <a:extLst>
                <a:ext uri="{FF2B5EF4-FFF2-40B4-BE49-F238E27FC236}">
                  <a16:creationId xmlns:a16="http://schemas.microsoft.com/office/drawing/2014/main" id="{4C099E68-51CE-49F2-9E35-18A2DA7F935F}"/>
                </a:ext>
              </a:extLst>
            </p:cNvPr>
            <p:cNvSpPr/>
            <p:nvPr/>
          </p:nvSpPr>
          <p:spPr>
            <a:xfrm>
              <a:off x="9249117" y="1926414"/>
              <a:ext cx="471170" cy="0"/>
            </a:xfrm>
            <a:custGeom>
              <a:avLst/>
              <a:gdLst/>
              <a:ahLst/>
              <a:cxnLst/>
              <a:rect l="l" t="t" r="r" b="b"/>
              <a:pathLst>
                <a:path w="471170">
                  <a:moveTo>
                    <a:pt x="0" y="0"/>
                  </a:moveTo>
                  <a:lnTo>
                    <a:pt x="119291" y="0"/>
                  </a:lnTo>
                </a:path>
                <a:path w="471170">
                  <a:moveTo>
                    <a:pt x="351586" y="0"/>
                  </a:moveTo>
                  <a:lnTo>
                    <a:pt x="470877" y="0"/>
                  </a:lnTo>
                </a:path>
              </a:pathLst>
            </a:custGeom>
            <a:ln w="116146">
              <a:solidFill>
                <a:srgbClr val="FFFFFF"/>
              </a:solidFill>
            </a:ln>
          </p:spPr>
          <p:txBody>
            <a:bodyPr wrap="square" lIns="0" tIns="0" rIns="0" bIns="0" rtlCol="0"/>
            <a:lstStyle/>
            <a:p>
              <a:endParaRPr/>
            </a:p>
          </p:txBody>
        </p:sp>
        <p:sp>
          <p:nvSpPr>
            <p:cNvPr id="18" name="object 23">
              <a:extLst>
                <a:ext uri="{FF2B5EF4-FFF2-40B4-BE49-F238E27FC236}">
                  <a16:creationId xmlns:a16="http://schemas.microsoft.com/office/drawing/2014/main" id="{F8D05D07-B784-4216-87FC-86BFCD790B96}"/>
                </a:ext>
              </a:extLst>
            </p:cNvPr>
            <p:cNvSpPr/>
            <p:nvPr/>
          </p:nvSpPr>
          <p:spPr>
            <a:xfrm>
              <a:off x="8784514" y="1632902"/>
              <a:ext cx="935990" cy="410209"/>
            </a:xfrm>
            <a:custGeom>
              <a:avLst/>
              <a:gdLst/>
              <a:ahLst/>
              <a:cxnLst/>
              <a:rect l="l" t="t" r="r" b="b"/>
              <a:pathLst>
                <a:path w="935990" h="410210">
                  <a:moveTo>
                    <a:pt x="119303" y="0"/>
                  </a:moveTo>
                  <a:lnTo>
                    <a:pt x="0" y="0"/>
                  </a:lnTo>
                  <a:lnTo>
                    <a:pt x="0" y="119291"/>
                  </a:lnTo>
                  <a:lnTo>
                    <a:pt x="119303" y="119291"/>
                  </a:lnTo>
                  <a:lnTo>
                    <a:pt x="119303" y="0"/>
                  </a:lnTo>
                  <a:close/>
                </a:path>
                <a:path w="935990" h="410210">
                  <a:moveTo>
                    <a:pt x="935482" y="353161"/>
                  </a:moveTo>
                  <a:lnTo>
                    <a:pt x="464591" y="353161"/>
                  </a:lnTo>
                  <a:lnTo>
                    <a:pt x="464591" y="409663"/>
                  </a:lnTo>
                  <a:lnTo>
                    <a:pt x="935482" y="409663"/>
                  </a:lnTo>
                  <a:lnTo>
                    <a:pt x="935482" y="353161"/>
                  </a:lnTo>
                  <a:close/>
                </a:path>
                <a:path w="935990" h="410210">
                  <a:moveTo>
                    <a:pt x="935482" y="295084"/>
                  </a:moveTo>
                  <a:lnTo>
                    <a:pt x="464591" y="295084"/>
                  </a:lnTo>
                  <a:lnTo>
                    <a:pt x="464591" y="351599"/>
                  </a:lnTo>
                  <a:lnTo>
                    <a:pt x="935482" y="351599"/>
                  </a:lnTo>
                  <a:lnTo>
                    <a:pt x="935482" y="295084"/>
                  </a:lnTo>
                  <a:close/>
                </a:path>
              </a:pathLst>
            </a:custGeom>
            <a:solidFill>
              <a:srgbClr val="FFFFFF"/>
            </a:solidFill>
          </p:spPr>
          <p:txBody>
            <a:bodyPr wrap="square" lIns="0" tIns="0" rIns="0" bIns="0" rtlCol="0"/>
            <a:lstStyle/>
            <a:p>
              <a:endParaRPr/>
            </a:p>
          </p:txBody>
        </p:sp>
        <p:sp>
          <p:nvSpPr>
            <p:cNvPr id="19" name="object 24">
              <a:extLst>
                <a:ext uri="{FF2B5EF4-FFF2-40B4-BE49-F238E27FC236}">
                  <a16:creationId xmlns:a16="http://schemas.microsoft.com/office/drawing/2014/main" id="{B00D10A0-1E7F-4C1C-BC19-EDF92B5B8000}"/>
                </a:ext>
              </a:extLst>
            </p:cNvPr>
            <p:cNvSpPr/>
            <p:nvPr/>
          </p:nvSpPr>
          <p:spPr>
            <a:xfrm>
              <a:off x="9136113" y="1926414"/>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20" name="object 25">
              <a:extLst>
                <a:ext uri="{FF2B5EF4-FFF2-40B4-BE49-F238E27FC236}">
                  <a16:creationId xmlns:a16="http://schemas.microsoft.com/office/drawing/2014/main" id="{29DDEC36-2443-4205-B6A5-29149105FBDA}"/>
                </a:ext>
              </a:extLst>
            </p:cNvPr>
            <p:cNvSpPr/>
            <p:nvPr/>
          </p:nvSpPr>
          <p:spPr>
            <a:xfrm>
              <a:off x="8784526" y="1956237"/>
              <a:ext cx="471170" cy="58419"/>
            </a:xfrm>
            <a:custGeom>
              <a:avLst/>
              <a:gdLst/>
              <a:ahLst/>
              <a:cxnLst/>
              <a:rect l="l" t="t" r="r" b="b"/>
              <a:pathLst>
                <a:path w="471170" h="58419">
                  <a:moveTo>
                    <a:pt x="119287" y="0"/>
                  </a:moveTo>
                  <a:lnTo>
                    <a:pt x="470877" y="0"/>
                  </a:lnTo>
                </a:path>
                <a:path w="471170" h="58419">
                  <a:moveTo>
                    <a:pt x="0" y="58073"/>
                  </a:moveTo>
                  <a:lnTo>
                    <a:pt x="470877" y="58073"/>
                  </a:lnTo>
                </a:path>
              </a:pathLst>
            </a:custGeom>
            <a:ln w="56501">
              <a:solidFill>
                <a:srgbClr val="FFFFFF"/>
              </a:solidFill>
            </a:ln>
          </p:spPr>
          <p:txBody>
            <a:bodyPr wrap="square" lIns="0" tIns="0" rIns="0" bIns="0" rtlCol="0"/>
            <a:lstStyle/>
            <a:p>
              <a:endParaRPr/>
            </a:p>
          </p:txBody>
        </p:sp>
        <p:sp>
          <p:nvSpPr>
            <p:cNvPr id="21" name="object 26">
              <a:extLst>
                <a:ext uri="{FF2B5EF4-FFF2-40B4-BE49-F238E27FC236}">
                  <a16:creationId xmlns:a16="http://schemas.microsoft.com/office/drawing/2014/main" id="{436ACFBF-8D95-4EC3-8AF7-5FBE915E255E}"/>
                </a:ext>
              </a:extLst>
            </p:cNvPr>
            <p:cNvSpPr/>
            <p:nvPr/>
          </p:nvSpPr>
          <p:spPr>
            <a:xfrm>
              <a:off x="8671547" y="1692547"/>
              <a:ext cx="232410" cy="0"/>
            </a:xfrm>
            <a:custGeom>
              <a:avLst/>
              <a:gdLst/>
              <a:ahLst/>
              <a:cxnLst/>
              <a:rect l="l" t="t" r="r" b="b"/>
              <a:pathLst>
                <a:path w="232409">
                  <a:moveTo>
                    <a:pt x="0" y="0"/>
                  </a:moveTo>
                  <a:lnTo>
                    <a:pt x="232270" y="0"/>
                  </a:lnTo>
                </a:path>
              </a:pathLst>
            </a:custGeom>
            <a:ln w="119292">
              <a:solidFill>
                <a:srgbClr val="FFFFFF"/>
              </a:solidFill>
            </a:ln>
          </p:spPr>
          <p:txBody>
            <a:bodyPr wrap="square" lIns="0" tIns="0" rIns="0" bIns="0" rtlCol="0"/>
            <a:lstStyle/>
            <a:p>
              <a:endParaRPr/>
            </a:p>
          </p:txBody>
        </p:sp>
        <p:sp>
          <p:nvSpPr>
            <p:cNvPr id="22" name="object 27">
              <a:extLst>
                <a:ext uri="{FF2B5EF4-FFF2-40B4-BE49-F238E27FC236}">
                  <a16:creationId xmlns:a16="http://schemas.microsoft.com/office/drawing/2014/main" id="{D3D893AC-A3DC-44F8-AFF6-4B7ADFAD88CA}"/>
                </a:ext>
              </a:extLst>
            </p:cNvPr>
            <p:cNvSpPr/>
            <p:nvPr/>
          </p:nvSpPr>
          <p:spPr>
            <a:xfrm>
              <a:off x="8552244" y="1868347"/>
              <a:ext cx="471170" cy="174625"/>
            </a:xfrm>
            <a:custGeom>
              <a:avLst/>
              <a:gdLst/>
              <a:ahLst/>
              <a:cxnLst/>
              <a:rect l="l" t="t" r="r" b="b"/>
              <a:pathLst>
                <a:path w="471170" h="174625">
                  <a:moveTo>
                    <a:pt x="470852" y="117716"/>
                  </a:moveTo>
                  <a:lnTo>
                    <a:pt x="0" y="117716"/>
                  </a:lnTo>
                  <a:lnTo>
                    <a:pt x="0" y="174218"/>
                  </a:lnTo>
                  <a:lnTo>
                    <a:pt x="470852" y="174218"/>
                  </a:lnTo>
                  <a:lnTo>
                    <a:pt x="470852" y="117716"/>
                  </a:lnTo>
                  <a:close/>
                </a:path>
                <a:path w="471170" h="174625">
                  <a:moveTo>
                    <a:pt x="470852" y="0"/>
                  </a:moveTo>
                  <a:lnTo>
                    <a:pt x="351561" y="0"/>
                  </a:lnTo>
                  <a:lnTo>
                    <a:pt x="351561" y="59639"/>
                  </a:lnTo>
                  <a:lnTo>
                    <a:pt x="119291" y="59639"/>
                  </a:lnTo>
                  <a:lnTo>
                    <a:pt x="119291" y="0"/>
                  </a:lnTo>
                  <a:lnTo>
                    <a:pt x="0" y="0"/>
                  </a:lnTo>
                  <a:lnTo>
                    <a:pt x="0" y="59639"/>
                  </a:lnTo>
                  <a:lnTo>
                    <a:pt x="0" y="116141"/>
                  </a:lnTo>
                  <a:lnTo>
                    <a:pt x="119291" y="116141"/>
                  </a:lnTo>
                  <a:lnTo>
                    <a:pt x="351561" y="116141"/>
                  </a:lnTo>
                  <a:lnTo>
                    <a:pt x="470852" y="116141"/>
                  </a:lnTo>
                  <a:lnTo>
                    <a:pt x="470852" y="59639"/>
                  </a:lnTo>
                  <a:lnTo>
                    <a:pt x="470852" y="0"/>
                  </a:lnTo>
                  <a:close/>
                </a:path>
              </a:pathLst>
            </a:custGeom>
            <a:solidFill>
              <a:srgbClr val="FFFFFF"/>
            </a:solidFill>
          </p:spPr>
          <p:txBody>
            <a:bodyPr wrap="square" lIns="0" tIns="0" rIns="0" bIns="0" rtlCol="0"/>
            <a:lstStyle/>
            <a:p>
              <a:endParaRPr/>
            </a:p>
          </p:txBody>
        </p:sp>
        <p:sp>
          <p:nvSpPr>
            <p:cNvPr id="23" name="object 28">
              <a:extLst>
                <a:ext uri="{FF2B5EF4-FFF2-40B4-BE49-F238E27FC236}">
                  <a16:creationId xmlns:a16="http://schemas.microsoft.com/office/drawing/2014/main" id="{FFF50D4B-827E-4516-8609-9493E684DCDF}"/>
                </a:ext>
              </a:extLst>
            </p:cNvPr>
            <p:cNvSpPr/>
            <p:nvPr/>
          </p:nvSpPr>
          <p:spPr>
            <a:xfrm>
              <a:off x="8319960" y="1518319"/>
              <a:ext cx="1167765" cy="59690"/>
            </a:xfrm>
            <a:custGeom>
              <a:avLst/>
              <a:gdLst/>
              <a:ahLst/>
              <a:cxnLst/>
              <a:rect l="l" t="t" r="r" b="b"/>
              <a:pathLst>
                <a:path w="1167765" h="59690">
                  <a:moveTo>
                    <a:pt x="583857" y="0"/>
                  </a:moveTo>
                  <a:lnTo>
                    <a:pt x="703148" y="0"/>
                  </a:lnTo>
                </a:path>
                <a:path w="1167765" h="59690">
                  <a:moveTo>
                    <a:pt x="232295" y="59646"/>
                  </a:moveTo>
                  <a:lnTo>
                    <a:pt x="703148" y="59646"/>
                  </a:lnTo>
                </a:path>
                <a:path w="1167765" h="59690">
                  <a:moveTo>
                    <a:pt x="0" y="59646"/>
                  </a:moveTo>
                  <a:lnTo>
                    <a:pt x="470877" y="59646"/>
                  </a:lnTo>
                </a:path>
                <a:path w="1167765" h="59690">
                  <a:moveTo>
                    <a:pt x="464566" y="59646"/>
                  </a:moveTo>
                  <a:lnTo>
                    <a:pt x="935443" y="59646"/>
                  </a:lnTo>
                </a:path>
                <a:path w="1167765" h="59690">
                  <a:moveTo>
                    <a:pt x="696861" y="59646"/>
                  </a:moveTo>
                  <a:lnTo>
                    <a:pt x="1167739" y="59646"/>
                  </a:lnTo>
                </a:path>
                <a:path w="1167765" h="59690">
                  <a:moveTo>
                    <a:pt x="816152" y="0"/>
                  </a:moveTo>
                  <a:lnTo>
                    <a:pt x="935443" y="0"/>
                  </a:lnTo>
                </a:path>
                <a:path w="1167765" h="59690">
                  <a:moveTo>
                    <a:pt x="816152" y="0"/>
                  </a:moveTo>
                  <a:lnTo>
                    <a:pt x="1167739" y="0"/>
                  </a:lnTo>
                </a:path>
              </a:pathLst>
            </a:custGeom>
            <a:ln w="3175">
              <a:solidFill>
                <a:srgbClr val="FFFFFF"/>
              </a:solidFill>
            </a:ln>
          </p:spPr>
          <p:txBody>
            <a:bodyPr wrap="square" lIns="0" tIns="0" rIns="0" bIns="0" rtlCol="0"/>
            <a:lstStyle/>
            <a:p>
              <a:endParaRPr/>
            </a:p>
          </p:txBody>
        </p:sp>
        <p:sp>
          <p:nvSpPr>
            <p:cNvPr id="24" name="object 29">
              <a:extLst>
                <a:ext uri="{FF2B5EF4-FFF2-40B4-BE49-F238E27FC236}">
                  <a16:creationId xmlns:a16="http://schemas.microsoft.com/office/drawing/2014/main" id="{FCC73C3F-2D04-4ECD-A6BA-89483ACBC0C9}"/>
                </a:ext>
              </a:extLst>
            </p:cNvPr>
            <p:cNvSpPr/>
            <p:nvPr/>
          </p:nvSpPr>
          <p:spPr>
            <a:xfrm>
              <a:off x="9016810" y="1519897"/>
              <a:ext cx="471170" cy="119380"/>
            </a:xfrm>
            <a:custGeom>
              <a:avLst/>
              <a:gdLst/>
              <a:ahLst/>
              <a:cxnLst/>
              <a:rect l="l" t="t" r="r" b="b"/>
              <a:pathLst>
                <a:path w="471170" h="119380">
                  <a:moveTo>
                    <a:pt x="119291" y="0"/>
                  </a:moveTo>
                  <a:lnTo>
                    <a:pt x="0" y="0"/>
                  </a:lnTo>
                  <a:lnTo>
                    <a:pt x="0" y="119278"/>
                  </a:lnTo>
                  <a:lnTo>
                    <a:pt x="119291" y="119278"/>
                  </a:lnTo>
                  <a:lnTo>
                    <a:pt x="119291" y="0"/>
                  </a:lnTo>
                  <a:close/>
                </a:path>
                <a:path w="471170" h="119380">
                  <a:moveTo>
                    <a:pt x="470890" y="0"/>
                  </a:moveTo>
                  <a:lnTo>
                    <a:pt x="351599" y="0"/>
                  </a:lnTo>
                  <a:lnTo>
                    <a:pt x="351599" y="119278"/>
                  </a:lnTo>
                  <a:lnTo>
                    <a:pt x="470890" y="119278"/>
                  </a:lnTo>
                  <a:lnTo>
                    <a:pt x="470890" y="0"/>
                  </a:lnTo>
                  <a:close/>
                </a:path>
              </a:pathLst>
            </a:custGeom>
            <a:solidFill>
              <a:srgbClr val="FFFFFF"/>
            </a:solidFill>
          </p:spPr>
          <p:txBody>
            <a:bodyPr wrap="square" lIns="0" tIns="0" rIns="0" bIns="0" rtlCol="0"/>
            <a:lstStyle/>
            <a:p>
              <a:endParaRPr/>
            </a:p>
          </p:txBody>
        </p:sp>
        <p:sp>
          <p:nvSpPr>
            <p:cNvPr id="25" name="object 30">
              <a:extLst>
                <a:ext uri="{FF2B5EF4-FFF2-40B4-BE49-F238E27FC236}">
                  <a16:creationId xmlns:a16="http://schemas.microsoft.com/office/drawing/2014/main" id="{8991E2F4-768C-4D36-8117-D8B4B596B5D7}"/>
                </a:ext>
              </a:extLst>
            </p:cNvPr>
            <p:cNvSpPr/>
            <p:nvPr/>
          </p:nvSpPr>
          <p:spPr>
            <a:xfrm>
              <a:off x="8319960" y="1518319"/>
              <a:ext cx="471170" cy="0"/>
            </a:xfrm>
            <a:custGeom>
              <a:avLst/>
              <a:gdLst/>
              <a:ahLst/>
              <a:cxnLst/>
              <a:rect l="l" t="t" r="r" b="b"/>
              <a:pathLst>
                <a:path w="471170">
                  <a:moveTo>
                    <a:pt x="232295" y="0"/>
                  </a:moveTo>
                  <a:lnTo>
                    <a:pt x="351586" y="0"/>
                  </a:lnTo>
                </a:path>
                <a:path w="471170">
                  <a:moveTo>
                    <a:pt x="0" y="0"/>
                  </a:moveTo>
                  <a:lnTo>
                    <a:pt x="470877" y="0"/>
                  </a:lnTo>
                </a:path>
              </a:pathLst>
            </a:custGeom>
            <a:ln w="3175">
              <a:solidFill>
                <a:srgbClr val="FFFFFF"/>
              </a:solidFill>
            </a:ln>
          </p:spPr>
          <p:txBody>
            <a:bodyPr wrap="square" lIns="0" tIns="0" rIns="0" bIns="0" rtlCol="0"/>
            <a:lstStyle/>
            <a:p>
              <a:endParaRPr/>
            </a:p>
          </p:txBody>
        </p:sp>
        <p:sp>
          <p:nvSpPr>
            <p:cNvPr id="26" name="object 31">
              <a:extLst>
                <a:ext uri="{FF2B5EF4-FFF2-40B4-BE49-F238E27FC236}">
                  <a16:creationId xmlns:a16="http://schemas.microsoft.com/office/drawing/2014/main" id="{37D85CCA-2FB8-470A-90E3-FAA6A713EE2E}"/>
                </a:ext>
              </a:extLst>
            </p:cNvPr>
            <p:cNvSpPr/>
            <p:nvPr/>
          </p:nvSpPr>
          <p:spPr>
            <a:xfrm>
              <a:off x="8671547" y="1519897"/>
              <a:ext cx="232410" cy="119380"/>
            </a:xfrm>
            <a:custGeom>
              <a:avLst/>
              <a:gdLst/>
              <a:ahLst/>
              <a:cxnLst/>
              <a:rect l="l" t="t" r="r" b="b"/>
              <a:pathLst>
                <a:path w="232409" h="119380">
                  <a:moveTo>
                    <a:pt x="232270" y="0"/>
                  </a:moveTo>
                  <a:lnTo>
                    <a:pt x="112966" y="0"/>
                  </a:lnTo>
                  <a:lnTo>
                    <a:pt x="0" y="0"/>
                  </a:lnTo>
                  <a:lnTo>
                    <a:pt x="0" y="119278"/>
                  </a:lnTo>
                  <a:lnTo>
                    <a:pt x="112966" y="119278"/>
                  </a:lnTo>
                  <a:lnTo>
                    <a:pt x="232270" y="119278"/>
                  </a:lnTo>
                  <a:lnTo>
                    <a:pt x="232270" y="0"/>
                  </a:lnTo>
                  <a:close/>
                </a:path>
              </a:pathLst>
            </a:custGeom>
            <a:solidFill>
              <a:srgbClr val="FFFFFF"/>
            </a:solidFill>
          </p:spPr>
          <p:txBody>
            <a:bodyPr wrap="square" lIns="0" tIns="0" rIns="0" bIns="0" rtlCol="0"/>
            <a:lstStyle/>
            <a:p>
              <a:endParaRPr/>
            </a:p>
          </p:txBody>
        </p:sp>
        <p:sp>
          <p:nvSpPr>
            <p:cNvPr id="27" name="object 32">
              <a:extLst>
                <a:ext uri="{FF2B5EF4-FFF2-40B4-BE49-F238E27FC236}">
                  <a16:creationId xmlns:a16="http://schemas.microsoft.com/office/drawing/2014/main" id="{53F276D6-B1E2-43E2-8443-F47B68A7BA70}"/>
                </a:ext>
              </a:extLst>
            </p:cNvPr>
            <p:cNvSpPr/>
            <p:nvPr/>
          </p:nvSpPr>
          <p:spPr>
            <a:xfrm>
              <a:off x="8671547" y="1519897"/>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73C167"/>
            </a:solidFill>
          </p:spPr>
          <p:txBody>
            <a:bodyPr wrap="square" lIns="0" tIns="0" rIns="0" bIns="0" rtlCol="0"/>
            <a:lstStyle/>
            <a:p>
              <a:endParaRPr/>
            </a:p>
          </p:txBody>
        </p:sp>
        <p:sp>
          <p:nvSpPr>
            <p:cNvPr id="28" name="object 33">
              <a:extLst>
                <a:ext uri="{FF2B5EF4-FFF2-40B4-BE49-F238E27FC236}">
                  <a16:creationId xmlns:a16="http://schemas.microsoft.com/office/drawing/2014/main" id="{40169A87-207B-4591-9717-5107FB1ACF89}"/>
                </a:ext>
              </a:extLst>
            </p:cNvPr>
            <p:cNvSpPr/>
            <p:nvPr/>
          </p:nvSpPr>
          <p:spPr>
            <a:xfrm>
              <a:off x="8439251"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3B649"/>
            </a:solidFill>
          </p:spPr>
          <p:txBody>
            <a:bodyPr wrap="square" lIns="0" tIns="0" rIns="0" bIns="0" rtlCol="0"/>
            <a:lstStyle/>
            <a:p>
              <a:endParaRPr/>
            </a:p>
          </p:txBody>
        </p:sp>
        <p:sp>
          <p:nvSpPr>
            <p:cNvPr id="29" name="object 34">
              <a:extLst>
                <a:ext uri="{FF2B5EF4-FFF2-40B4-BE49-F238E27FC236}">
                  <a16:creationId xmlns:a16="http://schemas.microsoft.com/office/drawing/2014/main" id="{89BAC7EF-783C-430F-80AF-AE7F8E370EE5}"/>
                </a:ext>
              </a:extLst>
            </p:cNvPr>
            <p:cNvSpPr/>
            <p:nvPr/>
          </p:nvSpPr>
          <p:spPr>
            <a:xfrm>
              <a:off x="8903817"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95CE8B"/>
            </a:solidFill>
          </p:spPr>
          <p:txBody>
            <a:bodyPr wrap="square" lIns="0" tIns="0" rIns="0" bIns="0" rtlCol="0"/>
            <a:lstStyle/>
            <a:p>
              <a:endParaRPr/>
            </a:p>
          </p:txBody>
        </p:sp>
        <p:sp>
          <p:nvSpPr>
            <p:cNvPr id="30" name="object 35">
              <a:extLst>
                <a:ext uri="{FF2B5EF4-FFF2-40B4-BE49-F238E27FC236}">
                  <a16:creationId xmlns:a16="http://schemas.microsoft.com/office/drawing/2014/main" id="{ED39F13E-C34E-4D00-9B89-B4F1B407E202}"/>
                </a:ext>
              </a:extLst>
            </p:cNvPr>
            <p:cNvSpPr/>
            <p:nvPr/>
          </p:nvSpPr>
          <p:spPr>
            <a:xfrm>
              <a:off x="9136113"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B8DDAE"/>
            </a:solidFill>
          </p:spPr>
          <p:txBody>
            <a:bodyPr wrap="square" lIns="0" tIns="0" rIns="0" bIns="0" rtlCol="0"/>
            <a:lstStyle/>
            <a:p>
              <a:endParaRPr/>
            </a:p>
          </p:txBody>
        </p:sp>
        <p:sp>
          <p:nvSpPr>
            <p:cNvPr id="31" name="object 36">
              <a:extLst>
                <a:ext uri="{FF2B5EF4-FFF2-40B4-BE49-F238E27FC236}">
                  <a16:creationId xmlns:a16="http://schemas.microsoft.com/office/drawing/2014/main" id="{85E923D2-57B8-4275-B785-6AD37E13D25F}"/>
                </a:ext>
              </a:extLst>
            </p:cNvPr>
            <p:cNvSpPr/>
            <p:nvPr/>
          </p:nvSpPr>
          <p:spPr>
            <a:xfrm>
              <a:off x="9136116"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26C8F"/>
            </a:solidFill>
          </p:spPr>
          <p:txBody>
            <a:bodyPr wrap="square" lIns="0" tIns="0" rIns="0" bIns="0" rtlCol="0"/>
            <a:lstStyle/>
            <a:p>
              <a:endParaRPr/>
            </a:p>
          </p:txBody>
        </p:sp>
        <p:sp>
          <p:nvSpPr>
            <p:cNvPr id="32" name="object 37">
              <a:extLst>
                <a:ext uri="{FF2B5EF4-FFF2-40B4-BE49-F238E27FC236}">
                  <a16:creationId xmlns:a16="http://schemas.microsoft.com/office/drawing/2014/main" id="{990DAF12-4EF1-4423-9889-6CA1AF5AFD0F}"/>
                </a:ext>
              </a:extLst>
            </p:cNvPr>
            <p:cNvSpPr/>
            <p:nvPr/>
          </p:nvSpPr>
          <p:spPr>
            <a:xfrm>
              <a:off x="9368408" y="1752193"/>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00577E"/>
            </a:solidFill>
          </p:spPr>
          <p:txBody>
            <a:bodyPr wrap="square" lIns="0" tIns="0" rIns="0" bIns="0" rtlCol="0"/>
            <a:lstStyle/>
            <a:p>
              <a:endParaRPr/>
            </a:p>
          </p:txBody>
        </p:sp>
        <p:sp>
          <p:nvSpPr>
            <p:cNvPr id="33" name="object 38">
              <a:extLst>
                <a:ext uri="{FF2B5EF4-FFF2-40B4-BE49-F238E27FC236}">
                  <a16:creationId xmlns:a16="http://schemas.microsoft.com/office/drawing/2014/main" id="{AA88A546-38A1-4268-9782-D6BEE019F7B3}"/>
                </a:ext>
              </a:extLst>
            </p:cNvPr>
            <p:cNvSpPr/>
            <p:nvPr/>
          </p:nvSpPr>
          <p:spPr>
            <a:xfrm>
              <a:off x="8903817"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6B85A3"/>
            </a:solidFill>
          </p:spPr>
          <p:txBody>
            <a:bodyPr wrap="square" lIns="0" tIns="0" rIns="0" bIns="0" rtlCol="0"/>
            <a:lstStyle/>
            <a:p>
              <a:endParaRPr/>
            </a:p>
          </p:txBody>
        </p:sp>
        <p:sp>
          <p:nvSpPr>
            <p:cNvPr id="34" name="object 39">
              <a:extLst>
                <a:ext uri="{FF2B5EF4-FFF2-40B4-BE49-F238E27FC236}">
                  <a16:creationId xmlns:a16="http://schemas.microsoft.com/office/drawing/2014/main" id="{52E1475C-AD1C-46E9-BECB-02325BA0DF11}"/>
                </a:ext>
              </a:extLst>
            </p:cNvPr>
            <p:cNvSpPr/>
            <p:nvPr/>
          </p:nvSpPr>
          <p:spPr>
            <a:xfrm>
              <a:off x="8671543" y="1752192"/>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95A5BC"/>
            </a:solidFill>
          </p:spPr>
          <p:txBody>
            <a:bodyPr wrap="square" lIns="0" tIns="0" rIns="0" bIns="0" rtlCol="0"/>
            <a:lstStyle/>
            <a:p>
              <a:endParaRPr/>
            </a:p>
          </p:txBody>
        </p:sp>
        <p:sp>
          <p:nvSpPr>
            <p:cNvPr id="35" name="object 40">
              <a:extLst>
                <a:ext uri="{FF2B5EF4-FFF2-40B4-BE49-F238E27FC236}">
                  <a16:creationId xmlns:a16="http://schemas.microsoft.com/office/drawing/2014/main" id="{1C6D18C4-4CBC-4589-901A-284997A814A9}"/>
                </a:ext>
              </a:extLst>
            </p:cNvPr>
            <p:cNvSpPr/>
            <p:nvPr/>
          </p:nvSpPr>
          <p:spPr>
            <a:xfrm>
              <a:off x="9136113" y="1345663"/>
              <a:ext cx="351790" cy="0"/>
            </a:xfrm>
            <a:custGeom>
              <a:avLst/>
              <a:gdLst/>
              <a:ahLst/>
              <a:cxnLst/>
              <a:rect l="l" t="t" r="r" b="b"/>
              <a:pathLst>
                <a:path w="351790">
                  <a:moveTo>
                    <a:pt x="0" y="0"/>
                  </a:moveTo>
                  <a:lnTo>
                    <a:pt x="351586" y="0"/>
                  </a:lnTo>
                </a:path>
              </a:pathLst>
            </a:custGeom>
            <a:ln w="116147">
              <a:solidFill>
                <a:srgbClr val="FFFFFF"/>
              </a:solidFill>
            </a:ln>
          </p:spPr>
          <p:txBody>
            <a:bodyPr wrap="square" lIns="0" tIns="0" rIns="0" bIns="0" rtlCol="0"/>
            <a:lstStyle/>
            <a:p>
              <a:endParaRPr/>
            </a:p>
          </p:txBody>
        </p:sp>
        <p:sp>
          <p:nvSpPr>
            <p:cNvPr id="36" name="object 41">
              <a:extLst>
                <a:ext uri="{FF2B5EF4-FFF2-40B4-BE49-F238E27FC236}">
                  <a16:creationId xmlns:a16="http://schemas.microsoft.com/office/drawing/2014/main" id="{CEE5B9AE-F7AF-414F-9589-26D36777C2E0}"/>
                </a:ext>
              </a:extLst>
            </p:cNvPr>
            <p:cNvSpPr/>
            <p:nvPr/>
          </p:nvSpPr>
          <p:spPr>
            <a:xfrm>
              <a:off x="9016810" y="1227949"/>
              <a:ext cx="471170" cy="118110"/>
            </a:xfrm>
            <a:custGeom>
              <a:avLst/>
              <a:gdLst/>
              <a:ahLst/>
              <a:cxnLst/>
              <a:rect l="l" t="t" r="r" b="b"/>
              <a:pathLst>
                <a:path w="471170" h="118109">
                  <a:moveTo>
                    <a:pt x="470890" y="0"/>
                  </a:moveTo>
                  <a:lnTo>
                    <a:pt x="0" y="0"/>
                  </a:lnTo>
                  <a:lnTo>
                    <a:pt x="0" y="29819"/>
                  </a:lnTo>
                  <a:lnTo>
                    <a:pt x="0" y="59651"/>
                  </a:lnTo>
                  <a:lnTo>
                    <a:pt x="0" y="87896"/>
                  </a:lnTo>
                  <a:lnTo>
                    <a:pt x="0" y="117716"/>
                  </a:lnTo>
                  <a:lnTo>
                    <a:pt x="470890" y="117716"/>
                  </a:lnTo>
                  <a:lnTo>
                    <a:pt x="470890" y="87896"/>
                  </a:lnTo>
                  <a:lnTo>
                    <a:pt x="470890" y="59651"/>
                  </a:lnTo>
                  <a:lnTo>
                    <a:pt x="470890" y="29819"/>
                  </a:lnTo>
                  <a:lnTo>
                    <a:pt x="470890" y="0"/>
                  </a:lnTo>
                  <a:close/>
                </a:path>
              </a:pathLst>
            </a:custGeom>
            <a:solidFill>
              <a:srgbClr val="FFFFFF"/>
            </a:solidFill>
          </p:spPr>
          <p:txBody>
            <a:bodyPr wrap="square" lIns="0" tIns="0" rIns="0" bIns="0" rtlCol="0"/>
            <a:lstStyle/>
            <a:p>
              <a:endParaRPr/>
            </a:p>
          </p:txBody>
        </p:sp>
        <p:sp>
          <p:nvSpPr>
            <p:cNvPr id="37" name="object 42">
              <a:extLst>
                <a:ext uri="{FF2B5EF4-FFF2-40B4-BE49-F238E27FC236}">
                  <a16:creationId xmlns:a16="http://schemas.microsoft.com/office/drawing/2014/main" id="{2941EA65-02C7-45A7-BD9A-476D1DCCB985}"/>
                </a:ext>
              </a:extLst>
            </p:cNvPr>
            <p:cNvSpPr/>
            <p:nvPr/>
          </p:nvSpPr>
          <p:spPr>
            <a:xfrm>
              <a:off x="9136113" y="1347235"/>
              <a:ext cx="351790" cy="0"/>
            </a:xfrm>
            <a:custGeom>
              <a:avLst/>
              <a:gdLst/>
              <a:ahLst/>
              <a:cxnLst/>
              <a:rect l="l" t="t" r="r" b="b"/>
              <a:pathLst>
                <a:path w="351790">
                  <a:moveTo>
                    <a:pt x="0" y="0"/>
                  </a:moveTo>
                  <a:lnTo>
                    <a:pt x="351586" y="0"/>
                  </a:lnTo>
                </a:path>
              </a:pathLst>
            </a:custGeom>
            <a:ln w="119291">
              <a:solidFill>
                <a:srgbClr val="FFFFFF"/>
              </a:solidFill>
            </a:ln>
          </p:spPr>
          <p:txBody>
            <a:bodyPr wrap="square" lIns="0" tIns="0" rIns="0" bIns="0" rtlCol="0"/>
            <a:lstStyle/>
            <a:p>
              <a:endParaRPr/>
            </a:p>
          </p:txBody>
        </p:sp>
        <p:sp>
          <p:nvSpPr>
            <p:cNvPr id="38" name="object 43">
              <a:extLst>
                <a:ext uri="{FF2B5EF4-FFF2-40B4-BE49-F238E27FC236}">
                  <a16:creationId xmlns:a16="http://schemas.microsoft.com/office/drawing/2014/main" id="{9ABA6E6E-9F70-4275-A60E-4B4B5E0575E7}"/>
                </a:ext>
              </a:extLst>
            </p:cNvPr>
            <p:cNvSpPr/>
            <p:nvPr/>
          </p:nvSpPr>
          <p:spPr>
            <a:xfrm>
              <a:off x="9136113" y="1345663"/>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39" name="object 44">
              <a:extLst>
                <a:ext uri="{FF2B5EF4-FFF2-40B4-BE49-F238E27FC236}">
                  <a16:creationId xmlns:a16="http://schemas.microsoft.com/office/drawing/2014/main" id="{813BA0A8-D202-4B7C-992C-D75D3C7102BA}"/>
                </a:ext>
              </a:extLst>
            </p:cNvPr>
            <p:cNvSpPr/>
            <p:nvPr/>
          </p:nvSpPr>
          <p:spPr>
            <a:xfrm>
              <a:off x="8784526" y="1227950"/>
              <a:ext cx="471170" cy="59690"/>
            </a:xfrm>
            <a:custGeom>
              <a:avLst/>
              <a:gdLst/>
              <a:ahLst/>
              <a:cxnLst/>
              <a:rect l="l" t="t" r="r" b="b"/>
              <a:pathLst>
                <a:path w="471170" h="59690">
                  <a:moveTo>
                    <a:pt x="0" y="59639"/>
                  </a:moveTo>
                  <a:lnTo>
                    <a:pt x="470877" y="59639"/>
                  </a:lnTo>
                  <a:lnTo>
                    <a:pt x="470877" y="0"/>
                  </a:lnTo>
                  <a:lnTo>
                    <a:pt x="0" y="0"/>
                  </a:lnTo>
                  <a:lnTo>
                    <a:pt x="0" y="59639"/>
                  </a:lnTo>
                  <a:close/>
                </a:path>
              </a:pathLst>
            </a:custGeom>
            <a:solidFill>
              <a:srgbClr val="FFFFFF"/>
            </a:solidFill>
          </p:spPr>
          <p:txBody>
            <a:bodyPr wrap="square" lIns="0" tIns="0" rIns="0" bIns="0" rtlCol="0"/>
            <a:lstStyle/>
            <a:p>
              <a:endParaRPr/>
            </a:p>
          </p:txBody>
        </p:sp>
        <p:sp>
          <p:nvSpPr>
            <p:cNvPr id="40" name="object 45">
              <a:extLst>
                <a:ext uri="{FF2B5EF4-FFF2-40B4-BE49-F238E27FC236}">
                  <a16:creationId xmlns:a16="http://schemas.microsoft.com/office/drawing/2014/main" id="{29340E52-7D47-4A16-A2FC-9CBB678352D3}"/>
                </a:ext>
              </a:extLst>
            </p:cNvPr>
            <p:cNvSpPr/>
            <p:nvPr/>
          </p:nvSpPr>
          <p:spPr>
            <a:xfrm>
              <a:off x="8903817" y="1316626"/>
              <a:ext cx="351790" cy="0"/>
            </a:xfrm>
            <a:custGeom>
              <a:avLst/>
              <a:gdLst/>
              <a:ahLst/>
              <a:cxnLst/>
              <a:rect l="l" t="t" r="r" b="b"/>
              <a:pathLst>
                <a:path w="351790">
                  <a:moveTo>
                    <a:pt x="0" y="0"/>
                  </a:moveTo>
                  <a:lnTo>
                    <a:pt x="351586" y="0"/>
                  </a:lnTo>
                </a:path>
              </a:pathLst>
            </a:custGeom>
            <a:ln w="58073">
              <a:solidFill>
                <a:srgbClr val="FFFFFF"/>
              </a:solidFill>
            </a:ln>
          </p:spPr>
          <p:txBody>
            <a:bodyPr wrap="square" lIns="0" tIns="0" rIns="0" bIns="0" rtlCol="0"/>
            <a:lstStyle/>
            <a:p>
              <a:endParaRPr/>
            </a:p>
          </p:txBody>
        </p:sp>
        <p:sp>
          <p:nvSpPr>
            <p:cNvPr id="41" name="object 46">
              <a:extLst>
                <a:ext uri="{FF2B5EF4-FFF2-40B4-BE49-F238E27FC236}">
                  <a16:creationId xmlns:a16="http://schemas.microsoft.com/office/drawing/2014/main" id="{E0D357FE-A63C-4076-AA67-E266C9D363E7}"/>
                </a:ext>
              </a:extLst>
            </p:cNvPr>
            <p:cNvSpPr/>
            <p:nvPr/>
          </p:nvSpPr>
          <p:spPr>
            <a:xfrm>
              <a:off x="8784514" y="1258556"/>
              <a:ext cx="471170" cy="57785"/>
            </a:xfrm>
            <a:custGeom>
              <a:avLst/>
              <a:gdLst/>
              <a:ahLst/>
              <a:cxnLst/>
              <a:rect l="l" t="t" r="r" b="b"/>
              <a:pathLst>
                <a:path w="471170" h="57784">
                  <a:moveTo>
                    <a:pt x="470890" y="29032"/>
                  </a:moveTo>
                  <a:lnTo>
                    <a:pt x="0" y="29032"/>
                  </a:lnTo>
                  <a:lnTo>
                    <a:pt x="0" y="57289"/>
                  </a:lnTo>
                  <a:lnTo>
                    <a:pt x="470890" y="57289"/>
                  </a:lnTo>
                  <a:lnTo>
                    <a:pt x="470890" y="29032"/>
                  </a:lnTo>
                  <a:close/>
                </a:path>
                <a:path w="471170" h="57784">
                  <a:moveTo>
                    <a:pt x="470890" y="0"/>
                  </a:moveTo>
                  <a:lnTo>
                    <a:pt x="0" y="0"/>
                  </a:lnTo>
                  <a:lnTo>
                    <a:pt x="0" y="28257"/>
                  </a:lnTo>
                  <a:lnTo>
                    <a:pt x="470890" y="28257"/>
                  </a:lnTo>
                  <a:lnTo>
                    <a:pt x="470890" y="0"/>
                  </a:lnTo>
                  <a:close/>
                </a:path>
              </a:pathLst>
            </a:custGeom>
            <a:solidFill>
              <a:srgbClr val="FFFFFF"/>
            </a:solidFill>
          </p:spPr>
          <p:txBody>
            <a:bodyPr wrap="square" lIns="0" tIns="0" rIns="0" bIns="0" rtlCol="0"/>
            <a:lstStyle/>
            <a:p>
              <a:endParaRPr/>
            </a:p>
          </p:txBody>
        </p:sp>
        <p:sp>
          <p:nvSpPr>
            <p:cNvPr id="42" name="object 47">
              <a:extLst>
                <a:ext uri="{FF2B5EF4-FFF2-40B4-BE49-F238E27FC236}">
                  <a16:creationId xmlns:a16="http://schemas.microsoft.com/office/drawing/2014/main" id="{59C9DF64-3DC6-4375-A46F-B0C115707A3F}"/>
                </a:ext>
              </a:extLst>
            </p:cNvPr>
            <p:cNvSpPr/>
            <p:nvPr/>
          </p:nvSpPr>
          <p:spPr>
            <a:xfrm>
              <a:off x="8552256" y="1345663"/>
              <a:ext cx="471170" cy="0"/>
            </a:xfrm>
            <a:custGeom>
              <a:avLst/>
              <a:gdLst/>
              <a:ahLst/>
              <a:cxnLst/>
              <a:rect l="l" t="t" r="r" b="b"/>
              <a:pathLst>
                <a:path w="471170">
                  <a:moveTo>
                    <a:pt x="351561" y="0"/>
                  </a:moveTo>
                  <a:lnTo>
                    <a:pt x="470852" y="0"/>
                  </a:lnTo>
                </a:path>
                <a:path w="471170">
                  <a:moveTo>
                    <a:pt x="0" y="0"/>
                  </a:moveTo>
                  <a:lnTo>
                    <a:pt x="119291" y="0"/>
                  </a:lnTo>
                </a:path>
              </a:pathLst>
            </a:custGeom>
            <a:ln w="116147">
              <a:solidFill>
                <a:srgbClr val="FFFFFF"/>
              </a:solidFill>
            </a:ln>
          </p:spPr>
          <p:txBody>
            <a:bodyPr wrap="square" lIns="0" tIns="0" rIns="0" bIns="0" rtlCol="0"/>
            <a:lstStyle/>
            <a:p>
              <a:endParaRPr/>
            </a:p>
          </p:txBody>
        </p:sp>
        <p:sp>
          <p:nvSpPr>
            <p:cNvPr id="43" name="object 48">
              <a:extLst>
                <a:ext uri="{FF2B5EF4-FFF2-40B4-BE49-F238E27FC236}">
                  <a16:creationId xmlns:a16="http://schemas.microsoft.com/office/drawing/2014/main" id="{AA45B534-BCAC-452C-A9FE-5080E86749D4}"/>
                </a:ext>
              </a:extLst>
            </p:cNvPr>
            <p:cNvSpPr/>
            <p:nvPr/>
          </p:nvSpPr>
          <p:spPr>
            <a:xfrm>
              <a:off x="8552256" y="1229524"/>
              <a:ext cx="471170" cy="114935"/>
            </a:xfrm>
            <a:custGeom>
              <a:avLst/>
              <a:gdLst/>
              <a:ahLst/>
              <a:cxnLst/>
              <a:rect l="l" t="t" r="r" b="b"/>
              <a:pathLst>
                <a:path w="471170" h="114934">
                  <a:moveTo>
                    <a:pt x="470852" y="58077"/>
                  </a:moveTo>
                  <a:lnTo>
                    <a:pt x="0" y="58077"/>
                  </a:lnTo>
                  <a:lnTo>
                    <a:pt x="0" y="114579"/>
                  </a:lnTo>
                  <a:lnTo>
                    <a:pt x="470852" y="114579"/>
                  </a:lnTo>
                  <a:lnTo>
                    <a:pt x="470852" y="58077"/>
                  </a:lnTo>
                  <a:close/>
                </a:path>
                <a:path w="471170" h="114934">
                  <a:moveTo>
                    <a:pt x="470852" y="0"/>
                  </a:moveTo>
                  <a:lnTo>
                    <a:pt x="0" y="0"/>
                  </a:lnTo>
                  <a:lnTo>
                    <a:pt x="0" y="56502"/>
                  </a:lnTo>
                  <a:lnTo>
                    <a:pt x="470852" y="56502"/>
                  </a:lnTo>
                  <a:lnTo>
                    <a:pt x="470852" y="0"/>
                  </a:lnTo>
                  <a:close/>
                </a:path>
              </a:pathLst>
            </a:custGeom>
            <a:solidFill>
              <a:srgbClr val="FFFFFF"/>
            </a:solidFill>
          </p:spPr>
          <p:txBody>
            <a:bodyPr wrap="square" lIns="0" tIns="0" rIns="0" bIns="0" rtlCol="0"/>
            <a:lstStyle/>
            <a:p>
              <a:endParaRPr/>
            </a:p>
          </p:txBody>
        </p:sp>
        <p:sp>
          <p:nvSpPr>
            <p:cNvPr id="44" name="object 49">
              <a:extLst>
                <a:ext uri="{FF2B5EF4-FFF2-40B4-BE49-F238E27FC236}">
                  <a16:creationId xmlns:a16="http://schemas.microsoft.com/office/drawing/2014/main" id="{FB996F65-DE20-4886-9A32-BA7F61D3B72D}"/>
                </a:ext>
              </a:extLst>
            </p:cNvPr>
            <p:cNvSpPr/>
            <p:nvPr/>
          </p:nvSpPr>
          <p:spPr>
            <a:xfrm>
              <a:off x="9136113"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DB6F3D"/>
            </a:solidFill>
          </p:spPr>
          <p:txBody>
            <a:bodyPr wrap="square" lIns="0" tIns="0" rIns="0" bIns="0" rtlCol="0"/>
            <a:lstStyle/>
            <a:p>
              <a:endParaRPr/>
            </a:p>
          </p:txBody>
        </p:sp>
        <p:sp>
          <p:nvSpPr>
            <p:cNvPr id="45" name="object 50">
              <a:extLst>
                <a:ext uri="{FF2B5EF4-FFF2-40B4-BE49-F238E27FC236}">
                  <a16:creationId xmlns:a16="http://schemas.microsoft.com/office/drawing/2014/main" id="{5CB367F4-2DAD-4593-9160-55929862D349}"/>
                </a:ext>
              </a:extLst>
            </p:cNvPr>
            <p:cNvSpPr/>
            <p:nvPr/>
          </p:nvSpPr>
          <p:spPr>
            <a:xfrm>
              <a:off x="9016822" y="995654"/>
              <a:ext cx="471170" cy="175895"/>
            </a:xfrm>
            <a:custGeom>
              <a:avLst/>
              <a:gdLst/>
              <a:ahLst/>
              <a:cxnLst/>
              <a:rect l="l" t="t" r="r" b="b"/>
              <a:pathLst>
                <a:path w="471170" h="175894">
                  <a:moveTo>
                    <a:pt x="470877" y="0"/>
                  </a:moveTo>
                  <a:lnTo>
                    <a:pt x="0" y="0"/>
                  </a:lnTo>
                  <a:lnTo>
                    <a:pt x="0" y="59639"/>
                  </a:lnTo>
                  <a:lnTo>
                    <a:pt x="0" y="116141"/>
                  </a:lnTo>
                  <a:lnTo>
                    <a:pt x="0" y="175793"/>
                  </a:lnTo>
                  <a:lnTo>
                    <a:pt x="470877" y="175793"/>
                  </a:lnTo>
                  <a:lnTo>
                    <a:pt x="470877" y="116141"/>
                  </a:lnTo>
                  <a:lnTo>
                    <a:pt x="470877" y="59639"/>
                  </a:lnTo>
                  <a:lnTo>
                    <a:pt x="470877" y="0"/>
                  </a:lnTo>
                  <a:close/>
                </a:path>
              </a:pathLst>
            </a:custGeom>
            <a:solidFill>
              <a:srgbClr val="FFFFFF"/>
            </a:solidFill>
          </p:spPr>
          <p:txBody>
            <a:bodyPr wrap="square" lIns="0" tIns="0" rIns="0" bIns="0" rtlCol="0"/>
            <a:lstStyle/>
            <a:p>
              <a:endParaRPr/>
            </a:p>
          </p:txBody>
        </p:sp>
        <p:sp>
          <p:nvSpPr>
            <p:cNvPr id="46" name="object 51">
              <a:extLst>
                <a:ext uri="{FF2B5EF4-FFF2-40B4-BE49-F238E27FC236}">
                  <a16:creationId xmlns:a16="http://schemas.microsoft.com/office/drawing/2014/main" id="{6AC64C9E-A804-4F40-9B60-10FF67648A17}"/>
                </a:ext>
              </a:extLst>
            </p:cNvPr>
            <p:cNvSpPr/>
            <p:nvPr/>
          </p:nvSpPr>
          <p:spPr>
            <a:xfrm>
              <a:off x="9136113" y="1055293"/>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CF470A"/>
            </a:solidFill>
          </p:spPr>
          <p:txBody>
            <a:bodyPr wrap="square" lIns="0" tIns="0" rIns="0" bIns="0" rtlCol="0"/>
            <a:lstStyle/>
            <a:p>
              <a:endParaRPr/>
            </a:p>
          </p:txBody>
        </p:sp>
        <p:sp>
          <p:nvSpPr>
            <p:cNvPr id="47" name="object 52">
              <a:extLst>
                <a:ext uri="{FF2B5EF4-FFF2-40B4-BE49-F238E27FC236}">
                  <a16:creationId xmlns:a16="http://schemas.microsoft.com/office/drawing/2014/main" id="{B4349142-C2BD-44C7-947B-895F68E71726}"/>
                </a:ext>
              </a:extLst>
            </p:cNvPr>
            <p:cNvSpPr/>
            <p:nvPr/>
          </p:nvSpPr>
          <p:spPr>
            <a:xfrm>
              <a:off x="8903817"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E48E64"/>
            </a:solidFill>
          </p:spPr>
          <p:txBody>
            <a:bodyPr wrap="square" lIns="0" tIns="0" rIns="0" bIns="0" rtlCol="0"/>
            <a:lstStyle/>
            <a:p>
              <a:endParaRPr/>
            </a:p>
          </p:txBody>
        </p:sp>
        <p:sp>
          <p:nvSpPr>
            <p:cNvPr id="48" name="object 53">
              <a:extLst>
                <a:ext uri="{FF2B5EF4-FFF2-40B4-BE49-F238E27FC236}">
                  <a16:creationId xmlns:a16="http://schemas.microsoft.com/office/drawing/2014/main" id="{26FCBDA8-C06C-4DD8-AE39-9F062B6CF0B1}"/>
                </a:ext>
              </a:extLst>
            </p:cNvPr>
            <p:cNvSpPr/>
            <p:nvPr/>
          </p:nvSpPr>
          <p:spPr>
            <a:xfrm>
              <a:off x="8671547" y="1287589"/>
              <a:ext cx="232410" cy="232410"/>
            </a:xfrm>
            <a:custGeom>
              <a:avLst/>
              <a:gdLst/>
              <a:ahLst/>
              <a:cxnLst/>
              <a:rect l="l" t="t" r="r" b="b"/>
              <a:pathLst>
                <a:path w="232409" h="232409">
                  <a:moveTo>
                    <a:pt x="232270" y="0"/>
                  </a:moveTo>
                  <a:lnTo>
                    <a:pt x="0" y="0"/>
                  </a:lnTo>
                  <a:lnTo>
                    <a:pt x="0" y="232295"/>
                  </a:lnTo>
                  <a:lnTo>
                    <a:pt x="232270" y="232295"/>
                  </a:lnTo>
                  <a:lnTo>
                    <a:pt x="232270" y="0"/>
                  </a:lnTo>
                  <a:close/>
                </a:path>
              </a:pathLst>
            </a:custGeom>
            <a:solidFill>
              <a:srgbClr val="EBAE8D"/>
            </a:solidFill>
          </p:spPr>
          <p:txBody>
            <a:bodyPr wrap="square" lIns="0" tIns="0" rIns="0" bIns="0" rtlCol="0"/>
            <a:lstStyle/>
            <a:p>
              <a:endParaRPr/>
            </a:p>
          </p:txBody>
        </p:sp>
        <p:sp>
          <p:nvSpPr>
            <p:cNvPr id="49" name="object 54">
              <a:extLst>
                <a:ext uri="{FF2B5EF4-FFF2-40B4-BE49-F238E27FC236}">
                  <a16:creationId xmlns:a16="http://schemas.microsoft.com/office/drawing/2014/main" id="{4AA0BA59-8CB1-486E-B75A-CCFD7315F05C}"/>
                </a:ext>
              </a:extLst>
            </p:cNvPr>
            <p:cNvSpPr/>
            <p:nvPr/>
          </p:nvSpPr>
          <p:spPr>
            <a:xfrm>
              <a:off x="413999" y="1753779"/>
              <a:ext cx="9936480" cy="350520"/>
            </a:xfrm>
            <a:custGeom>
              <a:avLst/>
              <a:gdLst/>
              <a:ahLst/>
              <a:cxnLst/>
              <a:rect l="l" t="t" r="r" b="b"/>
              <a:pathLst>
                <a:path w="9936480" h="350519">
                  <a:moveTo>
                    <a:pt x="0" y="0"/>
                  </a:moveTo>
                  <a:lnTo>
                    <a:pt x="7905953" y="0"/>
                  </a:lnTo>
                  <a:lnTo>
                    <a:pt x="7905953" y="125425"/>
                  </a:lnTo>
                  <a:lnTo>
                    <a:pt x="8136001" y="125425"/>
                  </a:lnTo>
                  <a:lnTo>
                    <a:pt x="8136001" y="349999"/>
                  </a:lnTo>
                  <a:lnTo>
                    <a:pt x="9306001" y="349999"/>
                  </a:lnTo>
                  <a:lnTo>
                    <a:pt x="9306001" y="0"/>
                  </a:lnTo>
                  <a:lnTo>
                    <a:pt x="9935997" y="0"/>
                  </a:lnTo>
                </a:path>
              </a:pathLst>
            </a:custGeom>
            <a:ln w="12700">
              <a:solidFill>
                <a:srgbClr val="CF470A"/>
              </a:solidFill>
            </a:ln>
          </p:spPr>
          <p:txBody>
            <a:bodyPr wrap="square" lIns="0" tIns="0" rIns="0" bIns="0" rtlCol="0"/>
            <a:lstStyle/>
            <a:p>
              <a:endParaRPr/>
            </a:p>
          </p:txBody>
        </p:sp>
        <p:sp>
          <p:nvSpPr>
            <p:cNvPr id="50" name="object 55">
              <a:extLst>
                <a:ext uri="{FF2B5EF4-FFF2-40B4-BE49-F238E27FC236}">
                  <a16:creationId xmlns:a16="http://schemas.microsoft.com/office/drawing/2014/main" id="{400AF2F7-4538-459C-A1CA-760A45D699EB}"/>
                </a:ext>
              </a:extLst>
            </p:cNvPr>
            <p:cNvSpPr/>
            <p:nvPr/>
          </p:nvSpPr>
          <p:spPr>
            <a:xfrm>
              <a:off x="5255983" y="1447723"/>
              <a:ext cx="279400" cy="78740"/>
            </a:xfrm>
            <a:custGeom>
              <a:avLst/>
              <a:gdLst/>
              <a:ahLst/>
              <a:cxnLst/>
              <a:rect l="l" t="t" r="r" b="b"/>
              <a:pathLst>
                <a:path w="279400" h="78740">
                  <a:moveTo>
                    <a:pt x="12458" y="685"/>
                  </a:moveTo>
                  <a:lnTo>
                    <a:pt x="11887" y="0"/>
                  </a:lnTo>
                  <a:lnTo>
                    <a:pt x="571" y="0"/>
                  </a:lnTo>
                  <a:lnTo>
                    <a:pt x="0" y="685"/>
                  </a:lnTo>
                  <a:lnTo>
                    <a:pt x="0" y="77711"/>
                  </a:lnTo>
                  <a:lnTo>
                    <a:pt x="571" y="78282"/>
                  </a:lnTo>
                  <a:lnTo>
                    <a:pt x="11887" y="78282"/>
                  </a:lnTo>
                  <a:lnTo>
                    <a:pt x="12458" y="77711"/>
                  </a:lnTo>
                  <a:lnTo>
                    <a:pt x="12458" y="77025"/>
                  </a:lnTo>
                  <a:lnTo>
                    <a:pt x="12458" y="685"/>
                  </a:lnTo>
                  <a:close/>
                </a:path>
                <a:path w="279400" h="78740">
                  <a:moveTo>
                    <a:pt x="108229" y="685"/>
                  </a:moveTo>
                  <a:lnTo>
                    <a:pt x="107543" y="0"/>
                  </a:lnTo>
                  <a:lnTo>
                    <a:pt x="96342" y="0"/>
                  </a:lnTo>
                  <a:lnTo>
                    <a:pt x="95656" y="685"/>
                  </a:lnTo>
                  <a:lnTo>
                    <a:pt x="95656" y="43535"/>
                  </a:lnTo>
                  <a:lnTo>
                    <a:pt x="95859" y="51409"/>
                  </a:lnTo>
                  <a:lnTo>
                    <a:pt x="96367" y="58661"/>
                  </a:lnTo>
                  <a:lnTo>
                    <a:pt x="97599" y="69596"/>
                  </a:lnTo>
                  <a:lnTo>
                    <a:pt x="96570" y="65138"/>
                  </a:lnTo>
                  <a:lnTo>
                    <a:pt x="93370" y="57137"/>
                  </a:lnTo>
                  <a:lnTo>
                    <a:pt x="62738" y="0"/>
                  </a:lnTo>
                  <a:lnTo>
                    <a:pt x="48120" y="0"/>
                  </a:lnTo>
                  <a:lnTo>
                    <a:pt x="47548" y="685"/>
                  </a:lnTo>
                  <a:lnTo>
                    <a:pt x="47548" y="77711"/>
                  </a:lnTo>
                  <a:lnTo>
                    <a:pt x="48120" y="78282"/>
                  </a:lnTo>
                  <a:lnTo>
                    <a:pt x="59436" y="78282"/>
                  </a:lnTo>
                  <a:lnTo>
                    <a:pt x="59994" y="39090"/>
                  </a:lnTo>
                  <a:lnTo>
                    <a:pt x="57950" y="12001"/>
                  </a:lnTo>
                  <a:lnTo>
                    <a:pt x="60350" y="19316"/>
                  </a:lnTo>
                  <a:lnTo>
                    <a:pt x="62966" y="25374"/>
                  </a:lnTo>
                  <a:lnTo>
                    <a:pt x="91198" y="77939"/>
                  </a:lnTo>
                  <a:lnTo>
                    <a:pt x="91884" y="78282"/>
                  </a:lnTo>
                  <a:lnTo>
                    <a:pt x="107543" y="78282"/>
                  </a:lnTo>
                  <a:lnTo>
                    <a:pt x="108229" y="77711"/>
                  </a:lnTo>
                  <a:lnTo>
                    <a:pt x="108229" y="77025"/>
                  </a:lnTo>
                  <a:lnTo>
                    <a:pt x="108229" y="685"/>
                  </a:lnTo>
                  <a:close/>
                </a:path>
                <a:path w="279400" h="78740">
                  <a:moveTo>
                    <a:pt x="155740" y="685"/>
                  </a:moveTo>
                  <a:lnTo>
                    <a:pt x="155168" y="0"/>
                  </a:lnTo>
                  <a:lnTo>
                    <a:pt x="143852" y="0"/>
                  </a:lnTo>
                  <a:lnTo>
                    <a:pt x="143294" y="685"/>
                  </a:lnTo>
                  <a:lnTo>
                    <a:pt x="143294" y="77711"/>
                  </a:lnTo>
                  <a:lnTo>
                    <a:pt x="143852" y="78282"/>
                  </a:lnTo>
                  <a:lnTo>
                    <a:pt x="155168" y="78282"/>
                  </a:lnTo>
                  <a:lnTo>
                    <a:pt x="155740" y="77711"/>
                  </a:lnTo>
                  <a:lnTo>
                    <a:pt x="155740" y="77025"/>
                  </a:lnTo>
                  <a:lnTo>
                    <a:pt x="155740" y="685"/>
                  </a:lnTo>
                  <a:close/>
                </a:path>
                <a:path w="279400" h="78740">
                  <a:moveTo>
                    <a:pt x="240538" y="685"/>
                  </a:moveTo>
                  <a:lnTo>
                    <a:pt x="239852" y="0"/>
                  </a:lnTo>
                  <a:lnTo>
                    <a:pt x="182372" y="0"/>
                  </a:lnTo>
                  <a:lnTo>
                    <a:pt x="181686" y="685"/>
                  </a:lnTo>
                  <a:lnTo>
                    <a:pt x="181686" y="10972"/>
                  </a:lnTo>
                  <a:lnTo>
                    <a:pt x="182372" y="11544"/>
                  </a:lnTo>
                  <a:lnTo>
                    <a:pt x="204876" y="11544"/>
                  </a:lnTo>
                  <a:lnTo>
                    <a:pt x="204876" y="77711"/>
                  </a:lnTo>
                  <a:lnTo>
                    <a:pt x="205562" y="78282"/>
                  </a:lnTo>
                  <a:lnTo>
                    <a:pt x="216763" y="78282"/>
                  </a:lnTo>
                  <a:lnTo>
                    <a:pt x="217335" y="77711"/>
                  </a:lnTo>
                  <a:lnTo>
                    <a:pt x="217335" y="11544"/>
                  </a:lnTo>
                  <a:lnTo>
                    <a:pt x="239852" y="11544"/>
                  </a:lnTo>
                  <a:lnTo>
                    <a:pt x="240538" y="10972"/>
                  </a:lnTo>
                  <a:lnTo>
                    <a:pt x="240538" y="10287"/>
                  </a:lnTo>
                  <a:lnTo>
                    <a:pt x="240538" y="685"/>
                  </a:lnTo>
                  <a:close/>
                </a:path>
                <a:path w="279400" h="78740">
                  <a:moveTo>
                    <a:pt x="278917" y="685"/>
                  </a:moveTo>
                  <a:lnTo>
                    <a:pt x="278345" y="0"/>
                  </a:lnTo>
                  <a:lnTo>
                    <a:pt x="267030" y="0"/>
                  </a:lnTo>
                  <a:lnTo>
                    <a:pt x="266458" y="685"/>
                  </a:lnTo>
                  <a:lnTo>
                    <a:pt x="266458" y="77711"/>
                  </a:lnTo>
                  <a:lnTo>
                    <a:pt x="267030" y="78282"/>
                  </a:lnTo>
                  <a:lnTo>
                    <a:pt x="278345" y="78282"/>
                  </a:lnTo>
                  <a:lnTo>
                    <a:pt x="278917" y="77711"/>
                  </a:lnTo>
                  <a:lnTo>
                    <a:pt x="278917" y="77025"/>
                  </a:lnTo>
                  <a:lnTo>
                    <a:pt x="278917" y="685"/>
                  </a:lnTo>
                  <a:close/>
                </a:path>
              </a:pathLst>
            </a:custGeom>
            <a:solidFill>
              <a:srgbClr val="231F20"/>
            </a:solidFill>
          </p:spPr>
          <p:txBody>
            <a:bodyPr wrap="square" lIns="0" tIns="0" rIns="0" bIns="0" rtlCol="0"/>
            <a:lstStyle/>
            <a:p>
              <a:endParaRPr/>
            </a:p>
          </p:txBody>
        </p:sp>
        <p:pic>
          <p:nvPicPr>
            <p:cNvPr id="51" name="object 56">
              <a:extLst>
                <a:ext uri="{FF2B5EF4-FFF2-40B4-BE49-F238E27FC236}">
                  <a16:creationId xmlns:a16="http://schemas.microsoft.com/office/drawing/2014/main" id="{20388D82-215E-47C8-B366-2C9FDA91366D}"/>
                </a:ext>
              </a:extLst>
            </p:cNvPr>
            <p:cNvPicPr/>
            <p:nvPr/>
          </p:nvPicPr>
          <p:blipFill>
            <a:blip r:embed="rId2" cstate="print"/>
            <a:stretch>
              <a:fillRect/>
            </a:stretch>
          </p:blipFill>
          <p:spPr>
            <a:xfrm>
              <a:off x="5562673" y="1447711"/>
              <a:ext cx="140893" cy="78286"/>
            </a:xfrm>
            <a:prstGeom prst="rect">
              <a:avLst/>
            </a:prstGeom>
          </p:spPr>
        </p:pic>
        <p:sp>
          <p:nvSpPr>
            <p:cNvPr id="52" name="object 57">
              <a:extLst>
                <a:ext uri="{FF2B5EF4-FFF2-40B4-BE49-F238E27FC236}">
                  <a16:creationId xmlns:a16="http://schemas.microsoft.com/office/drawing/2014/main" id="{0E6C406B-C42D-404A-AB22-5EA6ABB9D939}"/>
                </a:ext>
              </a:extLst>
            </p:cNvPr>
            <p:cNvSpPr/>
            <p:nvPr/>
          </p:nvSpPr>
          <p:spPr>
            <a:xfrm>
              <a:off x="5729488" y="1447713"/>
              <a:ext cx="12700" cy="78740"/>
            </a:xfrm>
            <a:custGeom>
              <a:avLst/>
              <a:gdLst/>
              <a:ahLst/>
              <a:cxnLst/>
              <a:rect l="l" t="t" r="r" b="b"/>
              <a:pathLst>
                <a:path w="12700" h="78740">
                  <a:moveTo>
                    <a:pt x="11887" y="0"/>
                  </a:moveTo>
                  <a:lnTo>
                    <a:pt x="571" y="0"/>
                  </a:lnTo>
                  <a:lnTo>
                    <a:pt x="0" y="685"/>
                  </a:lnTo>
                  <a:lnTo>
                    <a:pt x="0" y="77711"/>
                  </a:lnTo>
                  <a:lnTo>
                    <a:pt x="571" y="78282"/>
                  </a:lnTo>
                  <a:lnTo>
                    <a:pt x="11887" y="78282"/>
                  </a:lnTo>
                  <a:lnTo>
                    <a:pt x="12458" y="77711"/>
                  </a:lnTo>
                  <a:lnTo>
                    <a:pt x="12458" y="77025"/>
                  </a:lnTo>
                  <a:lnTo>
                    <a:pt x="12458" y="685"/>
                  </a:lnTo>
                  <a:lnTo>
                    <a:pt x="11887" y="0"/>
                  </a:lnTo>
                  <a:close/>
                </a:path>
              </a:pathLst>
            </a:custGeom>
            <a:solidFill>
              <a:srgbClr val="231F20"/>
            </a:solidFill>
          </p:spPr>
          <p:txBody>
            <a:bodyPr wrap="square" lIns="0" tIns="0" rIns="0" bIns="0" rtlCol="0"/>
            <a:lstStyle/>
            <a:p>
              <a:endParaRPr/>
            </a:p>
          </p:txBody>
        </p:sp>
        <p:pic>
          <p:nvPicPr>
            <p:cNvPr id="53" name="object 58">
              <a:extLst>
                <a:ext uri="{FF2B5EF4-FFF2-40B4-BE49-F238E27FC236}">
                  <a16:creationId xmlns:a16="http://schemas.microsoft.com/office/drawing/2014/main" id="{D012C9D9-69F9-4132-BA4C-18677A28C18B}"/>
                </a:ext>
              </a:extLst>
            </p:cNvPr>
            <p:cNvPicPr/>
            <p:nvPr/>
          </p:nvPicPr>
          <p:blipFill>
            <a:blip r:embed="rId3" cstate="print"/>
            <a:stretch>
              <a:fillRect/>
            </a:stretch>
          </p:blipFill>
          <p:spPr>
            <a:xfrm>
              <a:off x="5768346" y="1447713"/>
              <a:ext cx="67995" cy="78282"/>
            </a:xfrm>
            <a:prstGeom prst="rect">
              <a:avLst/>
            </a:prstGeom>
          </p:spPr>
        </p:pic>
        <p:sp>
          <p:nvSpPr>
            <p:cNvPr id="54" name="object 59">
              <a:extLst>
                <a:ext uri="{FF2B5EF4-FFF2-40B4-BE49-F238E27FC236}">
                  <a16:creationId xmlns:a16="http://schemas.microsoft.com/office/drawing/2014/main" id="{007AEC15-DDA8-4861-83CD-D95F6E77E82A}"/>
                </a:ext>
              </a:extLst>
            </p:cNvPr>
            <p:cNvSpPr/>
            <p:nvPr/>
          </p:nvSpPr>
          <p:spPr>
            <a:xfrm>
              <a:off x="5923280" y="1482114"/>
              <a:ext cx="17780" cy="18415"/>
            </a:xfrm>
            <a:custGeom>
              <a:avLst/>
              <a:gdLst/>
              <a:ahLst/>
              <a:cxnLst/>
              <a:rect l="l" t="t" r="r" b="b"/>
              <a:pathLst>
                <a:path w="17779" h="18415">
                  <a:moveTo>
                    <a:pt x="14973" y="0"/>
                  </a:moveTo>
                  <a:lnTo>
                    <a:pt x="11772" y="0"/>
                  </a:lnTo>
                  <a:lnTo>
                    <a:pt x="2514" y="0"/>
                  </a:lnTo>
                  <a:lnTo>
                    <a:pt x="0" y="2514"/>
                  </a:lnTo>
                  <a:lnTo>
                    <a:pt x="0" y="15646"/>
                  </a:lnTo>
                  <a:lnTo>
                    <a:pt x="2514" y="18173"/>
                  </a:lnTo>
                  <a:lnTo>
                    <a:pt x="14973" y="18173"/>
                  </a:lnTo>
                  <a:lnTo>
                    <a:pt x="17487" y="15646"/>
                  </a:lnTo>
                  <a:lnTo>
                    <a:pt x="17487" y="2514"/>
                  </a:lnTo>
                  <a:lnTo>
                    <a:pt x="14973" y="0"/>
                  </a:lnTo>
                  <a:close/>
                </a:path>
              </a:pathLst>
            </a:custGeom>
            <a:solidFill>
              <a:srgbClr val="231F20"/>
            </a:solidFill>
          </p:spPr>
          <p:txBody>
            <a:bodyPr wrap="square" lIns="0" tIns="0" rIns="0" bIns="0" rtlCol="0"/>
            <a:lstStyle/>
            <a:p>
              <a:endParaRPr/>
            </a:p>
          </p:txBody>
        </p:sp>
        <p:pic>
          <p:nvPicPr>
            <p:cNvPr id="55" name="object 60">
              <a:extLst>
                <a:ext uri="{FF2B5EF4-FFF2-40B4-BE49-F238E27FC236}">
                  <a16:creationId xmlns:a16="http://schemas.microsoft.com/office/drawing/2014/main" id="{EF200CDD-D61D-4FAF-B56E-1BC76D354A20}"/>
                </a:ext>
              </a:extLst>
            </p:cNvPr>
            <p:cNvPicPr/>
            <p:nvPr/>
          </p:nvPicPr>
          <p:blipFill>
            <a:blip r:embed="rId4" cstate="print"/>
            <a:stretch>
              <a:fillRect/>
            </a:stretch>
          </p:blipFill>
          <p:spPr>
            <a:xfrm>
              <a:off x="6036523" y="1447711"/>
              <a:ext cx="232755" cy="78285"/>
            </a:xfrm>
            <a:prstGeom prst="rect">
              <a:avLst/>
            </a:prstGeom>
          </p:spPr>
        </p:pic>
        <p:sp>
          <p:nvSpPr>
            <p:cNvPr id="56" name="object 61">
              <a:extLst>
                <a:ext uri="{FF2B5EF4-FFF2-40B4-BE49-F238E27FC236}">
                  <a16:creationId xmlns:a16="http://schemas.microsoft.com/office/drawing/2014/main" id="{1E46471B-84CA-4746-A00A-51A90AC7C977}"/>
                </a:ext>
              </a:extLst>
            </p:cNvPr>
            <p:cNvSpPr/>
            <p:nvPr/>
          </p:nvSpPr>
          <p:spPr>
            <a:xfrm>
              <a:off x="6297358" y="1447710"/>
              <a:ext cx="742315" cy="78740"/>
            </a:xfrm>
            <a:custGeom>
              <a:avLst/>
              <a:gdLst/>
              <a:ahLst/>
              <a:cxnLst/>
              <a:rect l="l" t="t" r="r" b="b"/>
              <a:pathLst>
                <a:path w="742315" h="78740">
                  <a:moveTo>
                    <a:pt x="44462" y="67437"/>
                  </a:moveTo>
                  <a:lnTo>
                    <a:pt x="43776" y="66865"/>
                  </a:lnTo>
                  <a:lnTo>
                    <a:pt x="12458" y="66865"/>
                  </a:lnTo>
                  <a:lnTo>
                    <a:pt x="12458" y="698"/>
                  </a:lnTo>
                  <a:lnTo>
                    <a:pt x="11887" y="12"/>
                  </a:lnTo>
                  <a:lnTo>
                    <a:pt x="584" y="12"/>
                  </a:lnTo>
                  <a:lnTo>
                    <a:pt x="0" y="698"/>
                  </a:lnTo>
                  <a:lnTo>
                    <a:pt x="0" y="77724"/>
                  </a:lnTo>
                  <a:lnTo>
                    <a:pt x="584" y="78295"/>
                  </a:lnTo>
                  <a:lnTo>
                    <a:pt x="43776" y="78295"/>
                  </a:lnTo>
                  <a:lnTo>
                    <a:pt x="44462" y="77724"/>
                  </a:lnTo>
                  <a:lnTo>
                    <a:pt x="44462" y="77038"/>
                  </a:lnTo>
                  <a:lnTo>
                    <a:pt x="44462" y="67437"/>
                  </a:lnTo>
                  <a:close/>
                </a:path>
                <a:path w="742315" h="78740">
                  <a:moveTo>
                    <a:pt x="83997" y="698"/>
                  </a:moveTo>
                  <a:lnTo>
                    <a:pt x="83426" y="12"/>
                  </a:lnTo>
                  <a:lnTo>
                    <a:pt x="72110" y="12"/>
                  </a:lnTo>
                  <a:lnTo>
                    <a:pt x="71539" y="698"/>
                  </a:lnTo>
                  <a:lnTo>
                    <a:pt x="71539" y="77724"/>
                  </a:lnTo>
                  <a:lnTo>
                    <a:pt x="72110" y="78295"/>
                  </a:lnTo>
                  <a:lnTo>
                    <a:pt x="83426" y="78295"/>
                  </a:lnTo>
                  <a:lnTo>
                    <a:pt x="83997" y="77724"/>
                  </a:lnTo>
                  <a:lnTo>
                    <a:pt x="83997" y="77038"/>
                  </a:lnTo>
                  <a:lnTo>
                    <a:pt x="83997" y="698"/>
                  </a:lnTo>
                  <a:close/>
                </a:path>
                <a:path w="742315" h="78740">
                  <a:moveTo>
                    <a:pt x="168783" y="698"/>
                  </a:moveTo>
                  <a:lnTo>
                    <a:pt x="168097" y="12"/>
                  </a:lnTo>
                  <a:lnTo>
                    <a:pt x="110617" y="12"/>
                  </a:lnTo>
                  <a:lnTo>
                    <a:pt x="109931" y="698"/>
                  </a:lnTo>
                  <a:lnTo>
                    <a:pt x="109931" y="10985"/>
                  </a:lnTo>
                  <a:lnTo>
                    <a:pt x="110617" y="11557"/>
                  </a:lnTo>
                  <a:lnTo>
                    <a:pt x="133121" y="11557"/>
                  </a:lnTo>
                  <a:lnTo>
                    <a:pt x="133121" y="77724"/>
                  </a:lnTo>
                  <a:lnTo>
                    <a:pt x="133819" y="78295"/>
                  </a:lnTo>
                  <a:lnTo>
                    <a:pt x="145021" y="78295"/>
                  </a:lnTo>
                  <a:lnTo>
                    <a:pt x="145580" y="77724"/>
                  </a:lnTo>
                  <a:lnTo>
                    <a:pt x="145580" y="11557"/>
                  </a:lnTo>
                  <a:lnTo>
                    <a:pt x="168097" y="11557"/>
                  </a:lnTo>
                  <a:lnTo>
                    <a:pt x="168783" y="10985"/>
                  </a:lnTo>
                  <a:lnTo>
                    <a:pt x="168783" y="10299"/>
                  </a:lnTo>
                  <a:lnTo>
                    <a:pt x="168783" y="698"/>
                  </a:lnTo>
                  <a:close/>
                </a:path>
                <a:path w="742315" h="78740">
                  <a:moveTo>
                    <a:pt x="242938" y="698"/>
                  </a:moveTo>
                  <a:lnTo>
                    <a:pt x="242252" y="12"/>
                  </a:lnTo>
                  <a:lnTo>
                    <a:pt x="195275" y="12"/>
                  </a:lnTo>
                  <a:lnTo>
                    <a:pt x="194703" y="698"/>
                  </a:lnTo>
                  <a:lnTo>
                    <a:pt x="194703" y="77724"/>
                  </a:lnTo>
                  <a:lnTo>
                    <a:pt x="195275" y="78295"/>
                  </a:lnTo>
                  <a:lnTo>
                    <a:pt x="242354" y="78295"/>
                  </a:lnTo>
                  <a:lnTo>
                    <a:pt x="242938" y="77724"/>
                  </a:lnTo>
                  <a:lnTo>
                    <a:pt x="242938" y="77038"/>
                  </a:lnTo>
                  <a:lnTo>
                    <a:pt x="242938" y="68237"/>
                  </a:lnTo>
                  <a:lnTo>
                    <a:pt x="242354" y="67665"/>
                  </a:lnTo>
                  <a:lnTo>
                    <a:pt x="207162" y="67665"/>
                  </a:lnTo>
                  <a:lnTo>
                    <a:pt x="207162" y="42875"/>
                  </a:lnTo>
                  <a:lnTo>
                    <a:pt x="242252" y="42875"/>
                  </a:lnTo>
                  <a:lnTo>
                    <a:pt x="242938" y="42176"/>
                  </a:lnTo>
                  <a:lnTo>
                    <a:pt x="242938" y="32816"/>
                  </a:lnTo>
                  <a:lnTo>
                    <a:pt x="242252" y="32245"/>
                  </a:lnTo>
                  <a:lnTo>
                    <a:pt x="207162" y="32245"/>
                  </a:lnTo>
                  <a:lnTo>
                    <a:pt x="207162" y="10642"/>
                  </a:lnTo>
                  <a:lnTo>
                    <a:pt x="242252" y="10642"/>
                  </a:lnTo>
                  <a:lnTo>
                    <a:pt x="242938" y="10071"/>
                  </a:lnTo>
                  <a:lnTo>
                    <a:pt x="242938" y="698"/>
                  </a:lnTo>
                  <a:close/>
                </a:path>
                <a:path w="742315" h="78740">
                  <a:moveTo>
                    <a:pt x="327152" y="698"/>
                  </a:moveTo>
                  <a:lnTo>
                    <a:pt x="326466" y="12"/>
                  </a:lnTo>
                  <a:lnTo>
                    <a:pt x="268986" y="12"/>
                  </a:lnTo>
                  <a:lnTo>
                    <a:pt x="268300" y="698"/>
                  </a:lnTo>
                  <a:lnTo>
                    <a:pt x="268300" y="10985"/>
                  </a:lnTo>
                  <a:lnTo>
                    <a:pt x="268986" y="11557"/>
                  </a:lnTo>
                  <a:lnTo>
                    <a:pt x="291503" y="11557"/>
                  </a:lnTo>
                  <a:lnTo>
                    <a:pt x="291503" y="77724"/>
                  </a:lnTo>
                  <a:lnTo>
                    <a:pt x="292188" y="78295"/>
                  </a:lnTo>
                  <a:lnTo>
                    <a:pt x="303390" y="78295"/>
                  </a:lnTo>
                  <a:lnTo>
                    <a:pt x="303949" y="77724"/>
                  </a:lnTo>
                  <a:lnTo>
                    <a:pt x="303949" y="11557"/>
                  </a:lnTo>
                  <a:lnTo>
                    <a:pt x="326466" y="11557"/>
                  </a:lnTo>
                  <a:lnTo>
                    <a:pt x="327152" y="10985"/>
                  </a:lnTo>
                  <a:lnTo>
                    <a:pt x="327152" y="10299"/>
                  </a:lnTo>
                  <a:lnTo>
                    <a:pt x="327152" y="698"/>
                  </a:lnTo>
                  <a:close/>
                </a:path>
                <a:path w="742315" h="78740">
                  <a:moveTo>
                    <a:pt x="431126" y="36918"/>
                  </a:moveTo>
                  <a:lnTo>
                    <a:pt x="428612" y="34404"/>
                  </a:lnTo>
                  <a:lnTo>
                    <a:pt x="425411" y="34404"/>
                  </a:lnTo>
                  <a:lnTo>
                    <a:pt x="416153" y="34404"/>
                  </a:lnTo>
                  <a:lnTo>
                    <a:pt x="413639" y="36918"/>
                  </a:lnTo>
                  <a:lnTo>
                    <a:pt x="413639" y="50050"/>
                  </a:lnTo>
                  <a:lnTo>
                    <a:pt x="416153" y="52578"/>
                  </a:lnTo>
                  <a:lnTo>
                    <a:pt x="428612" y="52578"/>
                  </a:lnTo>
                  <a:lnTo>
                    <a:pt x="431126" y="50050"/>
                  </a:lnTo>
                  <a:lnTo>
                    <a:pt x="431126" y="36918"/>
                  </a:lnTo>
                  <a:close/>
                </a:path>
                <a:path w="742315" h="78740">
                  <a:moveTo>
                    <a:pt x="575094" y="698"/>
                  </a:moveTo>
                  <a:lnTo>
                    <a:pt x="574408" y="12"/>
                  </a:lnTo>
                  <a:lnTo>
                    <a:pt x="527443" y="12"/>
                  </a:lnTo>
                  <a:lnTo>
                    <a:pt x="526872" y="698"/>
                  </a:lnTo>
                  <a:lnTo>
                    <a:pt x="526872" y="77724"/>
                  </a:lnTo>
                  <a:lnTo>
                    <a:pt x="527443" y="78295"/>
                  </a:lnTo>
                  <a:lnTo>
                    <a:pt x="538759" y="78295"/>
                  </a:lnTo>
                  <a:lnTo>
                    <a:pt x="539330" y="77724"/>
                  </a:lnTo>
                  <a:lnTo>
                    <a:pt x="539330" y="77038"/>
                  </a:lnTo>
                  <a:lnTo>
                    <a:pt x="539330" y="44805"/>
                  </a:lnTo>
                  <a:lnTo>
                    <a:pt x="574408" y="44805"/>
                  </a:lnTo>
                  <a:lnTo>
                    <a:pt x="575094" y="44132"/>
                  </a:lnTo>
                  <a:lnTo>
                    <a:pt x="575094" y="34759"/>
                  </a:lnTo>
                  <a:lnTo>
                    <a:pt x="574408" y="34175"/>
                  </a:lnTo>
                  <a:lnTo>
                    <a:pt x="539330" y="34175"/>
                  </a:lnTo>
                  <a:lnTo>
                    <a:pt x="539330" y="10642"/>
                  </a:lnTo>
                  <a:lnTo>
                    <a:pt x="574408" y="10642"/>
                  </a:lnTo>
                  <a:lnTo>
                    <a:pt x="575094" y="10071"/>
                  </a:lnTo>
                  <a:lnTo>
                    <a:pt x="575094" y="698"/>
                  </a:lnTo>
                  <a:close/>
                </a:path>
                <a:path w="742315" h="78740">
                  <a:moveTo>
                    <a:pt x="662508" y="77825"/>
                  </a:moveTo>
                  <a:lnTo>
                    <a:pt x="662457" y="77025"/>
                  </a:lnTo>
                  <a:lnTo>
                    <a:pt x="662292" y="76682"/>
                  </a:lnTo>
                  <a:lnTo>
                    <a:pt x="645109" y="47205"/>
                  </a:lnTo>
                  <a:lnTo>
                    <a:pt x="644448" y="46062"/>
                  </a:lnTo>
                  <a:lnTo>
                    <a:pt x="661708" y="25374"/>
                  </a:lnTo>
                  <a:lnTo>
                    <a:pt x="661708" y="21602"/>
                  </a:lnTo>
                  <a:lnTo>
                    <a:pt x="660095" y="12446"/>
                  </a:lnTo>
                  <a:lnTo>
                    <a:pt x="658850" y="10629"/>
                  </a:lnTo>
                  <a:lnTo>
                    <a:pt x="655472" y="5664"/>
                  </a:lnTo>
                  <a:lnTo>
                    <a:pt x="649249" y="2082"/>
                  </a:lnTo>
                  <a:lnTo>
                    <a:pt x="649249" y="15201"/>
                  </a:lnTo>
                  <a:lnTo>
                    <a:pt x="649249" y="32232"/>
                  </a:lnTo>
                  <a:lnTo>
                    <a:pt x="643432" y="36461"/>
                  </a:lnTo>
                  <a:lnTo>
                    <a:pt x="617029" y="36461"/>
                  </a:lnTo>
                  <a:lnTo>
                    <a:pt x="617029" y="10629"/>
                  </a:lnTo>
                  <a:lnTo>
                    <a:pt x="644804" y="10629"/>
                  </a:lnTo>
                  <a:lnTo>
                    <a:pt x="649249" y="15201"/>
                  </a:lnTo>
                  <a:lnTo>
                    <a:pt x="649249" y="2082"/>
                  </a:lnTo>
                  <a:lnTo>
                    <a:pt x="648157" y="1447"/>
                  </a:lnTo>
                  <a:lnTo>
                    <a:pt x="638505" y="0"/>
                  </a:lnTo>
                  <a:lnTo>
                    <a:pt x="605142" y="0"/>
                  </a:lnTo>
                  <a:lnTo>
                    <a:pt x="604570" y="698"/>
                  </a:lnTo>
                  <a:lnTo>
                    <a:pt x="604685" y="77825"/>
                  </a:lnTo>
                  <a:lnTo>
                    <a:pt x="605142" y="78282"/>
                  </a:lnTo>
                  <a:lnTo>
                    <a:pt x="616458" y="78282"/>
                  </a:lnTo>
                  <a:lnTo>
                    <a:pt x="616915" y="77825"/>
                  </a:lnTo>
                  <a:lnTo>
                    <a:pt x="617029" y="47205"/>
                  </a:lnTo>
                  <a:lnTo>
                    <a:pt x="632002" y="47205"/>
                  </a:lnTo>
                  <a:lnTo>
                    <a:pt x="648385" y="77139"/>
                  </a:lnTo>
                  <a:lnTo>
                    <a:pt x="648677" y="77711"/>
                  </a:lnTo>
                  <a:lnTo>
                    <a:pt x="649478" y="78282"/>
                  </a:lnTo>
                  <a:lnTo>
                    <a:pt x="662165" y="78282"/>
                  </a:lnTo>
                  <a:lnTo>
                    <a:pt x="662508" y="77825"/>
                  </a:lnTo>
                  <a:close/>
                </a:path>
                <a:path w="742315" h="78740">
                  <a:moveTo>
                    <a:pt x="741807" y="698"/>
                  </a:moveTo>
                  <a:lnTo>
                    <a:pt x="741121" y="12"/>
                  </a:lnTo>
                  <a:lnTo>
                    <a:pt x="694156" y="12"/>
                  </a:lnTo>
                  <a:lnTo>
                    <a:pt x="693572" y="698"/>
                  </a:lnTo>
                  <a:lnTo>
                    <a:pt x="693572" y="77724"/>
                  </a:lnTo>
                  <a:lnTo>
                    <a:pt x="694156" y="78295"/>
                  </a:lnTo>
                  <a:lnTo>
                    <a:pt x="741235" y="78295"/>
                  </a:lnTo>
                  <a:lnTo>
                    <a:pt x="741807" y="77724"/>
                  </a:lnTo>
                  <a:lnTo>
                    <a:pt x="741807" y="77038"/>
                  </a:lnTo>
                  <a:lnTo>
                    <a:pt x="741807" y="68237"/>
                  </a:lnTo>
                  <a:lnTo>
                    <a:pt x="741235" y="67665"/>
                  </a:lnTo>
                  <a:lnTo>
                    <a:pt x="706031" y="67665"/>
                  </a:lnTo>
                  <a:lnTo>
                    <a:pt x="706031" y="42875"/>
                  </a:lnTo>
                  <a:lnTo>
                    <a:pt x="741121" y="42875"/>
                  </a:lnTo>
                  <a:lnTo>
                    <a:pt x="741807" y="42176"/>
                  </a:lnTo>
                  <a:lnTo>
                    <a:pt x="741807" y="32816"/>
                  </a:lnTo>
                  <a:lnTo>
                    <a:pt x="741121" y="32245"/>
                  </a:lnTo>
                  <a:lnTo>
                    <a:pt x="706031" y="32245"/>
                  </a:lnTo>
                  <a:lnTo>
                    <a:pt x="706031" y="10642"/>
                  </a:lnTo>
                  <a:lnTo>
                    <a:pt x="741121" y="10642"/>
                  </a:lnTo>
                  <a:lnTo>
                    <a:pt x="741807" y="10071"/>
                  </a:lnTo>
                  <a:lnTo>
                    <a:pt x="741807" y="698"/>
                  </a:lnTo>
                  <a:close/>
                </a:path>
              </a:pathLst>
            </a:custGeom>
            <a:solidFill>
              <a:srgbClr val="231F20"/>
            </a:solidFill>
          </p:spPr>
          <p:txBody>
            <a:bodyPr wrap="square" lIns="0" tIns="0" rIns="0" bIns="0" rtlCol="0"/>
            <a:lstStyle/>
            <a:p>
              <a:endParaRPr/>
            </a:p>
          </p:txBody>
        </p:sp>
        <p:pic>
          <p:nvPicPr>
            <p:cNvPr id="57" name="object 62">
              <a:extLst>
                <a:ext uri="{FF2B5EF4-FFF2-40B4-BE49-F238E27FC236}">
                  <a16:creationId xmlns:a16="http://schemas.microsoft.com/office/drawing/2014/main" id="{1F1570B5-90F3-45EA-9A1B-732E3F402D82}"/>
                </a:ext>
              </a:extLst>
            </p:cNvPr>
            <p:cNvPicPr/>
            <p:nvPr/>
          </p:nvPicPr>
          <p:blipFill>
            <a:blip r:embed="rId5" cstate="print"/>
            <a:stretch>
              <a:fillRect/>
            </a:stretch>
          </p:blipFill>
          <p:spPr>
            <a:xfrm>
              <a:off x="7066806" y="1447713"/>
              <a:ext cx="83426" cy="78282"/>
            </a:xfrm>
            <a:prstGeom prst="rect">
              <a:avLst/>
            </a:prstGeom>
          </p:spPr>
        </p:pic>
        <p:sp>
          <p:nvSpPr>
            <p:cNvPr id="58" name="object 63">
              <a:extLst>
                <a:ext uri="{FF2B5EF4-FFF2-40B4-BE49-F238E27FC236}">
                  <a16:creationId xmlns:a16="http://schemas.microsoft.com/office/drawing/2014/main" id="{AED41B31-77B4-499D-B5D6-47889C4E28DF}"/>
                </a:ext>
              </a:extLst>
            </p:cNvPr>
            <p:cNvSpPr/>
            <p:nvPr/>
          </p:nvSpPr>
          <p:spPr>
            <a:xfrm>
              <a:off x="7172147" y="1447710"/>
              <a:ext cx="191770" cy="78740"/>
            </a:xfrm>
            <a:custGeom>
              <a:avLst/>
              <a:gdLst/>
              <a:ahLst/>
              <a:cxnLst/>
              <a:rect l="l" t="t" r="r" b="b"/>
              <a:pathLst>
                <a:path w="191770" h="78740">
                  <a:moveTo>
                    <a:pt x="58851" y="698"/>
                  </a:moveTo>
                  <a:lnTo>
                    <a:pt x="58166" y="12"/>
                  </a:lnTo>
                  <a:lnTo>
                    <a:pt x="685" y="12"/>
                  </a:lnTo>
                  <a:lnTo>
                    <a:pt x="0" y="698"/>
                  </a:lnTo>
                  <a:lnTo>
                    <a:pt x="0" y="10985"/>
                  </a:lnTo>
                  <a:lnTo>
                    <a:pt x="685" y="11557"/>
                  </a:lnTo>
                  <a:lnTo>
                    <a:pt x="23190" y="11557"/>
                  </a:lnTo>
                  <a:lnTo>
                    <a:pt x="23190" y="77724"/>
                  </a:lnTo>
                  <a:lnTo>
                    <a:pt x="23888" y="78295"/>
                  </a:lnTo>
                  <a:lnTo>
                    <a:pt x="35090" y="78295"/>
                  </a:lnTo>
                  <a:lnTo>
                    <a:pt x="35648" y="77724"/>
                  </a:lnTo>
                  <a:lnTo>
                    <a:pt x="35648" y="11557"/>
                  </a:lnTo>
                  <a:lnTo>
                    <a:pt x="58166" y="11557"/>
                  </a:lnTo>
                  <a:lnTo>
                    <a:pt x="58851" y="10985"/>
                  </a:lnTo>
                  <a:lnTo>
                    <a:pt x="58851" y="10299"/>
                  </a:lnTo>
                  <a:lnTo>
                    <a:pt x="58851" y="698"/>
                  </a:lnTo>
                  <a:close/>
                </a:path>
                <a:path w="191770" h="78740">
                  <a:moveTo>
                    <a:pt x="97243" y="698"/>
                  </a:moveTo>
                  <a:lnTo>
                    <a:pt x="96672" y="12"/>
                  </a:lnTo>
                  <a:lnTo>
                    <a:pt x="85356" y="12"/>
                  </a:lnTo>
                  <a:lnTo>
                    <a:pt x="84785" y="698"/>
                  </a:lnTo>
                  <a:lnTo>
                    <a:pt x="84785" y="77724"/>
                  </a:lnTo>
                  <a:lnTo>
                    <a:pt x="85356" y="78295"/>
                  </a:lnTo>
                  <a:lnTo>
                    <a:pt x="96672" y="78295"/>
                  </a:lnTo>
                  <a:lnTo>
                    <a:pt x="97243" y="77724"/>
                  </a:lnTo>
                  <a:lnTo>
                    <a:pt x="97243" y="77038"/>
                  </a:lnTo>
                  <a:lnTo>
                    <a:pt x="97243" y="698"/>
                  </a:lnTo>
                  <a:close/>
                </a:path>
                <a:path w="191770" h="78740">
                  <a:moveTo>
                    <a:pt x="191287" y="24688"/>
                  </a:moveTo>
                  <a:lnTo>
                    <a:pt x="189496" y="14274"/>
                  </a:lnTo>
                  <a:lnTo>
                    <a:pt x="187096" y="10642"/>
                  </a:lnTo>
                  <a:lnTo>
                    <a:pt x="184365" y="6515"/>
                  </a:lnTo>
                  <a:lnTo>
                    <a:pt x="178828" y="3225"/>
                  </a:lnTo>
                  <a:lnTo>
                    <a:pt x="178828" y="15544"/>
                  </a:lnTo>
                  <a:lnTo>
                    <a:pt x="178828" y="62750"/>
                  </a:lnTo>
                  <a:lnTo>
                    <a:pt x="172542" y="67652"/>
                  </a:lnTo>
                  <a:lnTo>
                    <a:pt x="144780" y="67652"/>
                  </a:lnTo>
                  <a:lnTo>
                    <a:pt x="144780" y="10642"/>
                  </a:lnTo>
                  <a:lnTo>
                    <a:pt x="172542" y="10642"/>
                  </a:lnTo>
                  <a:lnTo>
                    <a:pt x="178828" y="15544"/>
                  </a:lnTo>
                  <a:lnTo>
                    <a:pt x="178828" y="3225"/>
                  </a:lnTo>
                  <a:lnTo>
                    <a:pt x="176237" y="1676"/>
                  </a:lnTo>
                  <a:lnTo>
                    <a:pt x="165455" y="0"/>
                  </a:lnTo>
                  <a:lnTo>
                    <a:pt x="132892" y="0"/>
                  </a:lnTo>
                  <a:lnTo>
                    <a:pt x="132321" y="698"/>
                  </a:lnTo>
                  <a:lnTo>
                    <a:pt x="132321" y="77724"/>
                  </a:lnTo>
                  <a:lnTo>
                    <a:pt x="132892" y="78282"/>
                  </a:lnTo>
                  <a:lnTo>
                    <a:pt x="165455" y="78282"/>
                  </a:lnTo>
                  <a:lnTo>
                    <a:pt x="191287" y="53606"/>
                  </a:lnTo>
                  <a:lnTo>
                    <a:pt x="191287" y="24688"/>
                  </a:lnTo>
                  <a:close/>
                </a:path>
              </a:pathLst>
            </a:custGeom>
            <a:solidFill>
              <a:srgbClr val="231F20"/>
            </a:solidFill>
          </p:spPr>
          <p:txBody>
            <a:bodyPr wrap="square" lIns="0" tIns="0" rIns="0" bIns="0" rtlCol="0"/>
            <a:lstStyle/>
            <a:p>
              <a:endParaRPr/>
            </a:p>
          </p:txBody>
        </p:sp>
      </p:grpSp>
    </p:spTree>
    <p:extLst>
      <p:ext uri="{BB962C8B-B14F-4D97-AF65-F5344CB8AC3E}">
        <p14:creationId xmlns:p14="http://schemas.microsoft.com/office/powerpoint/2010/main" val="722938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BA6836-4A32-43BF-BC74-A46502990A18}"/>
              </a:ext>
            </a:extLst>
          </p:cNvPr>
          <p:cNvSpPr>
            <a:spLocks noGrp="1"/>
          </p:cNvSpPr>
          <p:nvPr>
            <p:ph type="title"/>
          </p:nvPr>
        </p:nvSpPr>
        <p:spPr>
          <a:xfrm>
            <a:off x="318336" y="331672"/>
            <a:ext cx="11035464" cy="1325563"/>
          </a:xfrm>
        </p:spPr>
        <p:txBody>
          <a:bodyPr>
            <a:normAutofit/>
          </a:bodyPr>
          <a:lstStyle/>
          <a:p>
            <a:r>
              <a:rPr lang="da-DK" sz="2400" b="1" i="0" u="none" strike="noStrike" baseline="0" dirty="0">
                <a:solidFill>
                  <a:srgbClr val="000000"/>
                </a:solidFill>
                <a:latin typeface="Sweco Sans Medium"/>
              </a:rPr>
              <a:t>Fase 2: Vurdering og udvælgelse af potentialer </a:t>
            </a:r>
            <a:endParaRPr lang="da-DK" sz="2400" b="1" dirty="0"/>
          </a:p>
        </p:txBody>
      </p:sp>
      <p:sp>
        <p:nvSpPr>
          <p:cNvPr id="6" name="Tekstfelt 5">
            <a:extLst>
              <a:ext uri="{FF2B5EF4-FFF2-40B4-BE49-F238E27FC236}">
                <a16:creationId xmlns:a16="http://schemas.microsoft.com/office/drawing/2014/main" id="{DFB6E513-B43F-4EF2-91D8-05ED60A0708E}"/>
              </a:ext>
            </a:extLst>
          </p:cNvPr>
          <p:cNvSpPr txBox="1"/>
          <p:nvPr/>
        </p:nvSpPr>
        <p:spPr>
          <a:xfrm>
            <a:off x="318336" y="1616093"/>
            <a:ext cx="5514266" cy="3477875"/>
          </a:xfrm>
          <a:prstGeom prst="rect">
            <a:avLst/>
          </a:prstGeom>
          <a:noFill/>
        </p:spPr>
        <p:txBody>
          <a:bodyPr wrap="none" rtlCol="0">
            <a:spAutoFit/>
          </a:bodyPr>
          <a:lstStyle/>
          <a:p>
            <a:r>
              <a:rPr lang="en-US" sz="2000" dirty="0"/>
              <a:t>Der </a:t>
            </a:r>
            <a:r>
              <a:rPr lang="en-US" sz="2000" dirty="0" err="1"/>
              <a:t>har</a:t>
            </a:r>
            <a:r>
              <a:rPr lang="en-US" sz="2000" dirty="0"/>
              <a:t> </a:t>
            </a:r>
            <a:r>
              <a:rPr lang="en-US" sz="2000" dirty="0" err="1"/>
              <a:t>været</a:t>
            </a:r>
            <a:r>
              <a:rPr lang="en-US" sz="2000" dirty="0"/>
              <a:t> </a:t>
            </a:r>
            <a:r>
              <a:rPr lang="en-US" sz="2000" dirty="0" err="1"/>
              <a:t>afholdt</a:t>
            </a:r>
            <a:r>
              <a:rPr lang="en-US" sz="2000" dirty="0"/>
              <a: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To </a:t>
            </a:r>
            <a:r>
              <a:rPr lang="en-US" sz="2000" dirty="0" err="1"/>
              <a:t>borgermøder</a:t>
            </a:r>
            <a:r>
              <a:rPr lang="en-US" sz="2000" dirty="0"/>
              <a:t> med samlet over 150 </a:t>
            </a:r>
            <a:r>
              <a:rPr lang="en-US" sz="2000" dirty="0" err="1"/>
              <a:t>deltagere</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Fem workshops: </a:t>
            </a:r>
          </a:p>
          <a:p>
            <a:r>
              <a:rPr lang="en-US" sz="2000" dirty="0"/>
              <a:t>En med </a:t>
            </a:r>
            <a:r>
              <a:rPr lang="en-US" sz="2000" dirty="0" err="1"/>
              <a:t>brugerrådet</a:t>
            </a:r>
            <a:r>
              <a:rPr lang="en-US" sz="2000" dirty="0"/>
              <a:t> for Nakskov Fjord </a:t>
            </a:r>
          </a:p>
          <a:p>
            <a:r>
              <a:rPr lang="en-US" sz="2000" dirty="0"/>
              <a:t>En for </a:t>
            </a:r>
            <a:r>
              <a:rPr lang="en-US" sz="2000" dirty="0" err="1"/>
              <a:t>hver</a:t>
            </a:r>
            <a:r>
              <a:rPr lang="en-US" sz="2000" dirty="0"/>
              <a:t> af </a:t>
            </a:r>
            <a:r>
              <a:rPr lang="en-US" sz="2000" dirty="0" err="1"/>
              <a:t>temaerne</a:t>
            </a:r>
            <a:r>
              <a:rPr lang="en-US" sz="2000" dirty="0"/>
              <a:t>:</a:t>
            </a:r>
          </a:p>
          <a:p>
            <a:r>
              <a:rPr lang="en-US" sz="2000" dirty="0"/>
              <a:t>	* </a:t>
            </a:r>
            <a:r>
              <a:rPr lang="en-US" sz="2000" dirty="0" err="1"/>
              <a:t>Kulturhistorie</a:t>
            </a:r>
            <a:endParaRPr lang="en-US" sz="2000" dirty="0"/>
          </a:p>
          <a:p>
            <a:r>
              <a:rPr lang="en-US" sz="2000" dirty="0"/>
              <a:t>	* </a:t>
            </a:r>
            <a:r>
              <a:rPr lang="en-US" sz="2000" dirty="0" err="1"/>
              <a:t>Friluftsliv</a:t>
            </a:r>
            <a:endParaRPr lang="en-US" sz="2000" dirty="0"/>
          </a:p>
          <a:p>
            <a:r>
              <a:rPr lang="en-US" sz="2000" dirty="0"/>
              <a:t>	* </a:t>
            </a:r>
            <a:r>
              <a:rPr lang="en-US" sz="2000" dirty="0" err="1"/>
              <a:t>Vandsport</a:t>
            </a:r>
            <a:endParaRPr lang="en-US" sz="2000" dirty="0"/>
          </a:p>
          <a:p>
            <a:r>
              <a:rPr lang="en-US" sz="2000" dirty="0"/>
              <a:t>	* </a:t>
            </a:r>
            <a:r>
              <a:rPr lang="en-US" sz="2000" dirty="0" err="1"/>
              <a:t>Overnatning</a:t>
            </a:r>
            <a:endParaRPr lang="en-US" sz="2000" dirty="0"/>
          </a:p>
        </p:txBody>
      </p:sp>
      <p:grpSp>
        <p:nvGrpSpPr>
          <p:cNvPr id="7" name="object 14">
            <a:extLst>
              <a:ext uri="{FF2B5EF4-FFF2-40B4-BE49-F238E27FC236}">
                <a16:creationId xmlns:a16="http://schemas.microsoft.com/office/drawing/2014/main" id="{90188D65-7429-4311-8A8F-69D0F1AF63B8}"/>
              </a:ext>
            </a:extLst>
          </p:cNvPr>
          <p:cNvGrpSpPr/>
          <p:nvPr/>
        </p:nvGrpSpPr>
        <p:grpSpPr>
          <a:xfrm>
            <a:off x="2104047" y="483635"/>
            <a:ext cx="9936480" cy="1108645"/>
            <a:chOff x="413999" y="995654"/>
            <a:chExt cx="9936480" cy="1108645"/>
          </a:xfrm>
        </p:grpSpPr>
        <p:sp>
          <p:nvSpPr>
            <p:cNvPr id="8" name="object 15">
              <a:extLst>
                <a:ext uri="{FF2B5EF4-FFF2-40B4-BE49-F238E27FC236}">
                  <a16:creationId xmlns:a16="http://schemas.microsoft.com/office/drawing/2014/main" id="{31D6BB8B-1D9B-4789-BB35-01C8FBFC06B0}"/>
                </a:ext>
              </a:extLst>
            </p:cNvPr>
            <p:cNvSpPr/>
            <p:nvPr/>
          </p:nvSpPr>
          <p:spPr>
            <a:xfrm>
              <a:off x="8552256" y="1752193"/>
              <a:ext cx="471170" cy="119380"/>
            </a:xfrm>
            <a:custGeom>
              <a:avLst/>
              <a:gdLst/>
              <a:ahLst/>
              <a:cxnLst/>
              <a:rect l="l" t="t" r="r" b="b"/>
              <a:pathLst>
                <a:path w="471170" h="119380">
                  <a:moveTo>
                    <a:pt x="119278" y="0"/>
                  </a:moveTo>
                  <a:lnTo>
                    <a:pt x="0" y="0"/>
                  </a:lnTo>
                  <a:lnTo>
                    <a:pt x="0" y="119291"/>
                  </a:lnTo>
                  <a:lnTo>
                    <a:pt x="119278" y="119291"/>
                  </a:lnTo>
                  <a:lnTo>
                    <a:pt x="119278" y="0"/>
                  </a:lnTo>
                  <a:close/>
                </a:path>
                <a:path w="471170" h="119380">
                  <a:moveTo>
                    <a:pt x="470852" y="12"/>
                  </a:moveTo>
                  <a:lnTo>
                    <a:pt x="351548" y="12"/>
                  </a:lnTo>
                  <a:lnTo>
                    <a:pt x="351548" y="119291"/>
                  </a:lnTo>
                  <a:lnTo>
                    <a:pt x="470852" y="119291"/>
                  </a:lnTo>
                  <a:lnTo>
                    <a:pt x="470852" y="12"/>
                  </a:lnTo>
                  <a:close/>
                </a:path>
              </a:pathLst>
            </a:custGeom>
            <a:solidFill>
              <a:srgbClr val="FFFFFF"/>
            </a:solidFill>
          </p:spPr>
          <p:txBody>
            <a:bodyPr wrap="square" lIns="0" tIns="0" rIns="0" bIns="0" rtlCol="0"/>
            <a:lstStyle/>
            <a:p>
              <a:endParaRPr/>
            </a:p>
          </p:txBody>
        </p:sp>
        <p:sp>
          <p:nvSpPr>
            <p:cNvPr id="9" name="object 16">
              <a:extLst>
                <a:ext uri="{FF2B5EF4-FFF2-40B4-BE49-F238E27FC236}">
                  <a16:creationId xmlns:a16="http://schemas.microsoft.com/office/drawing/2014/main" id="{6DD94DA5-11F9-4739-8083-F5F358B2FF38}"/>
                </a:ext>
              </a:extLst>
            </p:cNvPr>
            <p:cNvSpPr/>
            <p:nvPr/>
          </p:nvSpPr>
          <p:spPr>
            <a:xfrm>
              <a:off x="8319960" y="1811838"/>
              <a:ext cx="471170" cy="0"/>
            </a:xfrm>
            <a:custGeom>
              <a:avLst/>
              <a:gdLst/>
              <a:ahLst/>
              <a:cxnLst/>
              <a:rect l="l" t="t" r="r" b="b"/>
              <a:pathLst>
                <a:path w="471170">
                  <a:moveTo>
                    <a:pt x="0" y="0"/>
                  </a:moveTo>
                  <a:lnTo>
                    <a:pt x="470877" y="0"/>
                  </a:lnTo>
                </a:path>
              </a:pathLst>
            </a:custGeom>
            <a:ln w="119292">
              <a:solidFill>
                <a:srgbClr val="FFFFFF"/>
              </a:solidFill>
            </a:ln>
          </p:spPr>
          <p:txBody>
            <a:bodyPr wrap="square" lIns="0" tIns="0" rIns="0" bIns="0" rtlCol="0"/>
            <a:lstStyle/>
            <a:p>
              <a:endParaRPr/>
            </a:p>
          </p:txBody>
        </p:sp>
        <p:sp>
          <p:nvSpPr>
            <p:cNvPr id="10" name="object 17">
              <a:extLst>
                <a:ext uri="{FF2B5EF4-FFF2-40B4-BE49-F238E27FC236}">
                  <a16:creationId xmlns:a16="http://schemas.microsoft.com/office/drawing/2014/main" id="{851B1EC7-01D8-48EF-97F7-807868DDB740}"/>
                </a:ext>
              </a:extLst>
            </p:cNvPr>
            <p:cNvSpPr/>
            <p:nvPr/>
          </p:nvSpPr>
          <p:spPr>
            <a:xfrm>
              <a:off x="9195759" y="1752192"/>
              <a:ext cx="0" cy="119380"/>
            </a:xfrm>
            <a:custGeom>
              <a:avLst/>
              <a:gdLst/>
              <a:ahLst/>
              <a:cxnLst/>
              <a:rect l="l" t="t" r="r" b="b"/>
              <a:pathLst>
                <a:path h="119380">
                  <a:moveTo>
                    <a:pt x="0" y="0"/>
                  </a:moveTo>
                  <a:lnTo>
                    <a:pt x="0" y="119292"/>
                  </a:lnTo>
                </a:path>
              </a:pathLst>
            </a:custGeom>
            <a:ln w="119291">
              <a:solidFill>
                <a:srgbClr val="FFFFFF"/>
              </a:solidFill>
            </a:ln>
          </p:spPr>
          <p:txBody>
            <a:bodyPr wrap="square" lIns="0" tIns="0" rIns="0" bIns="0" rtlCol="0"/>
            <a:lstStyle/>
            <a:p>
              <a:endParaRPr/>
            </a:p>
          </p:txBody>
        </p:sp>
        <p:sp>
          <p:nvSpPr>
            <p:cNvPr id="11" name="object 18">
              <a:extLst>
                <a:ext uri="{FF2B5EF4-FFF2-40B4-BE49-F238E27FC236}">
                  <a16:creationId xmlns:a16="http://schemas.microsoft.com/office/drawing/2014/main" id="{B244D756-C073-4DE2-81F2-4A9492B4387A}"/>
                </a:ext>
              </a:extLst>
            </p:cNvPr>
            <p:cNvSpPr/>
            <p:nvPr/>
          </p:nvSpPr>
          <p:spPr>
            <a:xfrm>
              <a:off x="9016822" y="1632902"/>
              <a:ext cx="471170" cy="351790"/>
            </a:xfrm>
            <a:custGeom>
              <a:avLst/>
              <a:gdLst/>
              <a:ahLst/>
              <a:cxnLst/>
              <a:rect l="l" t="t" r="r" b="b"/>
              <a:pathLst>
                <a:path w="471170" h="351789">
                  <a:moveTo>
                    <a:pt x="119278" y="0"/>
                  </a:moveTo>
                  <a:lnTo>
                    <a:pt x="0" y="0"/>
                  </a:lnTo>
                  <a:lnTo>
                    <a:pt x="0" y="119291"/>
                  </a:lnTo>
                  <a:lnTo>
                    <a:pt x="119278" y="119291"/>
                  </a:lnTo>
                  <a:lnTo>
                    <a:pt x="119278" y="0"/>
                  </a:lnTo>
                  <a:close/>
                </a:path>
                <a:path w="471170" h="351789">
                  <a:moveTo>
                    <a:pt x="351586" y="119291"/>
                  </a:moveTo>
                  <a:lnTo>
                    <a:pt x="119291" y="119291"/>
                  </a:lnTo>
                  <a:lnTo>
                    <a:pt x="119291" y="235445"/>
                  </a:lnTo>
                  <a:lnTo>
                    <a:pt x="119291" y="238594"/>
                  </a:lnTo>
                  <a:lnTo>
                    <a:pt x="119291" y="351586"/>
                  </a:lnTo>
                  <a:lnTo>
                    <a:pt x="351586" y="351586"/>
                  </a:lnTo>
                  <a:lnTo>
                    <a:pt x="351586" y="238594"/>
                  </a:lnTo>
                  <a:lnTo>
                    <a:pt x="351586" y="235445"/>
                  </a:lnTo>
                  <a:lnTo>
                    <a:pt x="351586" y="119291"/>
                  </a:lnTo>
                  <a:close/>
                </a:path>
                <a:path w="471170" h="351789">
                  <a:moveTo>
                    <a:pt x="470877" y="12"/>
                  </a:moveTo>
                  <a:lnTo>
                    <a:pt x="351586" y="12"/>
                  </a:lnTo>
                  <a:lnTo>
                    <a:pt x="351586" y="119291"/>
                  </a:lnTo>
                  <a:lnTo>
                    <a:pt x="470877" y="119291"/>
                  </a:lnTo>
                  <a:lnTo>
                    <a:pt x="470877" y="12"/>
                  </a:lnTo>
                  <a:close/>
                </a:path>
              </a:pathLst>
            </a:custGeom>
            <a:solidFill>
              <a:srgbClr val="FFFFFF"/>
            </a:solidFill>
          </p:spPr>
          <p:txBody>
            <a:bodyPr wrap="square" lIns="0" tIns="0" rIns="0" bIns="0" rtlCol="0"/>
            <a:lstStyle/>
            <a:p>
              <a:endParaRPr/>
            </a:p>
          </p:txBody>
        </p:sp>
        <p:sp>
          <p:nvSpPr>
            <p:cNvPr id="12" name="object 19">
              <a:extLst>
                <a:ext uri="{FF2B5EF4-FFF2-40B4-BE49-F238E27FC236}">
                  <a16:creationId xmlns:a16="http://schemas.microsoft.com/office/drawing/2014/main" id="{0D119A20-0884-449A-B149-05457C324C60}"/>
                </a:ext>
              </a:extLst>
            </p:cNvPr>
            <p:cNvSpPr/>
            <p:nvPr/>
          </p:nvSpPr>
          <p:spPr>
            <a:xfrm>
              <a:off x="9136113" y="1956237"/>
              <a:ext cx="351790" cy="0"/>
            </a:xfrm>
            <a:custGeom>
              <a:avLst/>
              <a:gdLst/>
              <a:ahLst/>
              <a:cxnLst/>
              <a:rect l="l" t="t" r="r" b="b"/>
              <a:pathLst>
                <a:path w="351790">
                  <a:moveTo>
                    <a:pt x="0" y="0"/>
                  </a:moveTo>
                  <a:lnTo>
                    <a:pt x="351589" y="0"/>
                  </a:lnTo>
                </a:path>
              </a:pathLst>
            </a:custGeom>
            <a:ln w="56502">
              <a:solidFill>
                <a:srgbClr val="FFFFFF"/>
              </a:solidFill>
            </a:ln>
          </p:spPr>
          <p:txBody>
            <a:bodyPr wrap="square" lIns="0" tIns="0" rIns="0" bIns="0" rtlCol="0"/>
            <a:lstStyle/>
            <a:p>
              <a:endParaRPr/>
            </a:p>
          </p:txBody>
        </p:sp>
        <p:sp>
          <p:nvSpPr>
            <p:cNvPr id="13" name="object 20">
              <a:extLst>
                <a:ext uri="{FF2B5EF4-FFF2-40B4-BE49-F238E27FC236}">
                  <a16:creationId xmlns:a16="http://schemas.microsoft.com/office/drawing/2014/main" id="{0FC14FD4-DE70-4591-906D-2EC66D8C50F6}"/>
                </a:ext>
              </a:extLst>
            </p:cNvPr>
            <p:cNvSpPr/>
            <p:nvPr/>
          </p:nvSpPr>
          <p:spPr>
            <a:xfrm>
              <a:off x="9016824" y="2014311"/>
              <a:ext cx="471170" cy="0"/>
            </a:xfrm>
            <a:custGeom>
              <a:avLst/>
              <a:gdLst/>
              <a:ahLst/>
              <a:cxnLst/>
              <a:rect l="l" t="t" r="r" b="b"/>
              <a:pathLst>
                <a:path w="471170">
                  <a:moveTo>
                    <a:pt x="0" y="0"/>
                  </a:moveTo>
                  <a:lnTo>
                    <a:pt x="470877" y="0"/>
                  </a:lnTo>
                </a:path>
              </a:pathLst>
            </a:custGeom>
            <a:ln w="56502">
              <a:solidFill>
                <a:srgbClr val="FFFFFF"/>
              </a:solidFill>
            </a:ln>
          </p:spPr>
          <p:txBody>
            <a:bodyPr wrap="square" lIns="0" tIns="0" rIns="0" bIns="0" rtlCol="0"/>
            <a:lstStyle/>
            <a:p>
              <a:endParaRPr/>
            </a:p>
          </p:txBody>
        </p:sp>
        <p:sp>
          <p:nvSpPr>
            <p:cNvPr id="14" name="object 21">
              <a:extLst>
                <a:ext uri="{FF2B5EF4-FFF2-40B4-BE49-F238E27FC236}">
                  <a16:creationId xmlns:a16="http://schemas.microsoft.com/office/drawing/2014/main" id="{BA0790E1-31F6-473D-B778-19B5081B4825}"/>
                </a:ext>
              </a:extLst>
            </p:cNvPr>
            <p:cNvSpPr/>
            <p:nvPr/>
          </p:nvSpPr>
          <p:spPr>
            <a:xfrm>
              <a:off x="9249117" y="1692548"/>
              <a:ext cx="471170" cy="0"/>
            </a:xfrm>
            <a:custGeom>
              <a:avLst/>
              <a:gdLst/>
              <a:ahLst/>
              <a:cxnLst/>
              <a:rect l="l" t="t" r="r" b="b"/>
              <a:pathLst>
                <a:path w="471170">
                  <a:moveTo>
                    <a:pt x="0" y="0"/>
                  </a:moveTo>
                  <a:lnTo>
                    <a:pt x="470877" y="0"/>
                  </a:lnTo>
                </a:path>
              </a:pathLst>
            </a:custGeom>
            <a:ln w="119291">
              <a:solidFill>
                <a:srgbClr val="FFFFFF"/>
              </a:solidFill>
            </a:ln>
          </p:spPr>
          <p:txBody>
            <a:bodyPr wrap="square" lIns="0" tIns="0" rIns="0" bIns="0" rtlCol="0"/>
            <a:lstStyle/>
            <a:p>
              <a:endParaRPr/>
            </a:p>
          </p:txBody>
        </p:sp>
        <p:sp>
          <p:nvSpPr>
            <p:cNvPr id="15" name="object 22">
              <a:extLst>
                <a:ext uri="{FF2B5EF4-FFF2-40B4-BE49-F238E27FC236}">
                  <a16:creationId xmlns:a16="http://schemas.microsoft.com/office/drawing/2014/main" id="{E5E85A39-D8D9-4F1C-952D-BDD85075D735}"/>
                </a:ext>
              </a:extLst>
            </p:cNvPr>
            <p:cNvSpPr/>
            <p:nvPr/>
          </p:nvSpPr>
          <p:spPr>
            <a:xfrm>
              <a:off x="9249117" y="1926414"/>
              <a:ext cx="471170" cy="0"/>
            </a:xfrm>
            <a:custGeom>
              <a:avLst/>
              <a:gdLst/>
              <a:ahLst/>
              <a:cxnLst/>
              <a:rect l="l" t="t" r="r" b="b"/>
              <a:pathLst>
                <a:path w="471170">
                  <a:moveTo>
                    <a:pt x="0" y="0"/>
                  </a:moveTo>
                  <a:lnTo>
                    <a:pt x="119291" y="0"/>
                  </a:lnTo>
                </a:path>
                <a:path w="471170">
                  <a:moveTo>
                    <a:pt x="351586" y="0"/>
                  </a:moveTo>
                  <a:lnTo>
                    <a:pt x="470877" y="0"/>
                  </a:lnTo>
                </a:path>
              </a:pathLst>
            </a:custGeom>
            <a:ln w="116146">
              <a:solidFill>
                <a:srgbClr val="FFFFFF"/>
              </a:solidFill>
            </a:ln>
          </p:spPr>
          <p:txBody>
            <a:bodyPr wrap="square" lIns="0" tIns="0" rIns="0" bIns="0" rtlCol="0"/>
            <a:lstStyle/>
            <a:p>
              <a:endParaRPr/>
            </a:p>
          </p:txBody>
        </p:sp>
        <p:sp>
          <p:nvSpPr>
            <p:cNvPr id="16" name="object 23">
              <a:extLst>
                <a:ext uri="{FF2B5EF4-FFF2-40B4-BE49-F238E27FC236}">
                  <a16:creationId xmlns:a16="http://schemas.microsoft.com/office/drawing/2014/main" id="{B199897B-5BA4-45B5-A186-7546E5E73F86}"/>
                </a:ext>
              </a:extLst>
            </p:cNvPr>
            <p:cNvSpPr/>
            <p:nvPr/>
          </p:nvSpPr>
          <p:spPr>
            <a:xfrm>
              <a:off x="8784514" y="1632902"/>
              <a:ext cx="935990" cy="410209"/>
            </a:xfrm>
            <a:custGeom>
              <a:avLst/>
              <a:gdLst/>
              <a:ahLst/>
              <a:cxnLst/>
              <a:rect l="l" t="t" r="r" b="b"/>
              <a:pathLst>
                <a:path w="935990" h="410210">
                  <a:moveTo>
                    <a:pt x="119303" y="0"/>
                  </a:moveTo>
                  <a:lnTo>
                    <a:pt x="0" y="0"/>
                  </a:lnTo>
                  <a:lnTo>
                    <a:pt x="0" y="119291"/>
                  </a:lnTo>
                  <a:lnTo>
                    <a:pt x="119303" y="119291"/>
                  </a:lnTo>
                  <a:lnTo>
                    <a:pt x="119303" y="0"/>
                  </a:lnTo>
                  <a:close/>
                </a:path>
                <a:path w="935990" h="410210">
                  <a:moveTo>
                    <a:pt x="935482" y="353161"/>
                  </a:moveTo>
                  <a:lnTo>
                    <a:pt x="464591" y="353161"/>
                  </a:lnTo>
                  <a:lnTo>
                    <a:pt x="464591" y="409663"/>
                  </a:lnTo>
                  <a:lnTo>
                    <a:pt x="935482" y="409663"/>
                  </a:lnTo>
                  <a:lnTo>
                    <a:pt x="935482" y="353161"/>
                  </a:lnTo>
                  <a:close/>
                </a:path>
                <a:path w="935990" h="410210">
                  <a:moveTo>
                    <a:pt x="935482" y="295084"/>
                  </a:moveTo>
                  <a:lnTo>
                    <a:pt x="464591" y="295084"/>
                  </a:lnTo>
                  <a:lnTo>
                    <a:pt x="464591" y="351599"/>
                  </a:lnTo>
                  <a:lnTo>
                    <a:pt x="935482" y="351599"/>
                  </a:lnTo>
                  <a:lnTo>
                    <a:pt x="935482" y="295084"/>
                  </a:lnTo>
                  <a:close/>
                </a:path>
              </a:pathLst>
            </a:custGeom>
            <a:solidFill>
              <a:srgbClr val="FFFFFF"/>
            </a:solidFill>
          </p:spPr>
          <p:txBody>
            <a:bodyPr wrap="square" lIns="0" tIns="0" rIns="0" bIns="0" rtlCol="0"/>
            <a:lstStyle/>
            <a:p>
              <a:endParaRPr/>
            </a:p>
          </p:txBody>
        </p:sp>
        <p:sp>
          <p:nvSpPr>
            <p:cNvPr id="17" name="object 24">
              <a:extLst>
                <a:ext uri="{FF2B5EF4-FFF2-40B4-BE49-F238E27FC236}">
                  <a16:creationId xmlns:a16="http://schemas.microsoft.com/office/drawing/2014/main" id="{1DB1C50D-C0F3-4005-A24F-FED7129D5C6A}"/>
                </a:ext>
              </a:extLst>
            </p:cNvPr>
            <p:cNvSpPr/>
            <p:nvPr/>
          </p:nvSpPr>
          <p:spPr>
            <a:xfrm>
              <a:off x="9136113" y="1926414"/>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18" name="object 25">
              <a:extLst>
                <a:ext uri="{FF2B5EF4-FFF2-40B4-BE49-F238E27FC236}">
                  <a16:creationId xmlns:a16="http://schemas.microsoft.com/office/drawing/2014/main" id="{283774AA-A2B8-49F2-9270-7723912D8404}"/>
                </a:ext>
              </a:extLst>
            </p:cNvPr>
            <p:cNvSpPr/>
            <p:nvPr/>
          </p:nvSpPr>
          <p:spPr>
            <a:xfrm>
              <a:off x="8784526" y="1956237"/>
              <a:ext cx="471170" cy="58419"/>
            </a:xfrm>
            <a:custGeom>
              <a:avLst/>
              <a:gdLst/>
              <a:ahLst/>
              <a:cxnLst/>
              <a:rect l="l" t="t" r="r" b="b"/>
              <a:pathLst>
                <a:path w="471170" h="58419">
                  <a:moveTo>
                    <a:pt x="119287" y="0"/>
                  </a:moveTo>
                  <a:lnTo>
                    <a:pt x="470877" y="0"/>
                  </a:lnTo>
                </a:path>
                <a:path w="471170" h="58419">
                  <a:moveTo>
                    <a:pt x="0" y="58073"/>
                  </a:moveTo>
                  <a:lnTo>
                    <a:pt x="470877" y="58073"/>
                  </a:lnTo>
                </a:path>
              </a:pathLst>
            </a:custGeom>
            <a:ln w="56501">
              <a:solidFill>
                <a:srgbClr val="FFFFFF"/>
              </a:solidFill>
            </a:ln>
          </p:spPr>
          <p:txBody>
            <a:bodyPr wrap="square" lIns="0" tIns="0" rIns="0" bIns="0" rtlCol="0"/>
            <a:lstStyle/>
            <a:p>
              <a:endParaRPr/>
            </a:p>
          </p:txBody>
        </p:sp>
        <p:sp>
          <p:nvSpPr>
            <p:cNvPr id="19" name="object 26">
              <a:extLst>
                <a:ext uri="{FF2B5EF4-FFF2-40B4-BE49-F238E27FC236}">
                  <a16:creationId xmlns:a16="http://schemas.microsoft.com/office/drawing/2014/main" id="{DF7C938D-5D1E-4EF8-A493-9F2740C19275}"/>
                </a:ext>
              </a:extLst>
            </p:cNvPr>
            <p:cNvSpPr/>
            <p:nvPr/>
          </p:nvSpPr>
          <p:spPr>
            <a:xfrm>
              <a:off x="8671547" y="1692547"/>
              <a:ext cx="232410" cy="0"/>
            </a:xfrm>
            <a:custGeom>
              <a:avLst/>
              <a:gdLst/>
              <a:ahLst/>
              <a:cxnLst/>
              <a:rect l="l" t="t" r="r" b="b"/>
              <a:pathLst>
                <a:path w="232409">
                  <a:moveTo>
                    <a:pt x="0" y="0"/>
                  </a:moveTo>
                  <a:lnTo>
                    <a:pt x="232270" y="0"/>
                  </a:lnTo>
                </a:path>
              </a:pathLst>
            </a:custGeom>
            <a:ln w="119292">
              <a:solidFill>
                <a:srgbClr val="FFFFFF"/>
              </a:solidFill>
            </a:ln>
          </p:spPr>
          <p:txBody>
            <a:bodyPr wrap="square" lIns="0" tIns="0" rIns="0" bIns="0" rtlCol="0"/>
            <a:lstStyle/>
            <a:p>
              <a:endParaRPr/>
            </a:p>
          </p:txBody>
        </p:sp>
        <p:sp>
          <p:nvSpPr>
            <p:cNvPr id="20" name="object 27">
              <a:extLst>
                <a:ext uri="{FF2B5EF4-FFF2-40B4-BE49-F238E27FC236}">
                  <a16:creationId xmlns:a16="http://schemas.microsoft.com/office/drawing/2014/main" id="{E9C1E02F-D063-4C8B-9CBE-9BC9801962A0}"/>
                </a:ext>
              </a:extLst>
            </p:cNvPr>
            <p:cNvSpPr/>
            <p:nvPr/>
          </p:nvSpPr>
          <p:spPr>
            <a:xfrm>
              <a:off x="8552244" y="1868347"/>
              <a:ext cx="471170" cy="174625"/>
            </a:xfrm>
            <a:custGeom>
              <a:avLst/>
              <a:gdLst/>
              <a:ahLst/>
              <a:cxnLst/>
              <a:rect l="l" t="t" r="r" b="b"/>
              <a:pathLst>
                <a:path w="471170" h="174625">
                  <a:moveTo>
                    <a:pt x="470852" y="117716"/>
                  </a:moveTo>
                  <a:lnTo>
                    <a:pt x="0" y="117716"/>
                  </a:lnTo>
                  <a:lnTo>
                    <a:pt x="0" y="174218"/>
                  </a:lnTo>
                  <a:lnTo>
                    <a:pt x="470852" y="174218"/>
                  </a:lnTo>
                  <a:lnTo>
                    <a:pt x="470852" y="117716"/>
                  </a:lnTo>
                  <a:close/>
                </a:path>
                <a:path w="471170" h="174625">
                  <a:moveTo>
                    <a:pt x="470852" y="0"/>
                  </a:moveTo>
                  <a:lnTo>
                    <a:pt x="351561" y="0"/>
                  </a:lnTo>
                  <a:lnTo>
                    <a:pt x="351561" y="59639"/>
                  </a:lnTo>
                  <a:lnTo>
                    <a:pt x="119291" y="59639"/>
                  </a:lnTo>
                  <a:lnTo>
                    <a:pt x="119291" y="0"/>
                  </a:lnTo>
                  <a:lnTo>
                    <a:pt x="0" y="0"/>
                  </a:lnTo>
                  <a:lnTo>
                    <a:pt x="0" y="59639"/>
                  </a:lnTo>
                  <a:lnTo>
                    <a:pt x="0" y="116141"/>
                  </a:lnTo>
                  <a:lnTo>
                    <a:pt x="119291" y="116141"/>
                  </a:lnTo>
                  <a:lnTo>
                    <a:pt x="351561" y="116141"/>
                  </a:lnTo>
                  <a:lnTo>
                    <a:pt x="470852" y="116141"/>
                  </a:lnTo>
                  <a:lnTo>
                    <a:pt x="470852" y="59639"/>
                  </a:lnTo>
                  <a:lnTo>
                    <a:pt x="470852" y="0"/>
                  </a:lnTo>
                  <a:close/>
                </a:path>
              </a:pathLst>
            </a:custGeom>
            <a:solidFill>
              <a:srgbClr val="FFFFFF"/>
            </a:solidFill>
          </p:spPr>
          <p:txBody>
            <a:bodyPr wrap="square" lIns="0" tIns="0" rIns="0" bIns="0" rtlCol="0"/>
            <a:lstStyle/>
            <a:p>
              <a:endParaRPr/>
            </a:p>
          </p:txBody>
        </p:sp>
        <p:sp>
          <p:nvSpPr>
            <p:cNvPr id="21" name="object 28">
              <a:extLst>
                <a:ext uri="{FF2B5EF4-FFF2-40B4-BE49-F238E27FC236}">
                  <a16:creationId xmlns:a16="http://schemas.microsoft.com/office/drawing/2014/main" id="{68567418-812E-4F57-8482-764FB939C58F}"/>
                </a:ext>
              </a:extLst>
            </p:cNvPr>
            <p:cNvSpPr/>
            <p:nvPr/>
          </p:nvSpPr>
          <p:spPr>
            <a:xfrm>
              <a:off x="8319960" y="1518319"/>
              <a:ext cx="1167765" cy="59690"/>
            </a:xfrm>
            <a:custGeom>
              <a:avLst/>
              <a:gdLst/>
              <a:ahLst/>
              <a:cxnLst/>
              <a:rect l="l" t="t" r="r" b="b"/>
              <a:pathLst>
                <a:path w="1167765" h="59690">
                  <a:moveTo>
                    <a:pt x="583857" y="0"/>
                  </a:moveTo>
                  <a:lnTo>
                    <a:pt x="703148" y="0"/>
                  </a:lnTo>
                </a:path>
                <a:path w="1167765" h="59690">
                  <a:moveTo>
                    <a:pt x="232295" y="59646"/>
                  </a:moveTo>
                  <a:lnTo>
                    <a:pt x="703148" y="59646"/>
                  </a:lnTo>
                </a:path>
                <a:path w="1167765" h="59690">
                  <a:moveTo>
                    <a:pt x="0" y="59646"/>
                  </a:moveTo>
                  <a:lnTo>
                    <a:pt x="470877" y="59646"/>
                  </a:lnTo>
                </a:path>
                <a:path w="1167765" h="59690">
                  <a:moveTo>
                    <a:pt x="464566" y="59646"/>
                  </a:moveTo>
                  <a:lnTo>
                    <a:pt x="935443" y="59646"/>
                  </a:lnTo>
                </a:path>
                <a:path w="1167765" h="59690">
                  <a:moveTo>
                    <a:pt x="696861" y="59646"/>
                  </a:moveTo>
                  <a:lnTo>
                    <a:pt x="1167739" y="59646"/>
                  </a:lnTo>
                </a:path>
                <a:path w="1167765" h="59690">
                  <a:moveTo>
                    <a:pt x="816152" y="0"/>
                  </a:moveTo>
                  <a:lnTo>
                    <a:pt x="935443" y="0"/>
                  </a:lnTo>
                </a:path>
                <a:path w="1167765" h="59690">
                  <a:moveTo>
                    <a:pt x="816152" y="0"/>
                  </a:moveTo>
                  <a:lnTo>
                    <a:pt x="1167739" y="0"/>
                  </a:lnTo>
                </a:path>
              </a:pathLst>
            </a:custGeom>
            <a:ln w="3175">
              <a:solidFill>
                <a:srgbClr val="FFFFFF"/>
              </a:solidFill>
            </a:ln>
          </p:spPr>
          <p:txBody>
            <a:bodyPr wrap="square" lIns="0" tIns="0" rIns="0" bIns="0" rtlCol="0"/>
            <a:lstStyle/>
            <a:p>
              <a:endParaRPr/>
            </a:p>
          </p:txBody>
        </p:sp>
        <p:sp>
          <p:nvSpPr>
            <p:cNvPr id="22" name="object 29">
              <a:extLst>
                <a:ext uri="{FF2B5EF4-FFF2-40B4-BE49-F238E27FC236}">
                  <a16:creationId xmlns:a16="http://schemas.microsoft.com/office/drawing/2014/main" id="{7D30333D-B383-42FA-9B39-9A995FD0A0C2}"/>
                </a:ext>
              </a:extLst>
            </p:cNvPr>
            <p:cNvSpPr/>
            <p:nvPr/>
          </p:nvSpPr>
          <p:spPr>
            <a:xfrm>
              <a:off x="9016810" y="1519897"/>
              <a:ext cx="471170" cy="119380"/>
            </a:xfrm>
            <a:custGeom>
              <a:avLst/>
              <a:gdLst/>
              <a:ahLst/>
              <a:cxnLst/>
              <a:rect l="l" t="t" r="r" b="b"/>
              <a:pathLst>
                <a:path w="471170" h="119380">
                  <a:moveTo>
                    <a:pt x="119291" y="0"/>
                  </a:moveTo>
                  <a:lnTo>
                    <a:pt x="0" y="0"/>
                  </a:lnTo>
                  <a:lnTo>
                    <a:pt x="0" y="119278"/>
                  </a:lnTo>
                  <a:lnTo>
                    <a:pt x="119291" y="119278"/>
                  </a:lnTo>
                  <a:lnTo>
                    <a:pt x="119291" y="0"/>
                  </a:lnTo>
                  <a:close/>
                </a:path>
                <a:path w="471170" h="119380">
                  <a:moveTo>
                    <a:pt x="470890" y="0"/>
                  </a:moveTo>
                  <a:lnTo>
                    <a:pt x="351599" y="0"/>
                  </a:lnTo>
                  <a:lnTo>
                    <a:pt x="351599" y="119278"/>
                  </a:lnTo>
                  <a:lnTo>
                    <a:pt x="470890" y="119278"/>
                  </a:lnTo>
                  <a:lnTo>
                    <a:pt x="470890" y="0"/>
                  </a:lnTo>
                  <a:close/>
                </a:path>
              </a:pathLst>
            </a:custGeom>
            <a:solidFill>
              <a:srgbClr val="FFFFFF"/>
            </a:solidFill>
          </p:spPr>
          <p:txBody>
            <a:bodyPr wrap="square" lIns="0" tIns="0" rIns="0" bIns="0" rtlCol="0"/>
            <a:lstStyle/>
            <a:p>
              <a:endParaRPr/>
            </a:p>
          </p:txBody>
        </p:sp>
        <p:sp>
          <p:nvSpPr>
            <p:cNvPr id="23" name="object 30">
              <a:extLst>
                <a:ext uri="{FF2B5EF4-FFF2-40B4-BE49-F238E27FC236}">
                  <a16:creationId xmlns:a16="http://schemas.microsoft.com/office/drawing/2014/main" id="{5B60BBE4-D38F-4986-A6A7-4563A4168871}"/>
                </a:ext>
              </a:extLst>
            </p:cNvPr>
            <p:cNvSpPr/>
            <p:nvPr/>
          </p:nvSpPr>
          <p:spPr>
            <a:xfrm>
              <a:off x="8319960" y="1518319"/>
              <a:ext cx="471170" cy="0"/>
            </a:xfrm>
            <a:custGeom>
              <a:avLst/>
              <a:gdLst/>
              <a:ahLst/>
              <a:cxnLst/>
              <a:rect l="l" t="t" r="r" b="b"/>
              <a:pathLst>
                <a:path w="471170">
                  <a:moveTo>
                    <a:pt x="232295" y="0"/>
                  </a:moveTo>
                  <a:lnTo>
                    <a:pt x="351586" y="0"/>
                  </a:lnTo>
                </a:path>
                <a:path w="471170">
                  <a:moveTo>
                    <a:pt x="0" y="0"/>
                  </a:moveTo>
                  <a:lnTo>
                    <a:pt x="470877" y="0"/>
                  </a:lnTo>
                </a:path>
              </a:pathLst>
            </a:custGeom>
            <a:ln w="3175">
              <a:solidFill>
                <a:srgbClr val="FFFFFF"/>
              </a:solidFill>
            </a:ln>
          </p:spPr>
          <p:txBody>
            <a:bodyPr wrap="square" lIns="0" tIns="0" rIns="0" bIns="0" rtlCol="0"/>
            <a:lstStyle/>
            <a:p>
              <a:endParaRPr/>
            </a:p>
          </p:txBody>
        </p:sp>
        <p:sp>
          <p:nvSpPr>
            <p:cNvPr id="24" name="object 31">
              <a:extLst>
                <a:ext uri="{FF2B5EF4-FFF2-40B4-BE49-F238E27FC236}">
                  <a16:creationId xmlns:a16="http://schemas.microsoft.com/office/drawing/2014/main" id="{330CC95D-9795-4247-A37A-A41755632E84}"/>
                </a:ext>
              </a:extLst>
            </p:cNvPr>
            <p:cNvSpPr/>
            <p:nvPr/>
          </p:nvSpPr>
          <p:spPr>
            <a:xfrm>
              <a:off x="8671547" y="1519897"/>
              <a:ext cx="232410" cy="119380"/>
            </a:xfrm>
            <a:custGeom>
              <a:avLst/>
              <a:gdLst/>
              <a:ahLst/>
              <a:cxnLst/>
              <a:rect l="l" t="t" r="r" b="b"/>
              <a:pathLst>
                <a:path w="232409" h="119380">
                  <a:moveTo>
                    <a:pt x="232270" y="0"/>
                  </a:moveTo>
                  <a:lnTo>
                    <a:pt x="112966" y="0"/>
                  </a:lnTo>
                  <a:lnTo>
                    <a:pt x="0" y="0"/>
                  </a:lnTo>
                  <a:lnTo>
                    <a:pt x="0" y="119278"/>
                  </a:lnTo>
                  <a:lnTo>
                    <a:pt x="112966" y="119278"/>
                  </a:lnTo>
                  <a:lnTo>
                    <a:pt x="232270" y="119278"/>
                  </a:lnTo>
                  <a:lnTo>
                    <a:pt x="232270" y="0"/>
                  </a:lnTo>
                  <a:close/>
                </a:path>
              </a:pathLst>
            </a:custGeom>
            <a:solidFill>
              <a:srgbClr val="FFFFFF"/>
            </a:solidFill>
          </p:spPr>
          <p:txBody>
            <a:bodyPr wrap="square" lIns="0" tIns="0" rIns="0" bIns="0" rtlCol="0"/>
            <a:lstStyle/>
            <a:p>
              <a:endParaRPr/>
            </a:p>
          </p:txBody>
        </p:sp>
        <p:sp>
          <p:nvSpPr>
            <p:cNvPr id="25" name="object 32">
              <a:extLst>
                <a:ext uri="{FF2B5EF4-FFF2-40B4-BE49-F238E27FC236}">
                  <a16:creationId xmlns:a16="http://schemas.microsoft.com/office/drawing/2014/main" id="{9D7CA9AB-03A5-4B7F-AD3D-90552ACA1640}"/>
                </a:ext>
              </a:extLst>
            </p:cNvPr>
            <p:cNvSpPr/>
            <p:nvPr/>
          </p:nvSpPr>
          <p:spPr>
            <a:xfrm>
              <a:off x="8671547" y="1519897"/>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73C167"/>
            </a:solidFill>
          </p:spPr>
          <p:txBody>
            <a:bodyPr wrap="square" lIns="0" tIns="0" rIns="0" bIns="0" rtlCol="0"/>
            <a:lstStyle/>
            <a:p>
              <a:endParaRPr/>
            </a:p>
          </p:txBody>
        </p:sp>
        <p:sp>
          <p:nvSpPr>
            <p:cNvPr id="26" name="object 33">
              <a:extLst>
                <a:ext uri="{FF2B5EF4-FFF2-40B4-BE49-F238E27FC236}">
                  <a16:creationId xmlns:a16="http://schemas.microsoft.com/office/drawing/2014/main" id="{96A3719F-8559-42B3-A9BD-8BEC1B89FD6A}"/>
                </a:ext>
              </a:extLst>
            </p:cNvPr>
            <p:cNvSpPr/>
            <p:nvPr/>
          </p:nvSpPr>
          <p:spPr>
            <a:xfrm>
              <a:off x="8439251"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3B649"/>
            </a:solidFill>
          </p:spPr>
          <p:txBody>
            <a:bodyPr wrap="square" lIns="0" tIns="0" rIns="0" bIns="0" rtlCol="0"/>
            <a:lstStyle/>
            <a:p>
              <a:endParaRPr/>
            </a:p>
          </p:txBody>
        </p:sp>
        <p:sp>
          <p:nvSpPr>
            <p:cNvPr id="27" name="object 34">
              <a:extLst>
                <a:ext uri="{FF2B5EF4-FFF2-40B4-BE49-F238E27FC236}">
                  <a16:creationId xmlns:a16="http://schemas.microsoft.com/office/drawing/2014/main" id="{C6464BB1-08A4-4B1A-BB61-4227D59FA1A2}"/>
                </a:ext>
              </a:extLst>
            </p:cNvPr>
            <p:cNvSpPr/>
            <p:nvPr/>
          </p:nvSpPr>
          <p:spPr>
            <a:xfrm>
              <a:off x="8903817"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95CE8B"/>
            </a:solidFill>
          </p:spPr>
          <p:txBody>
            <a:bodyPr wrap="square" lIns="0" tIns="0" rIns="0" bIns="0" rtlCol="0"/>
            <a:lstStyle/>
            <a:p>
              <a:endParaRPr/>
            </a:p>
          </p:txBody>
        </p:sp>
        <p:sp>
          <p:nvSpPr>
            <p:cNvPr id="28" name="object 35">
              <a:extLst>
                <a:ext uri="{FF2B5EF4-FFF2-40B4-BE49-F238E27FC236}">
                  <a16:creationId xmlns:a16="http://schemas.microsoft.com/office/drawing/2014/main" id="{061AF23E-1FD7-4738-8A9A-9F23536C5672}"/>
                </a:ext>
              </a:extLst>
            </p:cNvPr>
            <p:cNvSpPr/>
            <p:nvPr/>
          </p:nvSpPr>
          <p:spPr>
            <a:xfrm>
              <a:off x="9136113"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B8DDAE"/>
            </a:solidFill>
          </p:spPr>
          <p:txBody>
            <a:bodyPr wrap="square" lIns="0" tIns="0" rIns="0" bIns="0" rtlCol="0"/>
            <a:lstStyle/>
            <a:p>
              <a:endParaRPr/>
            </a:p>
          </p:txBody>
        </p:sp>
        <p:sp>
          <p:nvSpPr>
            <p:cNvPr id="29" name="object 36">
              <a:extLst>
                <a:ext uri="{FF2B5EF4-FFF2-40B4-BE49-F238E27FC236}">
                  <a16:creationId xmlns:a16="http://schemas.microsoft.com/office/drawing/2014/main" id="{ACF843C1-DCB6-44F7-9226-E9DB738E92F2}"/>
                </a:ext>
              </a:extLst>
            </p:cNvPr>
            <p:cNvSpPr/>
            <p:nvPr/>
          </p:nvSpPr>
          <p:spPr>
            <a:xfrm>
              <a:off x="9136116"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26C8F"/>
            </a:solidFill>
          </p:spPr>
          <p:txBody>
            <a:bodyPr wrap="square" lIns="0" tIns="0" rIns="0" bIns="0" rtlCol="0"/>
            <a:lstStyle/>
            <a:p>
              <a:endParaRPr/>
            </a:p>
          </p:txBody>
        </p:sp>
        <p:sp>
          <p:nvSpPr>
            <p:cNvPr id="30" name="object 37">
              <a:extLst>
                <a:ext uri="{FF2B5EF4-FFF2-40B4-BE49-F238E27FC236}">
                  <a16:creationId xmlns:a16="http://schemas.microsoft.com/office/drawing/2014/main" id="{06955FF3-368F-4E46-9136-0C8222DD3F7E}"/>
                </a:ext>
              </a:extLst>
            </p:cNvPr>
            <p:cNvSpPr/>
            <p:nvPr/>
          </p:nvSpPr>
          <p:spPr>
            <a:xfrm>
              <a:off x="9368408" y="1752193"/>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00577E"/>
            </a:solidFill>
          </p:spPr>
          <p:txBody>
            <a:bodyPr wrap="square" lIns="0" tIns="0" rIns="0" bIns="0" rtlCol="0"/>
            <a:lstStyle/>
            <a:p>
              <a:endParaRPr/>
            </a:p>
          </p:txBody>
        </p:sp>
        <p:sp>
          <p:nvSpPr>
            <p:cNvPr id="31" name="object 38">
              <a:extLst>
                <a:ext uri="{FF2B5EF4-FFF2-40B4-BE49-F238E27FC236}">
                  <a16:creationId xmlns:a16="http://schemas.microsoft.com/office/drawing/2014/main" id="{A5FC8199-8B56-4483-9745-1A2139C939C4}"/>
                </a:ext>
              </a:extLst>
            </p:cNvPr>
            <p:cNvSpPr/>
            <p:nvPr/>
          </p:nvSpPr>
          <p:spPr>
            <a:xfrm>
              <a:off x="8903817"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6B85A3"/>
            </a:solidFill>
          </p:spPr>
          <p:txBody>
            <a:bodyPr wrap="square" lIns="0" tIns="0" rIns="0" bIns="0" rtlCol="0"/>
            <a:lstStyle/>
            <a:p>
              <a:endParaRPr/>
            </a:p>
          </p:txBody>
        </p:sp>
        <p:sp>
          <p:nvSpPr>
            <p:cNvPr id="32" name="object 39">
              <a:extLst>
                <a:ext uri="{FF2B5EF4-FFF2-40B4-BE49-F238E27FC236}">
                  <a16:creationId xmlns:a16="http://schemas.microsoft.com/office/drawing/2014/main" id="{31BDD464-349C-456C-9B24-6854EE27DDB1}"/>
                </a:ext>
              </a:extLst>
            </p:cNvPr>
            <p:cNvSpPr/>
            <p:nvPr/>
          </p:nvSpPr>
          <p:spPr>
            <a:xfrm>
              <a:off x="8671543" y="1752192"/>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95A5BC"/>
            </a:solidFill>
          </p:spPr>
          <p:txBody>
            <a:bodyPr wrap="square" lIns="0" tIns="0" rIns="0" bIns="0" rtlCol="0"/>
            <a:lstStyle/>
            <a:p>
              <a:endParaRPr/>
            </a:p>
          </p:txBody>
        </p:sp>
        <p:sp>
          <p:nvSpPr>
            <p:cNvPr id="33" name="object 40">
              <a:extLst>
                <a:ext uri="{FF2B5EF4-FFF2-40B4-BE49-F238E27FC236}">
                  <a16:creationId xmlns:a16="http://schemas.microsoft.com/office/drawing/2014/main" id="{B9CC1F99-4481-4788-81B3-34A43FB391C9}"/>
                </a:ext>
              </a:extLst>
            </p:cNvPr>
            <p:cNvSpPr/>
            <p:nvPr/>
          </p:nvSpPr>
          <p:spPr>
            <a:xfrm>
              <a:off x="9136113" y="1345663"/>
              <a:ext cx="351790" cy="0"/>
            </a:xfrm>
            <a:custGeom>
              <a:avLst/>
              <a:gdLst/>
              <a:ahLst/>
              <a:cxnLst/>
              <a:rect l="l" t="t" r="r" b="b"/>
              <a:pathLst>
                <a:path w="351790">
                  <a:moveTo>
                    <a:pt x="0" y="0"/>
                  </a:moveTo>
                  <a:lnTo>
                    <a:pt x="351586" y="0"/>
                  </a:lnTo>
                </a:path>
              </a:pathLst>
            </a:custGeom>
            <a:ln w="116147">
              <a:solidFill>
                <a:srgbClr val="FFFFFF"/>
              </a:solidFill>
            </a:ln>
          </p:spPr>
          <p:txBody>
            <a:bodyPr wrap="square" lIns="0" tIns="0" rIns="0" bIns="0" rtlCol="0"/>
            <a:lstStyle/>
            <a:p>
              <a:endParaRPr/>
            </a:p>
          </p:txBody>
        </p:sp>
        <p:sp>
          <p:nvSpPr>
            <p:cNvPr id="34" name="object 41">
              <a:extLst>
                <a:ext uri="{FF2B5EF4-FFF2-40B4-BE49-F238E27FC236}">
                  <a16:creationId xmlns:a16="http://schemas.microsoft.com/office/drawing/2014/main" id="{2BA8A7B1-2781-425A-A02B-A7A0CD6D689C}"/>
                </a:ext>
              </a:extLst>
            </p:cNvPr>
            <p:cNvSpPr/>
            <p:nvPr/>
          </p:nvSpPr>
          <p:spPr>
            <a:xfrm>
              <a:off x="9016810" y="1227949"/>
              <a:ext cx="471170" cy="118110"/>
            </a:xfrm>
            <a:custGeom>
              <a:avLst/>
              <a:gdLst/>
              <a:ahLst/>
              <a:cxnLst/>
              <a:rect l="l" t="t" r="r" b="b"/>
              <a:pathLst>
                <a:path w="471170" h="118109">
                  <a:moveTo>
                    <a:pt x="470890" y="0"/>
                  </a:moveTo>
                  <a:lnTo>
                    <a:pt x="0" y="0"/>
                  </a:lnTo>
                  <a:lnTo>
                    <a:pt x="0" y="29819"/>
                  </a:lnTo>
                  <a:lnTo>
                    <a:pt x="0" y="59651"/>
                  </a:lnTo>
                  <a:lnTo>
                    <a:pt x="0" y="87896"/>
                  </a:lnTo>
                  <a:lnTo>
                    <a:pt x="0" y="117716"/>
                  </a:lnTo>
                  <a:lnTo>
                    <a:pt x="470890" y="117716"/>
                  </a:lnTo>
                  <a:lnTo>
                    <a:pt x="470890" y="87896"/>
                  </a:lnTo>
                  <a:lnTo>
                    <a:pt x="470890" y="59651"/>
                  </a:lnTo>
                  <a:lnTo>
                    <a:pt x="470890" y="29819"/>
                  </a:lnTo>
                  <a:lnTo>
                    <a:pt x="470890" y="0"/>
                  </a:lnTo>
                  <a:close/>
                </a:path>
              </a:pathLst>
            </a:custGeom>
            <a:solidFill>
              <a:srgbClr val="FFFFFF"/>
            </a:solidFill>
          </p:spPr>
          <p:txBody>
            <a:bodyPr wrap="square" lIns="0" tIns="0" rIns="0" bIns="0" rtlCol="0"/>
            <a:lstStyle/>
            <a:p>
              <a:endParaRPr/>
            </a:p>
          </p:txBody>
        </p:sp>
        <p:sp>
          <p:nvSpPr>
            <p:cNvPr id="35" name="object 42">
              <a:extLst>
                <a:ext uri="{FF2B5EF4-FFF2-40B4-BE49-F238E27FC236}">
                  <a16:creationId xmlns:a16="http://schemas.microsoft.com/office/drawing/2014/main" id="{D6365E3B-64CF-48A3-86C4-39633B0517E1}"/>
                </a:ext>
              </a:extLst>
            </p:cNvPr>
            <p:cNvSpPr/>
            <p:nvPr/>
          </p:nvSpPr>
          <p:spPr>
            <a:xfrm>
              <a:off x="9136113" y="1347235"/>
              <a:ext cx="351790" cy="0"/>
            </a:xfrm>
            <a:custGeom>
              <a:avLst/>
              <a:gdLst/>
              <a:ahLst/>
              <a:cxnLst/>
              <a:rect l="l" t="t" r="r" b="b"/>
              <a:pathLst>
                <a:path w="351790">
                  <a:moveTo>
                    <a:pt x="0" y="0"/>
                  </a:moveTo>
                  <a:lnTo>
                    <a:pt x="351586" y="0"/>
                  </a:lnTo>
                </a:path>
              </a:pathLst>
            </a:custGeom>
            <a:ln w="119291">
              <a:solidFill>
                <a:srgbClr val="FFFFFF"/>
              </a:solidFill>
            </a:ln>
          </p:spPr>
          <p:txBody>
            <a:bodyPr wrap="square" lIns="0" tIns="0" rIns="0" bIns="0" rtlCol="0"/>
            <a:lstStyle/>
            <a:p>
              <a:endParaRPr/>
            </a:p>
          </p:txBody>
        </p:sp>
        <p:sp>
          <p:nvSpPr>
            <p:cNvPr id="36" name="object 43">
              <a:extLst>
                <a:ext uri="{FF2B5EF4-FFF2-40B4-BE49-F238E27FC236}">
                  <a16:creationId xmlns:a16="http://schemas.microsoft.com/office/drawing/2014/main" id="{88D58303-AF24-4463-A502-385BCCEEAB97}"/>
                </a:ext>
              </a:extLst>
            </p:cNvPr>
            <p:cNvSpPr/>
            <p:nvPr/>
          </p:nvSpPr>
          <p:spPr>
            <a:xfrm>
              <a:off x="9136113" y="1345663"/>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37" name="object 44">
              <a:extLst>
                <a:ext uri="{FF2B5EF4-FFF2-40B4-BE49-F238E27FC236}">
                  <a16:creationId xmlns:a16="http://schemas.microsoft.com/office/drawing/2014/main" id="{086A8BEB-67CD-46F7-8BBA-616F61728267}"/>
                </a:ext>
              </a:extLst>
            </p:cNvPr>
            <p:cNvSpPr/>
            <p:nvPr/>
          </p:nvSpPr>
          <p:spPr>
            <a:xfrm>
              <a:off x="8784526" y="1227950"/>
              <a:ext cx="471170" cy="59690"/>
            </a:xfrm>
            <a:custGeom>
              <a:avLst/>
              <a:gdLst/>
              <a:ahLst/>
              <a:cxnLst/>
              <a:rect l="l" t="t" r="r" b="b"/>
              <a:pathLst>
                <a:path w="471170" h="59690">
                  <a:moveTo>
                    <a:pt x="0" y="59639"/>
                  </a:moveTo>
                  <a:lnTo>
                    <a:pt x="470877" y="59639"/>
                  </a:lnTo>
                  <a:lnTo>
                    <a:pt x="470877" y="0"/>
                  </a:lnTo>
                  <a:lnTo>
                    <a:pt x="0" y="0"/>
                  </a:lnTo>
                  <a:lnTo>
                    <a:pt x="0" y="59639"/>
                  </a:lnTo>
                  <a:close/>
                </a:path>
              </a:pathLst>
            </a:custGeom>
            <a:solidFill>
              <a:srgbClr val="FFFFFF"/>
            </a:solidFill>
          </p:spPr>
          <p:txBody>
            <a:bodyPr wrap="square" lIns="0" tIns="0" rIns="0" bIns="0" rtlCol="0"/>
            <a:lstStyle/>
            <a:p>
              <a:endParaRPr/>
            </a:p>
          </p:txBody>
        </p:sp>
        <p:sp>
          <p:nvSpPr>
            <p:cNvPr id="38" name="object 45">
              <a:extLst>
                <a:ext uri="{FF2B5EF4-FFF2-40B4-BE49-F238E27FC236}">
                  <a16:creationId xmlns:a16="http://schemas.microsoft.com/office/drawing/2014/main" id="{6D8A91B7-38B3-4392-A4CC-33A16971F3B8}"/>
                </a:ext>
              </a:extLst>
            </p:cNvPr>
            <p:cNvSpPr/>
            <p:nvPr/>
          </p:nvSpPr>
          <p:spPr>
            <a:xfrm>
              <a:off x="8903817" y="1316626"/>
              <a:ext cx="351790" cy="0"/>
            </a:xfrm>
            <a:custGeom>
              <a:avLst/>
              <a:gdLst/>
              <a:ahLst/>
              <a:cxnLst/>
              <a:rect l="l" t="t" r="r" b="b"/>
              <a:pathLst>
                <a:path w="351790">
                  <a:moveTo>
                    <a:pt x="0" y="0"/>
                  </a:moveTo>
                  <a:lnTo>
                    <a:pt x="351586" y="0"/>
                  </a:lnTo>
                </a:path>
              </a:pathLst>
            </a:custGeom>
            <a:ln w="58073">
              <a:solidFill>
                <a:srgbClr val="FFFFFF"/>
              </a:solidFill>
            </a:ln>
          </p:spPr>
          <p:txBody>
            <a:bodyPr wrap="square" lIns="0" tIns="0" rIns="0" bIns="0" rtlCol="0"/>
            <a:lstStyle/>
            <a:p>
              <a:endParaRPr/>
            </a:p>
          </p:txBody>
        </p:sp>
        <p:sp>
          <p:nvSpPr>
            <p:cNvPr id="39" name="object 46">
              <a:extLst>
                <a:ext uri="{FF2B5EF4-FFF2-40B4-BE49-F238E27FC236}">
                  <a16:creationId xmlns:a16="http://schemas.microsoft.com/office/drawing/2014/main" id="{95FF48C9-22D6-4052-97C2-38ABA44971D3}"/>
                </a:ext>
              </a:extLst>
            </p:cNvPr>
            <p:cNvSpPr/>
            <p:nvPr/>
          </p:nvSpPr>
          <p:spPr>
            <a:xfrm>
              <a:off x="8784514" y="1258556"/>
              <a:ext cx="471170" cy="57785"/>
            </a:xfrm>
            <a:custGeom>
              <a:avLst/>
              <a:gdLst/>
              <a:ahLst/>
              <a:cxnLst/>
              <a:rect l="l" t="t" r="r" b="b"/>
              <a:pathLst>
                <a:path w="471170" h="57784">
                  <a:moveTo>
                    <a:pt x="470890" y="29032"/>
                  </a:moveTo>
                  <a:lnTo>
                    <a:pt x="0" y="29032"/>
                  </a:lnTo>
                  <a:lnTo>
                    <a:pt x="0" y="57289"/>
                  </a:lnTo>
                  <a:lnTo>
                    <a:pt x="470890" y="57289"/>
                  </a:lnTo>
                  <a:lnTo>
                    <a:pt x="470890" y="29032"/>
                  </a:lnTo>
                  <a:close/>
                </a:path>
                <a:path w="471170" h="57784">
                  <a:moveTo>
                    <a:pt x="470890" y="0"/>
                  </a:moveTo>
                  <a:lnTo>
                    <a:pt x="0" y="0"/>
                  </a:lnTo>
                  <a:lnTo>
                    <a:pt x="0" y="28257"/>
                  </a:lnTo>
                  <a:lnTo>
                    <a:pt x="470890" y="28257"/>
                  </a:lnTo>
                  <a:lnTo>
                    <a:pt x="470890" y="0"/>
                  </a:lnTo>
                  <a:close/>
                </a:path>
              </a:pathLst>
            </a:custGeom>
            <a:solidFill>
              <a:srgbClr val="FFFFFF"/>
            </a:solidFill>
          </p:spPr>
          <p:txBody>
            <a:bodyPr wrap="square" lIns="0" tIns="0" rIns="0" bIns="0" rtlCol="0"/>
            <a:lstStyle/>
            <a:p>
              <a:endParaRPr/>
            </a:p>
          </p:txBody>
        </p:sp>
        <p:sp>
          <p:nvSpPr>
            <p:cNvPr id="40" name="object 47">
              <a:extLst>
                <a:ext uri="{FF2B5EF4-FFF2-40B4-BE49-F238E27FC236}">
                  <a16:creationId xmlns:a16="http://schemas.microsoft.com/office/drawing/2014/main" id="{DDBE20C6-FA92-405C-ABA1-9C063556DEA2}"/>
                </a:ext>
              </a:extLst>
            </p:cNvPr>
            <p:cNvSpPr/>
            <p:nvPr/>
          </p:nvSpPr>
          <p:spPr>
            <a:xfrm>
              <a:off x="8552256" y="1345663"/>
              <a:ext cx="471170" cy="0"/>
            </a:xfrm>
            <a:custGeom>
              <a:avLst/>
              <a:gdLst/>
              <a:ahLst/>
              <a:cxnLst/>
              <a:rect l="l" t="t" r="r" b="b"/>
              <a:pathLst>
                <a:path w="471170">
                  <a:moveTo>
                    <a:pt x="351561" y="0"/>
                  </a:moveTo>
                  <a:lnTo>
                    <a:pt x="470852" y="0"/>
                  </a:lnTo>
                </a:path>
                <a:path w="471170">
                  <a:moveTo>
                    <a:pt x="0" y="0"/>
                  </a:moveTo>
                  <a:lnTo>
                    <a:pt x="119291" y="0"/>
                  </a:lnTo>
                </a:path>
              </a:pathLst>
            </a:custGeom>
            <a:ln w="116147">
              <a:solidFill>
                <a:srgbClr val="FFFFFF"/>
              </a:solidFill>
            </a:ln>
          </p:spPr>
          <p:txBody>
            <a:bodyPr wrap="square" lIns="0" tIns="0" rIns="0" bIns="0" rtlCol="0"/>
            <a:lstStyle/>
            <a:p>
              <a:endParaRPr/>
            </a:p>
          </p:txBody>
        </p:sp>
        <p:sp>
          <p:nvSpPr>
            <p:cNvPr id="41" name="object 48">
              <a:extLst>
                <a:ext uri="{FF2B5EF4-FFF2-40B4-BE49-F238E27FC236}">
                  <a16:creationId xmlns:a16="http://schemas.microsoft.com/office/drawing/2014/main" id="{CE59642A-7A3F-489A-AA4B-E3BF54E5D2B8}"/>
                </a:ext>
              </a:extLst>
            </p:cNvPr>
            <p:cNvSpPr/>
            <p:nvPr/>
          </p:nvSpPr>
          <p:spPr>
            <a:xfrm>
              <a:off x="8552256" y="1229524"/>
              <a:ext cx="471170" cy="114935"/>
            </a:xfrm>
            <a:custGeom>
              <a:avLst/>
              <a:gdLst/>
              <a:ahLst/>
              <a:cxnLst/>
              <a:rect l="l" t="t" r="r" b="b"/>
              <a:pathLst>
                <a:path w="471170" h="114934">
                  <a:moveTo>
                    <a:pt x="470852" y="58077"/>
                  </a:moveTo>
                  <a:lnTo>
                    <a:pt x="0" y="58077"/>
                  </a:lnTo>
                  <a:lnTo>
                    <a:pt x="0" y="114579"/>
                  </a:lnTo>
                  <a:lnTo>
                    <a:pt x="470852" y="114579"/>
                  </a:lnTo>
                  <a:lnTo>
                    <a:pt x="470852" y="58077"/>
                  </a:lnTo>
                  <a:close/>
                </a:path>
                <a:path w="471170" h="114934">
                  <a:moveTo>
                    <a:pt x="470852" y="0"/>
                  </a:moveTo>
                  <a:lnTo>
                    <a:pt x="0" y="0"/>
                  </a:lnTo>
                  <a:lnTo>
                    <a:pt x="0" y="56502"/>
                  </a:lnTo>
                  <a:lnTo>
                    <a:pt x="470852" y="56502"/>
                  </a:lnTo>
                  <a:lnTo>
                    <a:pt x="470852" y="0"/>
                  </a:lnTo>
                  <a:close/>
                </a:path>
              </a:pathLst>
            </a:custGeom>
            <a:solidFill>
              <a:srgbClr val="FFFFFF"/>
            </a:solidFill>
          </p:spPr>
          <p:txBody>
            <a:bodyPr wrap="square" lIns="0" tIns="0" rIns="0" bIns="0" rtlCol="0"/>
            <a:lstStyle/>
            <a:p>
              <a:endParaRPr/>
            </a:p>
          </p:txBody>
        </p:sp>
        <p:sp>
          <p:nvSpPr>
            <p:cNvPr id="42" name="object 49">
              <a:extLst>
                <a:ext uri="{FF2B5EF4-FFF2-40B4-BE49-F238E27FC236}">
                  <a16:creationId xmlns:a16="http://schemas.microsoft.com/office/drawing/2014/main" id="{F6207CBA-DCC1-48EE-AFA2-847AC654C465}"/>
                </a:ext>
              </a:extLst>
            </p:cNvPr>
            <p:cNvSpPr/>
            <p:nvPr/>
          </p:nvSpPr>
          <p:spPr>
            <a:xfrm>
              <a:off x="9136113"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DB6F3D"/>
            </a:solidFill>
          </p:spPr>
          <p:txBody>
            <a:bodyPr wrap="square" lIns="0" tIns="0" rIns="0" bIns="0" rtlCol="0"/>
            <a:lstStyle/>
            <a:p>
              <a:endParaRPr/>
            </a:p>
          </p:txBody>
        </p:sp>
        <p:sp>
          <p:nvSpPr>
            <p:cNvPr id="43" name="object 50">
              <a:extLst>
                <a:ext uri="{FF2B5EF4-FFF2-40B4-BE49-F238E27FC236}">
                  <a16:creationId xmlns:a16="http://schemas.microsoft.com/office/drawing/2014/main" id="{F4623FF6-AC66-4295-8295-79AD43B6CD22}"/>
                </a:ext>
              </a:extLst>
            </p:cNvPr>
            <p:cNvSpPr/>
            <p:nvPr/>
          </p:nvSpPr>
          <p:spPr>
            <a:xfrm>
              <a:off x="9016822" y="995654"/>
              <a:ext cx="471170" cy="175895"/>
            </a:xfrm>
            <a:custGeom>
              <a:avLst/>
              <a:gdLst/>
              <a:ahLst/>
              <a:cxnLst/>
              <a:rect l="l" t="t" r="r" b="b"/>
              <a:pathLst>
                <a:path w="471170" h="175894">
                  <a:moveTo>
                    <a:pt x="470877" y="0"/>
                  </a:moveTo>
                  <a:lnTo>
                    <a:pt x="0" y="0"/>
                  </a:lnTo>
                  <a:lnTo>
                    <a:pt x="0" y="59639"/>
                  </a:lnTo>
                  <a:lnTo>
                    <a:pt x="0" y="116141"/>
                  </a:lnTo>
                  <a:lnTo>
                    <a:pt x="0" y="175793"/>
                  </a:lnTo>
                  <a:lnTo>
                    <a:pt x="470877" y="175793"/>
                  </a:lnTo>
                  <a:lnTo>
                    <a:pt x="470877" y="116141"/>
                  </a:lnTo>
                  <a:lnTo>
                    <a:pt x="470877" y="59639"/>
                  </a:lnTo>
                  <a:lnTo>
                    <a:pt x="470877" y="0"/>
                  </a:lnTo>
                  <a:close/>
                </a:path>
              </a:pathLst>
            </a:custGeom>
            <a:solidFill>
              <a:srgbClr val="FFFFFF"/>
            </a:solidFill>
          </p:spPr>
          <p:txBody>
            <a:bodyPr wrap="square" lIns="0" tIns="0" rIns="0" bIns="0" rtlCol="0"/>
            <a:lstStyle/>
            <a:p>
              <a:endParaRPr/>
            </a:p>
          </p:txBody>
        </p:sp>
        <p:sp>
          <p:nvSpPr>
            <p:cNvPr id="44" name="object 51">
              <a:extLst>
                <a:ext uri="{FF2B5EF4-FFF2-40B4-BE49-F238E27FC236}">
                  <a16:creationId xmlns:a16="http://schemas.microsoft.com/office/drawing/2014/main" id="{9E0EAE30-C200-4741-BC8A-27C082BFADCF}"/>
                </a:ext>
              </a:extLst>
            </p:cNvPr>
            <p:cNvSpPr/>
            <p:nvPr/>
          </p:nvSpPr>
          <p:spPr>
            <a:xfrm>
              <a:off x="9136113" y="1055293"/>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CF470A"/>
            </a:solidFill>
          </p:spPr>
          <p:txBody>
            <a:bodyPr wrap="square" lIns="0" tIns="0" rIns="0" bIns="0" rtlCol="0"/>
            <a:lstStyle/>
            <a:p>
              <a:endParaRPr/>
            </a:p>
          </p:txBody>
        </p:sp>
        <p:sp>
          <p:nvSpPr>
            <p:cNvPr id="45" name="object 52">
              <a:extLst>
                <a:ext uri="{FF2B5EF4-FFF2-40B4-BE49-F238E27FC236}">
                  <a16:creationId xmlns:a16="http://schemas.microsoft.com/office/drawing/2014/main" id="{8F3BD3AE-B993-4985-A518-EEADD89863A8}"/>
                </a:ext>
              </a:extLst>
            </p:cNvPr>
            <p:cNvSpPr/>
            <p:nvPr/>
          </p:nvSpPr>
          <p:spPr>
            <a:xfrm>
              <a:off x="8903817"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E48E64"/>
            </a:solidFill>
          </p:spPr>
          <p:txBody>
            <a:bodyPr wrap="square" lIns="0" tIns="0" rIns="0" bIns="0" rtlCol="0"/>
            <a:lstStyle/>
            <a:p>
              <a:endParaRPr/>
            </a:p>
          </p:txBody>
        </p:sp>
        <p:sp>
          <p:nvSpPr>
            <p:cNvPr id="46" name="object 53">
              <a:extLst>
                <a:ext uri="{FF2B5EF4-FFF2-40B4-BE49-F238E27FC236}">
                  <a16:creationId xmlns:a16="http://schemas.microsoft.com/office/drawing/2014/main" id="{B80A7835-4708-410F-A3C2-11C401216217}"/>
                </a:ext>
              </a:extLst>
            </p:cNvPr>
            <p:cNvSpPr/>
            <p:nvPr/>
          </p:nvSpPr>
          <p:spPr>
            <a:xfrm>
              <a:off x="8671547" y="1287589"/>
              <a:ext cx="232410" cy="232410"/>
            </a:xfrm>
            <a:custGeom>
              <a:avLst/>
              <a:gdLst/>
              <a:ahLst/>
              <a:cxnLst/>
              <a:rect l="l" t="t" r="r" b="b"/>
              <a:pathLst>
                <a:path w="232409" h="232409">
                  <a:moveTo>
                    <a:pt x="232270" y="0"/>
                  </a:moveTo>
                  <a:lnTo>
                    <a:pt x="0" y="0"/>
                  </a:lnTo>
                  <a:lnTo>
                    <a:pt x="0" y="232295"/>
                  </a:lnTo>
                  <a:lnTo>
                    <a:pt x="232270" y="232295"/>
                  </a:lnTo>
                  <a:lnTo>
                    <a:pt x="232270" y="0"/>
                  </a:lnTo>
                  <a:close/>
                </a:path>
              </a:pathLst>
            </a:custGeom>
            <a:solidFill>
              <a:srgbClr val="EBAE8D"/>
            </a:solidFill>
          </p:spPr>
          <p:txBody>
            <a:bodyPr wrap="square" lIns="0" tIns="0" rIns="0" bIns="0" rtlCol="0"/>
            <a:lstStyle/>
            <a:p>
              <a:endParaRPr/>
            </a:p>
          </p:txBody>
        </p:sp>
        <p:sp>
          <p:nvSpPr>
            <p:cNvPr id="47" name="object 54">
              <a:extLst>
                <a:ext uri="{FF2B5EF4-FFF2-40B4-BE49-F238E27FC236}">
                  <a16:creationId xmlns:a16="http://schemas.microsoft.com/office/drawing/2014/main" id="{AC49DDC9-29C8-4631-B241-28AE805C8B4E}"/>
                </a:ext>
              </a:extLst>
            </p:cNvPr>
            <p:cNvSpPr/>
            <p:nvPr/>
          </p:nvSpPr>
          <p:spPr>
            <a:xfrm>
              <a:off x="413999" y="1753779"/>
              <a:ext cx="9936480" cy="350520"/>
            </a:xfrm>
            <a:custGeom>
              <a:avLst/>
              <a:gdLst/>
              <a:ahLst/>
              <a:cxnLst/>
              <a:rect l="l" t="t" r="r" b="b"/>
              <a:pathLst>
                <a:path w="9936480" h="350519">
                  <a:moveTo>
                    <a:pt x="0" y="0"/>
                  </a:moveTo>
                  <a:lnTo>
                    <a:pt x="7905953" y="0"/>
                  </a:lnTo>
                  <a:lnTo>
                    <a:pt x="7905953" y="125425"/>
                  </a:lnTo>
                  <a:lnTo>
                    <a:pt x="8136001" y="125425"/>
                  </a:lnTo>
                  <a:lnTo>
                    <a:pt x="8136001" y="349999"/>
                  </a:lnTo>
                  <a:lnTo>
                    <a:pt x="9306001" y="349999"/>
                  </a:lnTo>
                  <a:lnTo>
                    <a:pt x="9306001" y="0"/>
                  </a:lnTo>
                  <a:lnTo>
                    <a:pt x="9935997" y="0"/>
                  </a:lnTo>
                </a:path>
              </a:pathLst>
            </a:custGeom>
            <a:ln w="12700">
              <a:solidFill>
                <a:srgbClr val="CF470A"/>
              </a:solidFill>
            </a:ln>
          </p:spPr>
          <p:txBody>
            <a:bodyPr wrap="square" lIns="0" tIns="0" rIns="0" bIns="0" rtlCol="0"/>
            <a:lstStyle/>
            <a:p>
              <a:endParaRPr/>
            </a:p>
          </p:txBody>
        </p:sp>
        <p:sp>
          <p:nvSpPr>
            <p:cNvPr id="48" name="object 55">
              <a:extLst>
                <a:ext uri="{FF2B5EF4-FFF2-40B4-BE49-F238E27FC236}">
                  <a16:creationId xmlns:a16="http://schemas.microsoft.com/office/drawing/2014/main" id="{50613C32-4E7F-415C-9134-221CA3618A0B}"/>
                </a:ext>
              </a:extLst>
            </p:cNvPr>
            <p:cNvSpPr/>
            <p:nvPr/>
          </p:nvSpPr>
          <p:spPr>
            <a:xfrm>
              <a:off x="5255983" y="1447723"/>
              <a:ext cx="279400" cy="78740"/>
            </a:xfrm>
            <a:custGeom>
              <a:avLst/>
              <a:gdLst/>
              <a:ahLst/>
              <a:cxnLst/>
              <a:rect l="l" t="t" r="r" b="b"/>
              <a:pathLst>
                <a:path w="279400" h="78740">
                  <a:moveTo>
                    <a:pt x="12458" y="685"/>
                  </a:moveTo>
                  <a:lnTo>
                    <a:pt x="11887" y="0"/>
                  </a:lnTo>
                  <a:lnTo>
                    <a:pt x="571" y="0"/>
                  </a:lnTo>
                  <a:lnTo>
                    <a:pt x="0" y="685"/>
                  </a:lnTo>
                  <a:lnTo>
                    <a:pt x="0" y="77711"/>
                  </a:lnTo>
                  <a:lnTo>
                    <a:pt x="571" y="78282"/>
                  </a:lnTo>
                  <a:lnTo>
                    <a:pt x="11887" y="78282"/>
                  </a:lnTo>
                  <a:lnTo>
                    <a:pt x="12458" y="77711"/>
                  </a:lnTo>
                  <a:lnTo>
                    <a:pt x="12458" y="77025"/>
                  </a:lnTo>
                  <a:lnTo>
                    <a:pt x="12458" y="685"/>
                  </a:lnTo>
                  <a:close/>
                </a:path>
                <a:path w="279400" h="78740">
                  <a:moveTo>
                    <a:pt x="108229" y="685"/>
                  </a:moveTo>
                  <a:lnTo>
                    <a:pt x="107543" y="0"/>
                  </a:lnTo>
                  <a:lnTo>
                    <a:pt x="96342" y="0"/>
                  </a:lnTo>
                  <a:lnTo>
                    <a:pt x="95656" y="685"/>
                  </a:lnTo>
                  <a:lnTo>
                    <a:pt x="95656" y="43535"/>
                  </a:lnTo>
                  <a:lnTo>
                    <a:pt x="95859" y="51409"/>
                  </a:lnTo>
                  <a:lnTo>
                    <a:pt x="96367" y="58661"/>
                  </a:lnTo>
                  <a:lnTo>
                    <a:pt x="97599" y="69596"/>
                  </a:lnTo>
                  <a:lnTo>
                    <a:pt x="96570" y="65138"/>
                  </a:lnTo>
                  <a:lnTo>
                    <a:pt x="93370" y="57137"/>
                  </a:lnTo>
                  <a:lnTo>
                    <a:pt x="62738" y="0"/>
                  </a:lnTo>
                  <a:lnTo>
                    <a:pt x="48120" y="0"/>
                  </a:lnTo>
                  <a:lnTo>
                    <a:pt x="47548" y="685"/>
                  </a:lnTo>
                  <a:lnTo>
                    <a:pt x="47548" y="77711"/>
                  </a:lnTo>
                  <a:lnTo>
                    <a:pt x="48120" y="78282"/>
                  </a:lnTo>
                  <a:lnTo>
                    <a:pt x="59436" y="78282"/>
                  </a:lnTo>
                  <a:lnTo>
                    <a:pt x="59994" y="39090"/>
                  </a:lnTo>
                  <a:lnTo>
                    <a:pt x="57950" y="12001"/>
                  </a:lnTo>
                  <a:lnTo>
                    <a:pt x="60350" y="19316"/>
                  </a:lnTo>
                  <a:lnTo>
                    <a:pt x="62966" y="25374"/>
                  </a:lnTo>
                  <a:lnTo>
                    <a:pt x="91198" y="77939"/>
                  </a:lnTo>
                  <a:lnTo>
                    <a:pt x="91884" y="78282"/>
                  </a:lnTo>
                  <a:lnTo>
                    <a:pt x="107543" y="78282"/>
                  </a:lnTo>
                  <a:lnTo>
                    <a:pt x="108229" y="77711"/>
                  </a:lnTo>
                  <a:lnTo>
                    <a:pt x="108229" y="77025"/>
                  </a:lnTo>
                  <a:lnTo>
                    <a:pt x="108229" y="685"/>
                  </a:lnTo>
                  <a:close/>
                </a:path>
                <a:path w="279400" h="78740">
                  <a:moveTo>
                    <a:pt x="155740" y="685"/>
                  </a:moveTo>
                  <a:lnTo>
                    <a:pt x="155168" y="0"/>
                  </a:lnTo>
                  <a:lnTo>
                    <a:pt x="143852" y="0"/>
                  </a:lnTo>
                  <a:lnTo>
                    <a:pt x="143294" y="685"/>
                  </a:lnTo>
                  <a:lnTo>
                    <a:pt x="143294" y="77711"/>
                  </a:lnTo>
                  <a:lnTo>
                    <a:pt x="143852" y="78282"/>
                  </a:lnTo>
                  <a:lnTo>
                    <a:pt x="155168" y="78282"/>
                  </a:lnTo>
                  <a:lnTo>
                    <a:pt x="155740" y="77711"/>
                  </a:lnTo>
                  <a:lnTo>
                    <a:pt x="155740" y="77025"/>
                  </a:lnTo>
                  <a:lnTo>
                    <a:pt x="155740" y="685"/>
                  </a:lnTo>
                  <a:close/>
                </a:path>
                <a:path w="279400" h="78740">
                  <a:moveTo>
                    <a:pt x="240538" y="685"/>
                  </a:moveTo>
                  <a:lnTo>
                    <a:pt x="239852" y="0"/>
                  </a:lnTo>
                  <a:lnTo>
                    <a:pt x="182372" y="0"/>
                  </a:lnTo>
                  <a:lnTo>
                    <a:pt x="181686" y="685"/>
                  </a:lnTo>
                  <a:lnTo>
                    <a:pt x="181686" y="10972"/>
                  </a:lnTo>
                  <a:lnTo>
                    <a:pt x="182372" y="11544"/>
                  </a:lnTo>
                  <a:lnTo>
                    <a:pt x="204876" y="11544"/>
                  </a:lnTo>
                  <a:lnTo>
                    <a:pt x="204876" y="77711"/>
                  </a:lnTo>
                  <a:lnTo>
                    <a:pt x="205562" y="78282"/>
                  </a:lnTo>
                  <a:lnTo>
                    <a:pt x="216763" y="78282"/>
                  </a:lnTo>
                  <a:lnTo>
                    <a:pt x="217335" y="77711"/>
                  </a:lnTo>
                  <a:lnTo>
                    <a:pt x="217335" y="11544"/>
                  </a:lnTo>
                  <a:lnTo>
                    <a:pt x="239852" y="11544"/>
                  </a:lnTo>
                  <a:lnTo>
                    <a:pt x="240538" y="10972"/>
                  </a:lnTo>
                  <a:lnTo>
                    <a:pt x="240538" y="10287"/>
                  </a:lnTo>
                  <a:lnTo>
                    <a:pt x="240538" y="685"/>
                  </a:lnTo>
                  <a:close/>
                </a:path>
                <a:path w="279400" h="78740">
                  <a:moveTo>
                    <a:pt x="278917" y="685"/>
                  </a:moveTo>
                  <a:lnTo>
                    <a:pt x="278345" y="0"/>
                  </a:lnTo>
                  <a:lnTo>
                    <a:pt x="267030" y="0"/>
                  </a:lnTo>
                  <a:lnTo>
                    <a:pt x="266458" y="685"/>
                  </a:lnTo>
                  <a:lnTo>
                    <a:pt x="266458" y="77711"/>
                  </a:lnTo>
                  <a:lnTo>
                    <a:pt x="267030" y="78282"/>
                  </a:lnTo>
                  <a:lnTo>
                    <a:pt x="278345" y="78282"/>
                  </a:lnTo>
                  <a:lnTo>
                    <a:pt x="278917" y="77711"/>
                  </a:lnTo>
                  <a:lnTo>
                    <a:pt x="278917" y="77025"/>
                  </a:lnTo>
                  <a:lnTo>
                    <a:pt x="278917" y="685"/>
                  </a:lnTo>
                  <a:close/>
                </a:path>
              </a:pathLst>
            </a:custGeom>
            <a:solidFill>
              <a:srgbClr val="231F20"/>
            </a:solidFill>
          </p:spPr>
          <p:txBody>
            <a:bodyPr wrap="square" lIns="0" tIns="0" rIns="0" bIns="0" rtlCol="0"/>
            <a:lstStyle/>
            <a:p>
              <a:endParaRPr/>
            </a:p>
          </p:txBody>
        </p:sp>
        <p:pic>
          <p:nvPicPr>
            <p:cNvPr id="49" name="object 56">
              <a:extLst>
                <a:ext uri="{FF2B5EF4-FFF2-40B4-BE49-F238E27FC236}">
                  <a16:creationId xmlns:a16="http://schemas.microsoft.com/office/drawing/2014/main" id="{14C5C299-9304-4B9F-B7D3-F243C381E333}"/>
                </a:ext>
              </a:extLst>
            </p:cNvPr>
            <p:cNvPicPr/>
            <p:nvPr/>
          </p:nvPicPr>
          <p:blipFill>
            <a:blip r:embed="rId2" cstate="print"/>
            <a:stretch>
              <a:fillRect/>
            </a:stretch>
          </p:blipFill>
          <p:spPr>
            <a:xfrm>
              <a:off x="5562673" y="1447711"/>
              <a:ext cx="140893" cy="78286"/>
            </a:xfrm>
            <a:prstGeom prst="rect">
              <a:avLst/>
            </a:prstGeom>
          </p:spPr>
        </p:pic>
        <p:sp>
          <p:nvSpPr>
            <p:cNvPr id="50" name="object 57">
              <a:extLst>
                <a:ext uri="{FF2B5EF4-FFF2-40B4-BE49-F238E27FC236}">
                  <a16:creationId xmlns:a16="http://schemas.microsoft.com/office/drawing/2014/main" id="{0B74F970-8F70-4637-AB11-8376B7198E5A}"/>
                </a:ext>
              </a:extLst>
            </p:cNvPr>
            <p:cNvSpPr/>
            <p:nvPr/>
          </p:nvSpPr>
          <p:spPr>
            <a:xfrm>
              <a:off x="5729488" y="1447713"/>
              <a:ext cx="12700" cy="78740"/>
            </a:xfrm>
            <a:custGeom>
              <a:avLst/>
              <a:gdLst/>
              <a:ahLst/>
              <a:cxnLst/>
              <a:rect l="l" t="t" r="r" b="b"/>
              <a:pathLst>
                <a:path w="12700" h="78740">
                  <a:moveTo>
                    <a:pt x="11887" y="0"/>
                  </a:moveTo>
                  <a:lnTo>
                    <a:pt x="571" y="0"/>
                  </a:lnTo>
                  <a:lnTo>
                    <a:pt x="0" y="685"/>
                  </a:lnTo>
                  <a:lnTo>
                    <a:pt x="0" y="77711"/>
                  </a:lnTo>
                  <a:lnTo>
                    <a:pt x="571" y="78282"/>
                  </a:lnTo>
                  <a:lnTo>
                    <a:pt x="11887" y="78282"/>
                  </a:lnTo>
                  <a:lnTo>
                    <a:pt x="12458" y="77711"/>
                  </a:lnTo>
                  <a:lnTo>
                    <a:pt x="12458" y="77025"/>
                  </a:lnTo>
                  <a:lnTo>
                    <a:pt x="12458" y="685"/>
                  </a:lnTo>
                  <a:lnTo>
                    <a:pt x="11887" y="0"/>
                  </a:lnTo>
                  <a:close/>
                </a:path>
              </a:pathLst>
            </a:custGeom>
            <a:solidFill>
              <a:srgbClr val="231F20"/>
            </a:solidFill>
          </p:spPr>
          <p:txBody>
            <a:bodyPr wrap="square" lIns="0" tIns="0" rIns="0" bIns="0" rtlCol="0"/>
            <a:lstStyle/>
            <a:p>
              <a:endParaRPr/>
            </a:p>
          </p:txBody>
        </p:sp>
        <p:pic>
          <p:nvPicPr>
            <p:cNvPr id="51" name="object 58">
              <a:extLst>
                <a:ext uri="{FF2B5EF4-FFF2-40B4-BE49-F238E27FC236}">
                  <a16:creationId xmlns:a16="http://schemas.microsoft.com/office/drawing/2014/main" id="{9B00C109-87B0-4B1C-8D36-DB0C4DE182ED}"/>
                </a:ext>
              </a:extLst>
            </p:cNvPr>
            <p:cNvPicPr/>
            <p:nvPr/>
          </p:nvPicPr>
          <p:blipFill>
            <a:blip r:embed="rId3" cstate="print"/>
            <a:stretch>
              <a:fillRect/>
            </a:stretch>
          </p:blipFill>
          <p:spPr>
            <a:xfrm>
              <a:off x="5768346" y="1447713"/>
              <a:ext cx="67995" cy="78282"/>
            </a:xfrm>
            <a:prstGeom prst="rect">
              <a:avLst/>
            </a:prstGeom>
          </p:spPr>
        </p:pic>
        <p:sp>
          <p:nvSpPr>
            <p:cNvPr id="52" name="object 59">
              <a:extLst>
                <a:ext uri="{FF2B5EF4-FFF2-40B4-BE49-F238E27FC236}">
                  <a16:creationId xmlns:a16="http://schemas.microsoft.com/office/drawing/2014/main" id="{032AFBC8-637F-428E-A532-69C6935DC0B0}"/>
                </a:ext>
              </a:extLst>
            </p:cNvPr>
            <p:cNvSpPr/>
            <p:nvPr/>
          </p:nvSpPr>
          <p:spPr>
            <a:xfrm>
              <a:off x="5923280" y="1482114"/>
              <a:ext cx="17780" cy="18415"/>
            </a:xfrm>
            <a:custGeom>
              <a:avLst/>
              <a:gdLst/>
              <a:ahLst/>
              <a:cxnLst/>
              <a:rect l="l" t="t" r="r" b="b"/>
              <a:pathLst>
                <a:path w="17779" h="18415">
                  <a:moveTo>
                    <a:pt x="14973" y="0"/>
                  </a:moveTo>
                  <a:lnTo>
                    <a:pt x="11772" y="0"/>
                  </a:lnTo>
                  <a:lnTo>
                    <a:pt x="2514" y="0"/>
                  </a:lnTo>
                  <a:lnTo>
                    <a:pt x="0" y="2514"/>
                  </a:lnTo>
                  <a:lnTo>
                    <a:pt x="0" y="15646"/>
                  </a:lnTo>
                  <a:lnTo>
                    <a:pt x="2514" y="18173"/>
                  </a:lnTo>
                  <a:lnTo>
                    <a:pt x="14973" y="18173"/>
                  </a:lnTo>
                  <a:lnTo>
                    <a:pt x="17487" y="15646"/>
                  </a:lnTo>
                  <a:lnTo>
                    <a:pt x="17487" y="2514"/>
                  </a:lnTo>
                  <a:lnTo>
                    <a:pt x="14973" y="0"/>
                  </a:lnTo>
                  <a:close/>
                </a:path>
              </a:pathLst>
            </a:custGeom>
            <a:solidFill>
              <a:srgbClr val="231F20"/>
            </a:solidFill>
          </p:spPr>
          <p:txBody>
            <a:bodyPr wrap="square" lIns="0" tIns="0" rIns="0" bIns="0" rtlCol="0"/>
            <a:lstStyle/>
            <a:p>
              <a:endParaRPr/>
            </a:p>
          </p:txBody>
        </p:sp>
        <p:pic>
          <p:nvPicPr>
            <p:cNvPr id="53" name="object 60">
              <a:extLst>
                <a:ext uri="{FF2B5EF4-FFF2-40B4-BE49-F238E27FC236}">
                  <a16:creationId xmlns:a16="http://schemas.microsoft.com/office/drawing/2014/main" id="{1865530E-E822-445A-AB2F-8B8C0D3D0FBE}"/>
                </a:ext>
              </a:extLst>
            </p:cNvPr>
            <p:cNvPicPr/>
            <p:nvPr/>
          </p:nvPicPr>
          <p:blipFill>
            <a:blip r:embed="rId4" cstate="print"/>
            <a:stretch>
              <a:fillRect/>
            </a:stretch>
          </p:blipFill>
          <p:spPr>
            <a:xfrm>
              <a:off x="6036523" y="1447711"/>
              <a:ext cx="232755" cy="78285"/>
            </a:xfrm>
            <a:prstGeom prst="rect">
              <a:avLst/>
            </a:prstGeom>
          </p:spPr>
        </p:pic>
        <p:sp>
          <p:nvSpPr>
            <p:cNvPr id="54" name="object 61">
              <a:extLst>
                <a:ext uri="{FF2B5EF4-FFF2-40B4-BE49-F238E27FC236}">
                  <a16:creationId xmlns:a16="http://schemas.microsoft.com/office/drawing/2014/main" id="{DD207D6F-14A3-46BC-BAB3-B6A73899B80A}"/>
                </a:ext>
              </a:extLst>
            </p:cNvPr>
            <p:cNvSpPr/>
            <p:nvPr/>
          </p:nvSpPr>
          <p:spPr>
            <a:xfrm>
              <a:off x="6297358" y="1447710"/>
              <a:ext cx="742315" cy="78740"/>
            </a:xfrm>
            <a:custGeom>
              <a:avLst/>
              <a:gdLst/>
              <a:ahLst/>
              <a:cxnLst/>
              <a:rect l="l" t="t" r="r" b="b"/>
              <a:pathLst>
                <a:path w="742315" h="78740">
                  <a:moveTo>
                    <a:pt x="44462" y="67437"/>
                  </a:moveTo>
                  <a:lnTo>
                    <a:pt x="43776" y="66865"/>
                  </a:lnTo>
                  <a:lnTo>
                    <a:pt x="12458" y="66865"/>
                  </a:lnTo>
                  <a:lnTo>
                    <a:pt x="12458" y="698"/>
                  </a:lnTo>
                  <a:lnTo>
                    <a:pt x="11887" y="12"/>
                  </a:lnTo>
                  <a:lnTo>
                    <a:pt x="584" y="12"/>
                  </a:lnTo>
                  <a:lnTo>
                    <a:pt x="0" y="698"/>
                  </a:lnTo>
                  <a:lnTo>
                    <a:pt x="0" y="77724"/>
                  </a:lnTo>
                  <a:lnTo>
                    <a:pt x="584" y="78295"/>
                  </a:lnTo>
                  <a:lnTo>
                    <a:pt x="43776" y="78295"/>
                  </a:lnTo>
                  <a:lnTo>
                    <a:pt x="44462" y="77724"/>
                  </a:lnTo>
                  <a:lnTo>
                    <a:pt x="44462" y="77038"/>
                  </a:lnTo>
                  <a:lnTo>
                    <a:pt x="44462" y="67437"/>
                  </a:lnTo>
                  <a:close/>
                </a:path>
                <a:path w="742315" h="78740">
                  <a:moveTo>
                    <a:pt x="83997" y="698"/>
                  </a:moveTo>
                  <a:lnTo>
                    <a:pt x="83426" y="12"/>
                  </a:lnTo>
                  <a:lnTo>
                    <a:pt x="72110" y="12"/>
                  </a:lnTo>
                  <a:lnTo>
                    <a:pt x="71539" y="698"/>
                  </a:lnTo>
                  <a:lnTo>
                    <a:pt x="71539" y="77724"/>
                  </a:lnTo>
                  <a:lnTo>
                    <a:pt x="72110" y="78295"/>
                  </a:lnTo>
                  <a:lnTo>
                    <a:pt x="83426" y="78295"/>
                  </a:lnTo>
                  <a:lnTo>
                    <a:pt x="83997" y="77724"/>
                  </a:lnTo>
                  <a:lnTo>
                    <a:pt x="83997" y="77038"/>
                  </a:lnTo>
                  <a:lnTo>
                    <a:pt x="83997" y="698"/>
                  </a:lnTo>
                  <a:close/>
                </a:path>
                <a:path w="742315" h="78740">
                  <a:moveTo>
                    <a:pt x="168783" y="698"/>
                  </a:moveTo>
                  <a:lnTo>
                    <a:pt x="168097" y="12"/>
                  </a:lnTo>
                  <a:lnTo>
                    <a:pt x="110617" y="12"/>
                  </a:lnTo>
                  <a:lnTo>
                    <a:pt x="109931" y="698"/>
                  </a:lnTo>
                  <a:lnTo>
                    <a:pt x="109931" y="10985"/>
                  </a:lnTo>
                  <a:lnTo>
                    <a:pt x="110617" y="11557"/>
                  </a:lnTo>
                  <a:lnTo>
                    <a:pt x="133121" y="11557"/>
                  </a:lnTo>
                  <a:lnTo>
                    <a:pt x="133121" y="77724"/>
                  </a:lnTo>
                  <a:lnTo>
                    <a:pt x="133819" y="78295"/>
                  </a:lnTo>
                  <a:lnTo>
                    <a:pt x="145021" y="78295"/>
                  </a:lnTo>
                  <a:lnTo>
                    <a:pt x="145580" y="77724"/>
                  </a:lnTo>
                  <a:lnTo>
                    <a:pt x="145580" y="11557"/>
                  </a:lnTo>
                  <a:lnTo>
                    <a:pt x="168097" y="11557"/>
                  </a:lnTo>
                  <a:lnTo>
                    <a:pt x="168783" y="10985"/>
                  </a:lnTo>
                  <a:lnTo>
                    <a:pt x="168783" y="10299"/>
                  </a:lnTo>
                  <a:lnTo>
                    <a:pt x="168783" y="698"/>
                  </a:lnTo>
                  <a:close/>
                </a:path>
                <a:path w="742315" h="78740">
                  <a:moveTo>
                    <a:pt x="242938" y="698"/>
                  </a:moveTo>
                  <a:lnTo>
                    <a:pt x="242252" y="12"/>
                  </a:lnTo>
                  <a:lnTo>
                    <a:pt x="195275" y="12"/>
                  </a:lnTo>
                  <a:lnTo>
                    <a:pt x="194703" y="698"/>
                  </a:lnTo>
                  <a:lnTo>
                    <a:pt x="194703" y="77724"/>
                  </a:lnTo>
                  <a:lnTo>
                    <a:pt x="195275" y="78295"/>
                  </a:lnTo>
                  <a:lnTo>
                    <a:pt x="242354" y="78295"/>
                  </a:lnTo>
                  <a:lnTo>
                    <a:pt x="242938" y="77724"/>
                  </a:lnTo>
                  <a:lnTo>
                    <a:pt x="242938" y="77038"/>
                  </a:lnTo>
                  <a:lnTo>
                    <a:pt x="242938" y="68237"/>
                  </a:lnTo>
                  <a:lnTo>
                    <a:pt x="242354" y="67665"/>
                  </a:lnTo>
                  <a:lnTo>
                    <a:pt x="207162" y="67665"/>
                  </a:lnTo>
                  <a:lnTo>
                    <a:pt x="207162" y="42875"/>
                  </a:lnTo>
                  <a:lnTo>
                    <a:pt x="242252" y="42875"/>
                  </a:lnTo>
                  <a:lnTo>
                    <a:pt x="242938" y="42176"/>
                  </a:lnTo>
                  <a:lnTo>
                    <a:pt x="242938" y="32816"/>
                  </a:lnTo>
                  <a:lnTo>
                    <a:pt x="242252" y="32245"/>
                  </a:lnTo>
                  <a:lnTo>
                    <a:pt x="207162" y="32245"/>
                  </a:lnTo>
                  <a:lnTo>
                    <a:pt x="207162" y="10642"/>
                  </a:lnTo>
                  <a:lnTo>
                    <a:pt x="242252" y="10642"/>
                  </a:lnTo>
                  <a:lnTo>
                    <a:pt x="242938" y="10071"/>
                  </a:lnTo>
                  <a:lnTo>
                    <a:pt x="242938" y="698"/>
                  </a:lnTo>
                  <a:close/>
                </a:path>
                <a:path w="742315" h="78740">
                  <a:moveTo>
                    <a:pt x="327152" y="698"/>
                  </a:moveTo>
                  <a:lnTo>
                    <a:pt x="326466" y="12"/>
                  </a:lnTo>
                  <a:lnTo>
                    <a:pt x="268986" y="12"/>
                  </a:lnTo>
                  <a:lnTo>
                    <a:pt x="268300" y="698"/>
                  </a:lnTo>
                  <a:lnTo>
                    <a:pt x="268300" y="10985"/>
                  </a:lnTo>
                  <a:lnTo>
                    <a:pt x="268986" y="11557"/>
                  </a:lnTo>
                  <a:lnTo>
                    <a:pt x="291503" y="11557"/>
                  </a:lnTo>
                  <a:lnTo>
                    <a:pt x="291503" y="77724"/>
                  </a:lnTo>
                  <a:lnTo>
                    <a:pt x="292188" y="78295"/>
                  </a:lnTo>
                  <a:lnTo>
                    <a:pt x="303390" y="78295"/>
                  </a:lnTo>
                  <a:lnTo>
                    <a:pt x="303949" y="77724"/>
                  </a:lnTo>
                  <a:lnTo>
                    <a:pt x="303949" y="11557"/>
                  </a:lnTo>
                  <a:lnTo>
                    <a:pt x="326466" y="11557"/>
                  </a:lnTo>
                  <a:lnTo>
                    <a:pt x="327152" y="10985"/>
                  </a:lnTo>
                  <a:lnTo>
                    <a:pt x="327152" y="10299"/>
                  </a:lnTo>
                  <a:lnTo>
                    <a:pt x="327152" y="698"/>
                  </a:lnTo>
                  <a:close/>
                </a:path>
                <a:path w="742315" h="78740">
                  <a:moveTo>
                    <a:pt x="431126" y="36918"/>
                  </a:moveTo>
                  <a:lnTo>
                    <a:pt x="428612" y="34404"/>
                  </a:lnTo>
                  <a:lnTo>
                    <a:pt x="425411" y="34404"/>
                  </a:lnTo>
                  <a:lnTo>
                    <a:pt x="416153" y="34404"/>
                  </a:lnTo>
                  <a:lnTo>
                    <a:pt x="413639" y="36918"/>
                  </a:lnTo>
                  <a:lnTo>
                    <a:pt x="413639" y="50050"/>
                  </a:lnTo>
                  <a:lnTo>
                    <a:pt x="416153" y="52578"/>
                  </a:lnTo>
                  <a:lnTo>
                    <a:pt x="428612" y="52578"/>
                  </a:lnTo>
                  <a:lnTo>
                    <a:pt x="431126" y="50050"/>
                  </a:lnTo>
                  <a:lnTo>
                    <a:pt x="431126" y="36918"/>
                  </a:lnTo>
                  <a:close/>
                </a:path>
                <a:path w="742315" h="78740">
                  <a:moveTo>
                    <a:pt x="575094" y="698"/>
                  </a:moveTo>
                  <a:lnTo>
                    <a:pt x="574408" y="12"/>
                  </a:lnTo>
                  <a:lnTo>
                    <a:pt x="527443" y="12"/>
                  </a:lnTo>
                  <a:lnTo>
                    <a:pt x="526872" y="698"/>
                  </a:lnTo>
                  <a:lnTo>
                    <a:pt x="526872" y="77724"/>
                  </a:lnTo>
                  <a:lnTo>
                    <a:pt x="527443" y="78295"/>
                  </a:lnTo>
                  <a:lnTo>
                    <a:pt x="538759" y="78295"/>
                  </a:lnTo>
                  <a:lnTo>
                    <a:pt x="539330" y="77724"/>
                  </a:lnTo>
                  <a:lnTo>
                    <a:pt x="539330" y="77038"/>
                  </a:lnTo>
                  <a:lnTo>
                    <a:pt x="539330" y="44805"/>
                  </a:lnTo>
                  <a:lnTo>
                    <a:pt x="574408" y="44805"/>
                  </a:lnTo>
                  <a:lnTo>
                    <a:pt x="575094" y="44132"/>
                  </a:lnTo>
                  <a:lnTo>
                    <a:pt x="575094" y="34759"/>
                  </a:lnTo>
                  <a:lnTo>
                    <a:pt x="574408" y="34175"/>
                  </a:lnTo>
                  <a:lnTo>
                    <a:pt x="539330" y="34175"/>
                  </a:lnTo>
                  <a:lnTo>
                    <a:pt x="539330" y="10642"/>
                  </a:lnTo>
                  <a:lnTo>
                    <a:pt x="574408" y="10642"/>
                  </a:lnTo>
                  <a:lnTo>
                    <a:pt x="575094" y="10071"/>
                  </a:lnTo>
                  <a:lnTo>
                    <a:pt x="575094" y="698"/>
                  </a:lnTo>
                  <a:close/>
                </a:path>
                <a:path w="742315" h="78740">
                  <a:moveTo>
                    <a:pt x="662508" y="77825"/>
                  </a:moveTo>
                  <a:lnTo>
                    <a:pt x="662457" y="77025"/>
                  </a:lnTo>
                  <a:lnTo>
                    <a:pt x="662292" y="76682"/>
                  </a:lnTo>
                  <a:lnTo>
                    <a:pt x="645109" y="47205"/>
                  </a:lnTo>
                  <a:lnTo>
                    <a:pt x="644448" y="46062"/>
                  </a:lnTo>
                  <a:lnTo>
                    <a:pt x="661708" y="25374"/>
                  </a:lnTo>
                  <a:lnTo>
                    <a:pt x="661708" y="21602"/>
                  </a:lnTo>
                  <a:lnTo>
                    <a:pt x="660095" y="12446"/>
                  </a:lnTo>
                  <a:lnTo>
                    <a:pt x="658850" y="10629"/>
                  </a:lnTo>
                  <a:lnTo>
                    <a:pt x="655472" y="5664"/>
                  </a:lnTo>
                  <a:lnTo>
                    <a:pt x="649249" y="2082"/>
                  </a:lnTo>
                  <a:lnTo>
                    <a:pt x="649249" y="15201"/>
                  </a:lnTo>
                  <a:lnTo>
                    <a:pt x="649249" y="32232"/>
                  </a:lnTo>
                  <a:lnTo>
                    <a:pt x="643432" y="36461"/>
                  </a:lnTo>
                  <a:lnTo>
                    <a:pt x="617029" y="36461"/>
                  </a:lnTo>
                  <a:lnTo>
                    <a:pt x="617029" y="10629"/>
                  </a:lnTo>
                  <a:lnTo>
                    <a:pt x="644804" y="10629"/>
                  </a:lnTo>
                  <a:lnTo>
                    <a:pt x="649249" y="15201"/>
                  </a:lnTo>
                  <a:lnTo>
                    <a:pt x="649249" y="2082"/>
                  </a:lnTo>
                  <a:lnTo>
                    <a:pt x="648157" y="1447"/>
                  </a:lnTo>
                  <a:lnTo>
                    <a:pt x="638505" y="0"/>
                  </a:lnTo>
                  <a:lnTo>
                    <a:pt x="605142" y="0"/>
                  </a:lnTo>
                  <a:lnTo>
                    <a:pt x="604570" y="698"/>
                  </a:lnTo>
                  <a:lnTo>
                    <a:pt x="604685" y="77825"/>
                  </a:lnTo>
                  <a:lnTo>
                    <a:pt x="605142" y="78282"/>
                  </a:lnTo>
                  <a:lnTo>
                    <a:pt x="616458" y="78282"/>
                  </a:lnTo>
                  <a:lnTo>
                    <a:pt x="616915" y="77825"/>
                  </a:lnTo>
                  <a:lnTo>
                    <a:pt x="617029" y="47205"/>
                  </a:lnTo>
                  <a:lnTo>
                    <a:pt x="632002" y="47205"/>
                  </a:lnTo>
                  <a:lnTo>
                    <a:pt x="648385" y="77139"/>
                  </a:lnTo>
                  <a:lnTo>
                    <a:pt x="648677" y="77711"/>
                  </a:lnTo>
                  <a:lnTo>
                    <a:pt x="649478" y="78282"/>
                  </a:lnTo>
                  <a:lnTo>
                    <a:pt x="662165" y="78282"/>
                  </a:lnTo>
                  <a:lnTo>
                    <a:pt x="662508" y="77825"/>
                  </a:lnTo>
                  <a:close/>
                </a:path>
                <a:path w="742315" h="78740">
                  <a:moveTo>
                    <a:pt x="741807" y="698"/>
                  </a:moveTo>
                  <a:lnTo>
                    <a:pt x="741121" y="12"/>
                  </a:lnTo>
                  <a:lnTo>
                    <a:pt x="694156" y="12"/>
                  </a:lnTo>
                  <a:lnTo>
                    <a:pt x="693572" y="698"/>
                  </a:lnTo>
                  <a:lnTo>
                    <a:pt x="693572" y="77724"/>
                  </a:lnTo>
                  <a:lnTo>
                    <a:pt x="694156" y="78295"/>
                  </a:lnTo>
                  <a:lnTo>
                    <a:pt x="741235" y="78295"/>
                  </a:lnTo>
                  <a:lnTo>
                    <a:pt x="741807" y="77724"/>
                  </a:lnTo>
                  <a:lnTo>
                    <a:pt x="741807" y="77038"/>
                  </a:lnTo>
                  <a:lnTo>
                    <a:pt x="741807" y="68237"/>
                  </a:lnTo>
                  <a:lnTo>
                    <a:pt x="741235" y="67665"/>
                  </a:lnTo>
                  <a:lnTo>
                    <a:pt x="706031" y="67665"/>
                  </a:lnTo>
                  <a:lnTo>
                    <a:pt x="706031" y="42875"/>
                  </a:lnTo>
                  <a:lnTo>
                    <a:pt x="741121" y="42875"/>
                  </a:lnTo>
                  <a:lnTo>
                    <a:pt x="741807" y="42176"/>
                  </a:lnTo>
                  <a:lnTo>
                    <a:pt x="741807" y="32816"/>
                  </a:lnTo>
                  <a:lnTo>
                    <a:pt x="741121" y="32245"/>
                  </a:lnTo>
                  <a:lnTo>
                    <a:pt x="706031" y="32245"/>
                  </a:lnTo>
                  <a:lnTo>
                    <a:pt x="706031" y="10642"/>
                  </a:lnTo>
                  <a:lnTo>
                    <a:pt x="741121" y="10642"/>
                  </a:lnTo>
                  <a:lnTo>
                    <a:pt x="741807" y="10071"/>
                  </a:lnTo>
                  <a:lnTo>
                    <a:pt x="741807" y="698"/>
                  </a:lnTo>
                  <a:close/>
                </a:path>
              </a:pathLst>
            </a:custGeom>
            <a:solidFill>
              <a:srgbClr val="231F20"/>
            </a:solidFill>
          </p:spPr>
          <p:txBody>
            <a:bodyPr wrap="square" lIns="0" tIns="0" rIns="0" bIns="0" rtlCol="0"/>
            <a:lstStyle/>
            <a:p>
              <a:endParaRPr/>
            </a:p>
          </p:txBody>
        </p:sp>
        <p:pic>
          <p:nvPicPr>
            <p:cNvPr id="55" name="object 62">
              <a:extLst>
                <a:ext uri="{FF2B5EF4-FFF2-40B4-BE49-F238E27FC236}">
                  <a16:creationId xmlns:a16="http://schemas.microsoft.com/office/drawing/2014/main" id="{78D1F2B2-A346-4018-9101-9E5F79A3EF98}"/>
                </a:ext>
              </a:extLst>
            </p:cNvPr>
            <p:cNvPicPr/>
            <p:nvPr/>
          </p:nvPicPr>
          <p:blipFill>
            <a:blip r:embed="rId5" cstate="print"/>
            <a:stretch>
              <a:fillRect/>
            </a:stretch>
          </p:blipFill>
          <p:spPr>
            <a:xfrm>
              <a:off x="7066806" y="1447713"/>
              <a:ext cx="83426" cy="78282"/>
            </a:xfrm>
            <a:prstGeom prst="rect">
              <a:avLst/>
            </a:prstGeom>
          </p:spPr>
        </p:pic>
        <p:sp>
          <p:nvSpPr>
            <p:cNvPr id="56" name="object 63">
              <a:extLst>
                <a:ext uri="{FF2B5EF4-FFF2-40B4-BE49-F238E27FC236}">
                  <a16:creationId xmlns:a16="http://schemas.microsoft.com/office/drawing/2014/main" id="{15019889-7890-4E2E-B461-6794529F87FC}"/>
                </a:ext>
              </a:extLst>
            </p:cNvPr>
            <p:cNvSpPr/>
            <p:nvPr/>
          </p:nvSpPr>
          <p:spPr>
            <a:xfrm>
              <a:off x="7172147" y="1447710"/>
              <a:ext cx="191770" cy="78740"/>
            </a:xfrm>
            <a:custGeom>
              <a:avLst/>
              <a:gdLst/>
              <a:ahLst/>
              <a:cxnLst/>
              <a:rect l="l" t="t" r="r" b="b"/>
              <a:pathLst>
                <a:path w="191770" h="78740">
                  <a:moveTo>
                    <a:pt x="58851" y="698"/>
                  </a:moveTo>
                  <a:lnTo>
                    <a:pt x="58166" y="12"/>
                  </a:lnTo>
                  <a:lnTo>
                    <a:pt x="685" y="12"/>
                  </a:lnTo>
                  <a:lnTo>
                    <a:pt x="0" y="698"/>
                  </a:lnTo>
                  <a:lnTo>
                    <a:pt x="0" y="10985"/>
                  </a:lnTo>
                  <a:lnTo>
                    <a:pt x="685" y="11557"/>
                  </a:lnTo>
                  <a:lnTo>
                    <a:pt x="23190" y="11557"/>
                  </a:lnTo>
                  <a:lnTo>
                    <a:pt x="23190" y="77724"/>
                  </a:lnTo>
                  <a:lnTo>
                    <a:pt x="23888" y="78295"/>
                  </a:lnTo>
                  <a:lnTo>
                    <a:pt x="35090" y="78295"/>
                  </a:lnTo>
                  <a:lnTo>
                    <a:pt x="35648" y="77724"/>
                  </a:lnTo>
                  <a:lnTo>
                    <a:pt x="35648" y="11557"/>
                  </a:lnTo>
                  <a:lnTo>
                    <a:pt x="58166" y="11557"/>
                  </a:lnTo>
                  <a:lnTo>
                    <a:pt x="58851" y="10985"/>
                  </a:lnTo>
                  <a:lnTo>
                    <a:pt x="58851" y="10299"/>
                  </a:lnTo>
                  <a:lnTo>
                    <a:pt x="58851" y="698"/>
                  </a:lnTo>
                  <a:close/>
                </a:path>
                <a:path w="191770" h="78740">
                  <a:moveTo>
                    <a:pt x="97243" y="698"/>
                  </a:moveTo>
                  <a:lnTo>
                    <a:pt x="96672" y="12"/>
                  </a:lnTo>
                  <a:lnTo>
                    <a:pt x="85356" y="12"/>
                  </a:lnTo>
                  <a:lnTo>
                    <a:pt x="84785" y="698"/>
                  </a:lnTo>
                  <a:lnTo>
                    <a:pt x="84785" y="77724"/>
                  </a:lnTo>
                  <a:lnTo>
                    <a:pt x="85356" y="78295"/>
                  </a:lnTo>
                  <a:lnTo>
                    <a:pt x="96672" y="78295"/>
                  </a:lnTo>
                  <a:lnTo>
                    <a:pt x="97243" y="77724"/>
                  </a:lnTo>
                  <a:lnTo>
                    <a:pt x="97243" y="77038"/>
                  </a:lnTo>
                  <a:lnTo>
                    <a:pt x="97243" y="698"/>
                  </a:lnTo>
                  <a:close/>
                </a:path>
                <a:path w="191770" h="78740">
                  <a:moveTo>
                    <a:pt x="191287" y="24688"/>
                  </a:moveTo>
                  <a:lnTo>
                    <a:pt x="189496" y="14274"/>
                  </a:lnTo>
                  <a:lnTo>
                    <a:pt x="187096" y="10642"/>
                  </a:lnTo>
                  <a:lnTo>
                    <a:pt x="184365" y="6515"/>
                  </a:lnTo>
                  <a:lnTo>
                    <a:pt x="178828" y="3225"/>
                  </a:lnTo>
                  <a:lnTo>
                    <a:pt x="178828" y="15544"/>
                  </a:lnTo>
                  <a:lnTo>
                    <a:pt x="178828" y="62750"/>
                  </a:lnTo>
                  <a:lnTo>
                    <a:pt x="172542" y="67652"/>
                  </a:lnTo>
                  <a:lnTo>
                    <a:pt x="144780" y="67652"/>
                  </a:lnTo>
                  <a:lnTo>
                    <a:pt x="144780" y="10642"/>
                  </a:lnTo>
                  <a:lnTo>
                    <a:pt x="172542" y="10642"/>
                  </a:lnTo>
                  <a:lnTo>
                    <a:pt x="178828" y="15544"/>
                  </a:lnTo>
                  <a:lnTo>
                    <a:pt x="178828" y="3225"/>
                  </a:lnTo>
                  <a:lnTo>
                    <a:pt x="176237" y="1676"/>
                  </a:lnTo>
                  <a:lnTo>
                    <a:pt x="165455" y="0"/>
                  </a:lnTo>
                  <a:lnTo>
                    <a:pt x="132892" y="0"/>
                  </a:lnTo>
                  <a:lnTo>
                    <a:pt x="132321" y="698"/>
                  </a:lnTo>
                  <a:lnTo>
                    <a:pt x="132321" y="77724"/>
                  </a:lnTo>
                  <a:lnTo>
                    <a:pt x="132892" y="78282"/>
                  </a:lnTo>
                  <a:lnTo>
                    <a:pt x="165455" y="78282"/>
                  </a:lnTo>
                  <a:lnTo>
                    <a:pt x="191287" y="53606"/>
                  </a:lnTo>
                  <a:lnTo>
                    <a:pt x="191287" y="24688"/>
                  </a:lnTo>
                  <a:close/>
                </a:path>
              </a:pathLst>
            </a:custGeom>
            <a:solidFill>
              <a:srgbClr val="231F20"/>
            </a:solidFill>
          </p:spPr>
          <p:txBody>
            <a:bodyPr wrap="square" lIns="0" tIns="0" rIns="0" bIns="0" rtlCol="0"/>
            <a:lstStyle/>
            <a:p>
              <a:endParaRPr/>
            </a:p>
          </p:txBody>
        </p:sp>
      </p:grpSp>
      <p:pic>
        <p:nvPicPr>
          <p:cNvPr id="57" name="Picture 2" descr="Dronefoto af Nakskov Fjord af Steffen Stamp">
            <a:extLst>
              <a:ext uri="{FF2B5EF4-FFF2-40B4-BE49-F238E27FC236}">
                <a16:creationId xmlns:a16="http://schemas.microsoft.com/office/drawing/2014/main" id="{F630E9FF-41B5-FFA0-BAF7-0293DA5050CD}"/>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5437632" y="2698160"/>
            <a:ext cx="6754368" cy="4255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951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51AA7D-A8C0-418E-9EAF-90EE8A15D8AA}"/>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7FD13D5B-F7AF-44D3-A2D5-DA073DCF562D}"/>
              </a:ext>
            </a:extLst>
          </p:cNvPr>
          <p:cNvSpPr>
            <a:spLocks noGrp="1"/>
          </p:cNvSpPr>
          <p:nvPr>
            <p:ph idx="1"/>
          </p:nvPr>
        </p:nvSpPr>
        <p:spPr/>
        <p:txBody>
          <a:bodyPr/>
          <a:lstStyle/>
          <a:p>
            <a:endParaRPr lang="da-DK"/>
          </a:p>
        </p:txBody>
      </p:sp>
      <p:pic>
        <p:nvPicPr>
          <p:cNvPr id="7" name="Billede 6">
            <a:extLst>
              <a:ext uri="{FF2B5EF4-FFF2-40B4-BE49-F238E27FC236}">
                <a16:creationId xmlns:a16="http://schemas.microsoft.com/office/drawing/2014/main" id="{A9DE0E65-28D7-43A1-A824-FF6B93ED25D1}"/>
              </a:ext>
            </a:extLst>
          </p:cNvPr>
          <p:cNvPicPr>
            <a:picLocks noChangeAspect="1"/>
          </p:cNvPicPr>
          <p:nvPr/>
        </p:nvPicPr>
        <p:blipFill>
          <a:blip r:embed="rId2"/>
          <a:stretch>
            <a:fillRect/>
          </a:stretch>
        </p:blipFill>
        <p:spPr>
          <a:xfrm>
            <a:off x="-256032" y="-107410"/>
            <a:ext cx="13420785" cy="8217408"/>
          </a:xfrm>
          <a:prstGeom prst="rect">
            <a:avLst/>
          </a:prstGeom>
        </p:spPr>
      </p:pic>
      <p:sp>
        <p:nvSpPr>
          <p:cNvPr id="4" name="Ellipse 3">
            <a:extLst>
              <a:ext uri="{FF2B5EF4-FFF2-40B4-BE49-F238E27FC236}">
                <a16:creationId xmlns:a16="http://schemas.microsoft.com/office/drawing/2014/main" id="{B6939B01-8C83-AD06-7B67-A68DFA0D2659}"/>
              </a:ext>
            </a:extLst>
          </p:cNvPr>
          <p:cNvSpPr/>
          <p:nvPr/>
        </p:nvSpPr>
        <p:spPr>
          <a:xfrm>
            <a:off x="0" y="2163223"/>
            <a:ext cx="2865120" cy="2494121"/>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2596147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811C2D-070F-4C91-9B82-7E43378DFCE4}"/>
              </a:ext>
            </a:extLst>
          </p:cNvPr>
          <p:cNvSpPr>
            <a:spLocks noGrp="1"/>
          </p:cNvSpPr>
          <p:nvPr>
            <p:ph type="title"/>
          </p:nvPr>
        </p:nvSpPr>
        <p:spPr>
          <a:xfrm>
            <a:off x="481011" y="327025"/>
            <a:ext cx="5324477" cy="904367"/>
          </a:xfrm>
        </p:spPr>
        <p:txBody>
          <a:bodyPr anchor="b">
            <a:normAutofit fontScale="90000"/>
          </a:bodyPr>
          <a:lstStyle/>
          <a:p>
            <a:r>
              <a:rPr lang="da-DK" sz="2800" b="1" i="0" u="none" strike="noStrike" baseline="0" dirty="0">
                <a:latin typeface="Sweco Sans"/>
              </a:rPr>
              <a:t>1. Muligheder for friluftsaktiviteter omkring fjorden og Hestehovedet </a:t>
            </a:r>
            <a:br>
              <a:rPr lang="da-DK" sz="2800" b="0" i="0" u="none" strike="noStrike" baseline="0" dirty="0">
                <a:latin typeface="Sweco Sans"/>
              </a:rPr>
            </a:br>
            <a:endParaRPr lang="da-DK" sz="2800" dirty="0"/>
          </a:p>
        </p:txBody>
      </p:sp>
      <p:sp>
        <p:nvSpPr>
          <p:cNvPr id="3" name="Pladsholder til indhold 2">
            <a:extLst>
              <a:ext uri="{FF2B5EF4-FFF2-40B4-BE49-F238E27FC236}">
                <a16:creationId xmlns:a16="http://schemas.microsoft.com/office/drawing/2014/main" id="{8BF1CB35-6641-45CA-B0E9-23D8F0C95A56}"/>
              </a:ext>
            </a:extLst>
          </p:cNvPr>
          <p:cNvSpPr>
            <a:spLocks noGrp="1"/>
          </p:cNvSpPr>
          <p:nvPr>
            <p:ph idx="1"/>
          </p:nvPr>
        </p:nvSpPr>
        <p:spPr>
          <a:xfrm>
            <a:off x="320146" y="980758"/>
            <a:ext cx="5324475" cy="3919538"/>
          </a:xfrm>
        </p:spPr>
        <p:txBody>
          <a:bodyPr anchor="t">
            <a:noAutofit/>
          </a:bodyPr>
          <a:lstStyle/>
          <a:p>
            <a:endParaRPr lang="da-DK" sz="2000" b="0" i="0" u="none" strike="noStrike" baseline="0" dirty="0">
              <a:latin typeface="Sweco Sans"/>
            </a:endParaRPr>
          </a:p>
          <a:p>
            <a:r>
              <a:rPr lang="da-DK" sz="2000" b="1" i="0" u="none" strike="noStrike" baseline="0" dirty="0">
                <a:latin typeface="Sweco Sans"/>
              </a:rPr>
              <a:t>Faciliteter for friluftsliv</a:t>
            </a:r>
            <a:r>
              <a:rPr lang="da-DK" sz="2000" b="0" i="0" u="none" strike="noStrike" baseline="0" dirty="0">
                <a:latin typeface="Sweco Sans"/>
              </a:rPr>
              <a:t>: For at styrke friluftslivet rundt om fjorden, skal faciliteterne være til stede. Der er behov for at lave faciliteter som understøtter gående og cyklende, i form af opholds- og </a:t>
            </a:r>
            <a:r>
              <a:rPr lang="da-DK" sz="2000" b="0" i="0" u="none" strike="noStrike" baseline="0" dirty="0" err="1">
                <a:latin typeface="Sweco Sans"/>
              </a:rPr>
              <a:t>bålsteder</a:t>
            </a:r>
            <a:r>
              <a:rPr lang="da-DK" sz="2000" b="0" i="0" u="none" strike="noStrike" baseline="0" dirty="0">
                <a:latin typeface="Sweco Sans"/>
              </a:rPr>
              <a:t>, samt fugletårne. </a:t>
            </a:r>
          </a:p>
          <a:p>
            <a:r>
              <a:rPr lang="da-DK" sz="2000" b="1" i="0" u="none" strike="noStrike" baseline="0" dirty="0">
                <a:latin typeface="Sweco Sans"/>
              </a:rPr>
              <a:t>Forbindelser mellem destinationerne</a:t>
            </a:r>
            <a:r>
              <a:rPr lang="da-DK" sz="2000" b="0" i="0" u="none" strike="noStrike" baseline="0" dirty="0">
                <a:latin typeface="Sweco Sans"/>
              </a:rPr>
              <a:t>: De forskellige destinationer i området skal forbindes af et mere klart og sammenhængende stisystem rundt om fjorden. Der er steder, hvor der kan undersøges om der kan etableres stier med større rekreativ værdi. </a:t>
            </a:r>
          </a:p>
          <a:p>
            <a:r>
              <a:rPr lang="da-DK" sz="2000" b="1" i="0" u="none" strike="noStrike" baseline="0" dirty="0">
                <a:latin typeface="Sweco Sans"/>
              </a:rPr>
              <a:t>Koncentrerede faciliteter</a:t>
            </a:r>
            <a:r>
              <a:rPr lang="da-DK" sz="2000" b="0" i="0" u="none" strike="noStrike" baseline="0" dirty="0">
                <a:latin typeface="Sweco Sans"/>
              </a:rPr>
              <a:t>: For at skåne de store fredede områder, skal faciliteterne koncentreres på strategiske destinationer. Det giver strækninger, som er en uforstyrret naturoplevelse, mens den besøgende får en mere faciliteret oplevelse andre steder. </a:t>
            </a:r>
          </a:p>
          <a:p>
            <a:endParaRPr lang="da-DK" sz="2000" dirty="0"/>
          </a:p>
        </p:txBody>
      </p:sp>
      <p:pic>
        <p:nvPicPr>
          <p:cNvPr id="4" name="Billede 3">
            <a:extLst>
              <a:ext uri="{FF2B5EF4-FFF2-40B4-BE49-F238E27FC236}">
                <a16:creationId xmlns:a16="http://schemas.microsoft.com/office/drawing/2014/main" id="{F9313708-2186-8AE7-1E7C-6F7FD837896A}"/>
              </a:ext>
            </a:extLst>
          </p:cNvPr>
          <p:cNvPicPr>
            <a:picLocks noChangeAspect="1"/>
          </p:cNvPicPr>
          <p:nvPr/>
        </p:nvPicPr>
        <p:blipFill rotWithShape="1">
          <a:blip r:embed="rId2"/>
          <a:srcRect l="26143" r="27096" b="1"/>
          <a:stretch/>
        </p:blipFill>
        <p:spPr>
          <a:xfrm>
            <a:off x="5966355" y="-71058"/>
            <a:ext cx="6347565" cy="6990685"/>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Tree>
    <p:extLst>
      <p:ext uri="{BB962C8B-B14F-4D97-AF65-F5344CB8AC3E}">
        <p14:creationId xmlns:p14="http://schemas.microsoft.com/office/powerpoint/2010/main" val="3928716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E3110AB-933A-40D2-A6D1-3DD0D70DF9C5}"/>
              </a:ext>
            </a:extLst>
          </p:cNvPr>
          <p:cNvSpPr>
            <a:spLocks noGrp="1"/>
          </p:cNvSpPr>
          <p:nvPr>
            <p:ph type="title"/>
          </p:nvPr>
        </p:nvSpPr>
        <p:spPr>
          <a:xfrm>
            <a:off x="572493" y="238539"/>
            <a:ext cx="11018520" cy="1434415"/>
          </a:xfrm>
        </p:spPr>
        <p:txBody>
          <a:bodyPr anchor="b">
            <a:normAutofit/>
          </a:bodyPr>
          <a:lstStyle/>
          <a:p>
            <a:r>
              <a:rPr lang="da-DK" sz="2600" b="1" i="0" u="none" strike="noStrike" baseline="0" dirty="0">
                <a:latin typeface="Sweco Sans"/>
              </a:rPr>
              <a:t>2. Muligheder for outdoor- og vandsportsaktiviteter på og omkring fjorden </a:t>
            </a:r>
            <a:br>
              <a:rPr lang="da-DK" sz="3000" b="0" i="0" u="none" strike="noStrike" baseline="0" dirty="0">
                <a:latin typeface="Sweco Sans"/>
              </a:rPr>
            </a:br>
            <a:endParaRPr lang="da-DK" sz="3000" dirty="0"/>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4269B2AC-F43E-42DB-890C-95EAD92A9F38}"/>
              </a:ext>
            </a:extLst>
          </p:cNvPr>
          <p:cNvSpPr>
            <a:spLocks noGrp="1"/>
          </p:cNvSpPr>
          <p:nvPr>
            <p:ph idx="1"/>
          </p:nvPr>
        </p:nvSpPr>
        <p:spPr>
          <a:xfrm>
            <a:off x="646706" y="1547060"/>
            <a:ext cx="7028951" cy="5170732"/>
          </a:xfrm>
        </p:spPr>
        <p:txBody>
          <a:bodyPr anchor="t">
            <a:normAutofit fontScale="85000" lnSpcReduction="20000"/>
          </a:bodyPr>
          <a:lstStyle/>
          <a:p>
            <a:endParaRPr lang="da-DK" sz="1500" b="0" i="0" u="none" strike="noStrike" baseline="0" dirty="0">
              <a:latin typeface="Sweco Sans"/>
            </a:endParaRPr>
          </a:p>
          <a:p>
            <a:r>
              <a:rPr lang="da-DK" sz="2400" b="1" i="0" u="none" strike="noStrike" baseline="0" dirty="0">
                <a:latin typeface="Sweco Sans"/>
              </a:rPr>
              <a:t>Bedre muligheder for lystsejlerne</a:t>
            </a:r>
            <a:r>
              <a:rPr lang="da-DK" sz="2400" b="0" i="0" u="none" strike="noStrike" baseline="0" dirty="0">
                <a:latin typeface="Sweco Sans"/>
              </a:rPr>
              <a:t>: Nakskov Fjord er et spændende farvand at sejle i, hvor der er kort mellem oplevelser. Derfor er mulighederne for besøgende udefra store, men der mangler gæstepladser i højsæsonen. Ydermere kan kvaliteten af havnene og anløbsbroerne hæves. </a:t>
            </a:r>
          </a:p>
          <a:p>
            <a:r>
              <a:rPr lang="da-DK" sz="2400" b="1" i="0" u="none" strike="noStrike" baseline="0" dirty="0">
                <a:latin typeface="Sweco Sans"/>
              </a:rPr>
              <a:t>Bedre oplevelser på vandet</a:t>
            </a:r>
            <a:r>
              <a:rPr lang="da-DK" sz="2400" b="0" i="0" u="none" strike="noStrike" baseline="0" dirty="0">
                <a:latin typeface="Sweco Sans"/>
              </a:rPr>
              <a:t>: Vandet er en rekreativ ressource for Nakskov. Der kan investeres i faciliteter, der for borgere og besøgende tættere på vandet, som grejbanker, omklædningsfaciliteter, nye badebroer etc. Dette gøres strategiske steder, hvor oplevelserne samles. </a:t>
            </a:r>
          </a:p>
          <a:p>
            <a:r>
              <a:rPr lang="da-DK" sz="2400" b="1" i="0" u="none" strike="noStrike" baseline="0" dirty="0">
                <a:latin typeface="Sweco Sans"/>
              </a:rPr>
              <a:t>Styrk forbindelserne mellem destinationerne på vand</a:t>
            </a:r>
            <a:r>
              <a:rPr lang="da-DK" sz="2400" b="0" i="0" u="none" strike="noStrike" baseline="0" dirty="0">
                <a:latin typeface="Sweco Sans"/>
              </a:rPr>
              <a:t>: Man skal ved mange forskellige sejladsformer kunne komme rundt på fjorden. Her kan man facilitere alt fra kanoudlejning til fjordbusser. Her er det vigtigt, at man nemt kan få information om tilbuddene. </a:t>
            </a:r>
          </a:p>
          <a:p>
            <a:r>
              <a:rPr lang="da-DK" sz="2400" b="1" i="0" u="none" strike="noStrike" baseline="0" dirty="0">
                <a:latin typeface="Sweco Sans"/>
              </a:rPr>
              <a:t>Modtagelse af besøgende</a:t>
            </a:r>
            <a:r>
              <a:rPr lang="da-DK" sz="2400" b="0" i="0" u="none" strike="noStrike" baseline="0" dirty="0">
                <a:latin typeface="Sweco Sans"/>
              </a:rPr>
              <a:t>: Tursejlere kan komme langvejs fra og ligger måske til i havnene nogle dage. Dette er en god mulighed for at få de besøgende ud og se, hvad området omkring Nakskov kan. Derfor skal der være let tilgængelig information om tilbud og gode transportmuligheder. </a:t>
            </a:r>
          </a:p>
          <a:p>
            <a:endParaRPr lang="da-DK" sz="1500" dirty="0"/>
          </a:p>
        </p:txBody>
      </p:sp>
      <p:pic>
        <p:nvPicPr>
          <p:cNvPr id="4" name="Billede 3">
            <a:extLst>
              <a:ext uri="{FF2B5EF4-FFF2-40B4-BE49-F238E27FC236}">
                <a16:creationId xmlns:a16="http://schemas.microsoft.com/office/drawing/2014/main" id="{13E56841-DA70-2E3E-FFBC-8F6A95A7F6B7}"/>
              </a:ext>
            </a:extLst>
          </p:cNvPr>
          <p:cNvPicPr>
            <a:picLocks noChangeAspect="1"/>
          </p:cNvPicPr>
          <p:nvPr/>
        </p:nvPicPr>
        <p:blipFill rotWithShape="1">
          <a:blip r:embed="rId2"/>
          <a:srcRect l="25009" r="35548" b="1"/>
          <a:stretch/>
        </p:blipFill>
        <p:spPr>
          <a:xfrm>
            <a:off x="7675658" y="2093976"/>
            <a:ext cx="3941064" cy="4096512"/>
          </a:xfrm>
          <a:prstGeom prst="rect">
            <a:avLst/>
          </a:prstGeom>
        </p:spPr>
      </p:pic>
      <p:grpSp>
        <p:nvGrpSpPr>
          <p:cNvPr id="5" name="object 14">
            <a:extLst>
              <a:ext uri="{FF2B5EF4-FFF2-40B4-BE49-F238E27FC236}">
                <a16:creationId xmlns:a16="http://schemas.microsoft.com/office/drawing/2014/main" id="{710D3EFA-D688-8C14-9D65-29F5E3C9467F}"/>
              </a:ext>
            </a:extLst>
          </p:cNvPr>
          <p:cNvGrpSpPr/>
          <p:nvPr/>
        </p:nvGrpSpPr>
        <p:grpSpPr>
          <a:xfrm>
            <a:off x="2574302" y="905619"/>
            <a:ext cx="9936480" cy="1108645"/>
            <a:chOff x="413999" y="995654"/>
            <a:chExt cx="9936480" cy="1108645"/>
          </a:xfrm>
        </p:grpSpPr>
        <p:sp>
          <p:nvSpPr>
            <p:cNvPr id="6" name="object 15">
              <a:extLst>
                <a:ext uri="{FF2B5EF4-FFF2-40B4-BE49-F238E27FC236}">
                  <a16:creationId xmlns:a16="http://schemas.microsoft.com/office/drawing/2014/main" id="{F6C41413-704F-B714-C37B-61512206D77A}"/>
                </a:ext>
              </a:extLst>
            </p:cNvPr>
            <p:cNvSpPr/>
            <p:nvPr/>
          </p:nvSpPr>
          <p:spPr>
            <a:xfrm>
              <a:off x="8552256" y="1752193"/>
              <a:ext cx="471170" cy="119380"/>
            </a:xfrm>
            <a:custGeom>
              <a:avLst/>
              <a:gdLst/>
              <a:ahLst/>
              <a:cxnLst/>
              <a:rect l="l" t="t" r="r" b="b"/>
              <a:pathLst>
                <a:path w="471170" h="119380">
                  <a:moveTo>
                    <a:pt x="119278" y="0"/>
                  </a:moveTo>
                  <a:lnTo>
                    <a:pt x="0" y="0"/>
                  </a:lnTo>
                  <a:lnTo>
                    <a:pt x="0" y="119291"/>
                  </a:lnTo>
                  <a:lnTo>
                    <a:pt x="119278" y="119291"/>
                  </a:lnTo>
                  <a:lnTo>
                    <a:pt x="119278" y="0"/>
                  </a:lnTo>
                  <a:close/>
                </a:path>
                <a:path w="471170" h="119380">
                  <a:moveTo>
                    <a:pt x="470852" y="12"/>
                  </a:moveTo>
                  <a:lnTo>
                    <a:pt x="351548" y="12"/>
                  </a:lnTo>
                  <a:lnTo>
                    <a:pt x="351548" y="119291"/>
                  </a:lnTo>
                  <a:lnTo>
                    <a:pt x="470852" y="119291"/>
                  </a:lnTo>
                  <a:lnTo>
                    <a:pt x="470852" y="12"/>
                  </a:lnTo>
                  <a:close/>
                </a:path>
              </a:pathLst>
            </a:custGeom>
            <a:solidFill>
              <a:srgbClr val="FFFFFF"/>
            </a:solidFill>
          </p:spPr>
          <p:txBody>
            <a:bodyPr wrap="square" lIns="0" tIns="0" rIns="0" bIns="0" rtlCol="0"/>
            <a:lstStyle/>
            <a:p>
              <a:endParaRPr/>
            </a:p>
          </p:txBody>
        </p:sp>
        <p:sp>
          <p:nvSpPr>
            <p:cNvPr id="7" name="object 16">
              <a:extLst>
                <a:ext uri="{FF2B5EF4-FFF2-40B4-BE49-F238E27FC236}">
                  <a16:creationId xmlns:a16="http://schemas.microsoft.com/office/drawing/2014/main" id="{1564F88B-2CE9-3A02-7E19-64EB639137E6}"/>
                </a:ext>
              </a:extLst>
            </p:cNvPr>
            <p:cNvSpPr/>
            <p:nvPr/>
          </p:nvSpPr>
          <p:spPr>
            <a:xfrm>
              <a:off x="8319960" y="1811838"/>
              <a:ext cx="471170" cy="0"/>
            </a:xfrm>
            <a:custGeom>
              <a:avLst/>
              <a:gdLst/>
              <a:ahLst/>
              <a:cxnLst/>
              <a:rect l="l" t="t" r="r" b="b"/>
              <a:pathLst>
                <a:path w="471170">
                  <a:moveTo>
                    <a:pt x="0" y="0"/>
                  </a:moveTo>
                  <a:lnTo>
                    <a:pt x="470877" y="0"/>
                  </a:lnTo>
                </a:path>
              </a:pathLst>
            </a:custGeom>
            <a:ln w="119292">
              <a:solidFill>
                <a:srgbClr val="FFFFFF"/>
              </a:solidFill>
            </a:ln>
          </p:spPr>
          <p:txBody>
            <a:bodyPr wrap="square" lIns="0" tIns="0" rIns="0" bIns="0" rtlCol="0"/>
            <a:lstStyle/>
            <a:p>
              <a:endParaRPr/>
            </a:p>
          </p:txBody>
        </p:sp>
        <p:sp>
          <p:nvSpPr>
            <p:cNvPr id="8" name="object 17">
              <a:extLst>
                <a:ext uri="{FF2B5EF4-FFF2-40B4-BE49-F238E27FC236}">
                  <a16:creationId xmlns:a16="http://schemas.microsoft.com/office/drawing/2014/main" id="{E78FC988-B5B4-5609-5355-4F9A457F8422}"/>
                </a:ext>
              </a:extLst>
            </p:cNvPr>
            <p:cNvSpPr/>
            <p:nvPr/>
          </p:nvSpPr>
          <p:spPr>
            <a:xfrm>
              <a:off x="9195759" y="1752192"/>
              <a:ext cx="0" cy="119380"/>
            </a:xfrm>
            <a:custGeom>
              <a:avLst/>
              <a:gdLst/>
              <a:ahLst/>
              <a:cxnLst/>
              <a:rect l="l" t="t" r="r" b="b"/>
              <a:pathLst>
                <a:path h="119380">
                  <a:moveTo>
                    <a:pt x="0" y="0"/>
                  </a:moveTo>
                  <a:lnTo>
                    <a:pt x="0" y="119292"/>
                  </a:lnTo>
                </a:path>
              </a:pathLst>
            </a:custGeom>
            <a:ln w="119291">
              <a:solidFill>
                <a:srgbClr val="FFFFFF"/>
              </a:solidFill>
            </a:ln>
          </p:spPr>
          <p:txBody>
            <a:bodyPr wrap="square" lIns="0" tIns="0" rIns="0" bIns="0" rtlCol="0"/>
            <a:lstStyle/>
            <a:p>
              <a:endParaRPr/>
            </a:p>
          </p:txBody>
        </p:sp>
        <p:sp>
          <p:nvSpPr>
            <p:cNvPr id="10" name="object 18">
              <a:extLst>
                <a:ext uri="{FF2B5EF4-FFF2-40B4-BE49-F238E27FC236}">
                  <a16:creationId xmlns:a16="http://schemas.microsoft.com/office/drawing/2014/main" id="{0E68FB2B-62CA-9585-8B75-F19F0007FE77}"/>
                </a:ext>
              </a:extLst>
            </p:cNvPr>
            <p:cNvSpPr/>
            <p:nvPr/>
          </p:nvSpPr>
          <p:spPr>
            <a:xfrm>
              <a:off x="9016822" y="1632902"/>
              <a:ext cx="471170" cy="351790"/>
            </a:xfrm>
            <a:custGeom>
              <a:avLst/>
              <a:gdLst/>
              <a:ahLst/>
              <a:cxnLst/>
              <a:rect l="l" t="t" r="r" b="b"/>
              <a:pathLst>
                <a:path w="471170" h="351789">
                  <a:moveTo>
                    <a:pt x="119278" y="0"/>
                  </a:moveTo>
                  <a:lnTo>
                    <a:pt x="0" y="0"/>
                  </a:lnTo>
                  <a:lnTo>
                    <a:pt x="0" y="119291"/>
                  </a:lnTo>
                  <a:lnTo>
                    <a:pt x="119278" y="119291"/>
                  </a:lnTo>
                  <a:lnTo>
                    <a:pt x="119278" y="0"/>
                  </a:lnTo>
                  <a:close/>
                </a:path>
                <a:path w="471170" h="351789">
                  <a:moveTo>
                    <a:pt x="351586" y="119291"/>
                  </a:moveTo>
                  <a:lnTo>
                    <a:pt x="119291" y="119291"/>
                  </a:lnTo>
                  <a:lnTo>
                    <a:pt x="119291" y="235445"/>
                  </a:lnTo>
                  <a:lnTo>
                    <a:pt x="119291" y="238594"/>
                  </a:lnTo>
                  <a:lnTo>
                    <a:pt x="119291" y="351586"/>
                  </a:lnTo>
                  <a:lnTo>
                    <a:pt x="351586" y="351586"/>
                  </a:lnTo>
                  <a:lnTo>
                    <a:pt x="351586" y="238594"/>
                  </a:lnTo>
                  <a:lnTo>
                    <a:pt x="351586" y="235445"/>
                  </a:lnTo>
                  <a:lnTo>
                    <a:pt x="351586" y="119291"/>
                  </a:lnTo>
                  <a:close/>
                </a:path>
                <a:path w="471170" h="351789">
                  <a:moveTo>
                    <a:pt x="470877" y="12"/>
                  </a:moveTo>
                  <a:lnTo>
                    <a:pt x="351586" y="12"/>
                  </a:lnTo>
                  <a:lnTo>
                    <a:pt x="351586" y="119291"/>
                  </a:lnTo>
                  <a:lnTo>
                    <a:pt x="470877" y="119291"/>
                  </a:lnTo>
                  <a:lnTo>
                    <a:pt x="470877" y="12"/>
                  </a:lnTo>
                  <a:close/>
                </a:path>
              </a:pathLst>
            </a:custGeom>
            <a:solidFill>
              <a:srgbClr val="FFFFFF"/>
            </a:solidFill>
          </p:spPr>
          <p:txBody>
            <a:bodyPr wrap="square" lIns="0" tIns="0" rIns="0" bIns="0" rtlCol="0"/>
            <a:lstStyle/>
            <a:p>
              <a:endParaRPr/>
            </a:p>
          </p:txBody>
        </p:sp>
        <p:sp>
          <p:nvSpPr>
            <p:cNvPr id="12" name="object 19">
              <a:extLst>
                <a:ext uri="{FF2B5EF4-FFF2-40B4-BE49-F238E27FC236}">
                  <a16:creationId xmlns:a16="http://schemas.microsoft.com/office/drawing/2014/main" id="{253C4B9A-B7CF-C5C5-FFAF-E625BD78AC66}"/>
                </a:ext>
              </a:extLst>
            </p:cNvPr>
            <p:cNvSpPr/>
            <p:nvPr/>
          </p:nvSpPr>
          <p:spPr>
            <a:xfrm>
              <a:off x="9136113" y="1956237"/>
              <a:ext cx="351790" cy="0"/>
            </a:xfrm>
            <a:custGeom>
              <a:avLst/>
              <a:gdLst/>
              <a:ahLst/>
              <a:cxnLst/>
              <a:rect l="l" t="t" r="r" b="b"/>
              <a:pathLst>
                <a:path w="351790">
                  <a:moveTo>
                    <a:pt x="0" y="0"/>
                  </a:moveTo>
                  <a:lnTo>
                    <a:pt x="351589" y="0"/>
                  </a:lnTo>
                </a:path>
              </a:pathLst>
            </a:custGeom>
            <a:ln w="56502">
              <a:solidFill>
                <a:srgbClr val="FFFFFF"/>
              </a:solidFill>
            </a:ln>
          </p:spPr>
          <p:txBody>
            <a:bodyPr wrap="square" lIns="0" tIns="0" rIns="0" bIns="0" rtlCol="0"/>
            <a:lstStyle/>
            <a:p>
              <a:endParaRPr/>
            </a:p>
          </p:txBody>
        </p:sp>
        <p:sp>
          <p:nvSpPr>
            <p:cNvPr id="13" name="object 20">
              <a:extLst>
                <a:ext uri="{FF2B5EF4-FFF2-40B4-BE49-F238E27FC236}">
                  <a16:creationId xmlns:a16="http://schemas.microsoft.com/office/drawing/2014/main" id="{BD80CB32-30AA-92BD-5091-9B10E16358E5}"/>
                </a:ext>
              </a:extLst>
            </p:cNvPr>
            <p:cNvSpPr/>
            <p:nvPr/>
          </p:nvSpPr>
          <p:spPr>
            <a:xfrm>
              <a:off x="9016824" y="2014311"/>
              <a:ext cx="471170" cy="0"/>
            </a:xfrm>
            <a:custGeom>
              <a:avLst/>
              <a:gdLst/>
              <a:ahLst/>
              <a:cxnLst/>
              <a:rect l="l" t="t" r="r" b="b"/>
              <a:pathLst>
                <a:path w="471170">
                  <a:moveTo>
                    <a:pt x="0" y="0"/>
                  </a:moveTo>
                  <a:lnTo>
                    <a:pt x="470877" y="0"/>
                  </a:lnTo>
                </a:path>
              </a:pathLst>
            </a:custGeom>
            <a:ln w="56502">
              <a:solidFill>
                <a:srgbClr val="FFFFFF"/>
              </a:solidFill>
            </a:ln>
          </p:spPr>
          <p:txBody>
            <a:bodyPr wrap="square" lIns="0" tIns="0" rIns="0" bIns="0" rtlCol="0"/>
            <a:lstStyle/>
            <a:p>
              <a:endParaRPr/>
            </a:p>
          </p:txBody>
        </p:sp>
        <p:sp>
          <p:nvSpPr>
            <p:cNvPr id="14" name="object 21">
              <a:extLst>
                <a:ext uri="{FF2B5EF4-FFF2-40B4-BE49-F238E27FC236}">
                  <a16:creationId xmlns:a16="http://schemas.microsoft.com/office/drawing/2014/main" id="{A32FCB0B-8C80-0D65-3E09-45D7889D26FB}"/>
                </a:ext>
              </a:extLst>
            </p:cNvPr>
            <p:cNvSpPr/>
            <p:nvPr/>
          </p:nvSpPr>
          <p:spPr>
            <a:xfrm>
              <a:off x="9249117" y="1692548"/>
              <a:ext cx="471170" cy="0"/>
            </a:xfrm>
            <a:custGeom>
              <a:avLst/>
              <a:gdLst/>
              <a:ahLst/>
              <a:cxnLst/>
              <a:rect l="l" t="t" r="r" b="b"/>
              <a:pathLst>
                <a:path w="471170">
                  <a:moveTo>
                    <a:pt x="0" y="0"/>
                  </a:moveTo>
                  <a:lnTo>
                    <a:pt x="470877" y="0"/>
                  </a:lnTo>
                </a:path>
              </a:pathLst>
            </a:custGeom>
            <a:ln w="119291">
              <a:solidFill>
                <a:srgbClr val="FFFFFF"/>
              </a:solidFill>
            </a:ln>
          </p:spPr>
          <p:txBody>
            <a:bodyPr wrap="square" lIns="0" tIns="0" rIns="0" bIns="0" rtlCol="0"/>
            <a:lstStyle/>
            <a:p>
              <a:endParaRPr/>
            </a:p>
          </p:txBody>
        </p:sp>
        <p:sp>
          <p:nvSpPr>
            <p:cNvPr id="15" name="object 22">
              <a:extLst>
                <a:ext uri="{FF2B5EF4-FFF2-40B4-BE49-F238E27FC236}">
                  <a16:creationId xmlns:a16="http://schemas.microsoft.com/office/drawing/2014/main" id="{F61BAB55-5AE0-9A79-B0C2-D05F56427CB8}"/>
                </a:ext>
              </a:extLst>
            </p:cNvPr>
            <p:cNvSpPr/>
            <p:nvPr/>
          </p:nvSpPr>
          <p:spPr>
            <a:xfrm>
              <a:off x="9249117" y="1926414"/>
              <a:ext cx="471170" cy="0"/>
            </a:xfrm>
            <a:custGeom>
              <a:avLst/>
              <a:gdLst/>
              <a:ahLst/>
              <a:cxnLst/>
              <a:rect l="l" t="t" r="r" b="b"/>
              <a:pathLst>
                <a:path w="471170">
                  <a:moveTo>
                    <a:pt x="0" y="0"/>
                  </a:moveTo>
                  <a:lnTo>
                    <a:pt x="119291" y="0"/>
                  </a:lnTo>
                </a:path>
                <a:path w="471170">
                  <a:moveTo>
                    <a:pt x="351586" y="0"/>
                  </a:moveTo>
                  <a:lnTo>
                    <a:pt x="470877" y="0"/>
                  </a:lnTo>
                </a:path>
              </a:pathLst>
            </a:custGeom>
            <a:ln w="116146">
              <a:solidFill>
                <a:srgbClr val="FFFFFF"/>
              </a:solidFill>
            </a:ln>
          </p:spPr>
          <p:txBody>
            <a:bodyPr wrap="square" lIns="0" tIns="0" rIns="0" bIns="0" rtlCol="0"/>
            <a:lstStyle/>
            <a:p>
              <a:endParaRPr/>
            </a:p>
          </p:txBody>
        </p:sp>
        <p:sp>
          <p:nvSpPr>
            <p:cNvPr id="16" name="object 23">
              <a:extLst>
                <a:ext uri="{FF2B5EF4-FFF2-40B4-BE49-F238E27FC236}">
                  <a16:creationId xmlns:a16="http://schemas.microsoft.com/office/drawing/2014/main" id="{8EC141A4-FF8D-4645-9523-6B83F8C11812}"/>
                </a:ext>
              </a:extLst>
            </p:cNvPr>
            <p:cNvSpPr/>
            <p:nvPr/>
          </p:nvSpPr>
          <p:spPr>
            <a:xfrm>
              <a:off x="8784514" y="1632902"/>
              <a:ext cx="935990" cy="410209"/>
            </a:xfrm>
            <a:custGeom>
              <a:avLst/>
              <a:gdLst/>
              <a:ahLst/>
              <a:cxnLst/>
              <a:rect l="l" t="t" r="r" b="b"/>
              <a:pathLst>
                <a:path w="935990" h="410210">
                  <a:moveTo>
                    <a:pt x="119303" y="0"/>
                  </a:moveTo>
                  <a:lnTo>
                    <a:pt x="0" y="0"/>
                  </a:lnTo>
                  <a:lnTo>
                    <a:pt x="0" y="119291"/>
                  </a:lnTo>
                  <a:lnTo>
                    <a:pt x="119303" y="119291"/>
                  </a:lnTo>
                  <a:lnTo>
                    <a:pt x="119303" y="0"/>
                  </a:lnTo>
                  <a:close/>
                </a:path>
                <a:path w="935990" h="410210">
                  <a:moveTo>
                    <a:pt x="935482" y="353161"/>
                  </a:moveTo>
                  <a:lnTo>
                    <a:pt x="464591" y="353161"/>
                  </a:lnTo>
                  <a:lnTo>
                    <a:pt x="464591" y="409663"/>
                  </a:lnTo>
                  <a:lnTo>
                    <a:pt x="935482" y="409663"/>
                  </a:lnTo>
                  <a:lnTo>
                    <a:pt x="935482" y="353161"/>
                  </a:lnTo>
                  <a:close/>
                </a:path>
                <a:path w="935990" h="410210">
                  <a:moveTo>
                    <a:pt x="935482" y="295084"/>
                  </a:moveTo>
                  <a:lnTo>
                    <a:pt x="464591" y="295084"/>
                  </a:lnTo>
                  <a:lnTo>
                    <a:pt x="464591" y="351599"/>
                  </a:lnTo>
                  <a:lnTo>
                    <a:pt x="935482" y="351599"/>
                  </a:lnTo>
                  <a:lnTo>
                    <a:pt x="935482" y="295084"/>
                  </a:lnTo>
                  <a:close/>
                </a:path>
              </a:pathLst>
            </a:custGeom>
            <a:solidFill>
              <a:srgbClr val="FFFFFF"/>
            </a:solidFill>
          </p:spPr>
          <p:txBody>
            <a:bodyPr wrap="square" lIns="0" tIns="0" rIns="0" bIns="0" rtlCol="0"/>
            <a:lstStyle/>
            <a:p>
              <a:endParaRPr/>
            </a:p>
          </p:txBody>
        </p:sp>
        <p:sp>
          <p:nvSpPr>
            <p:cNvPr id="17" name="object 24">
              <a:extLst>
                <a:ext uri="{FF2B5EF4-FFF2-40B4-BE49-F238E27FC236}">
                  <a16:creationId xmlns:a16="http://schemas.microsoft.com/office/drawing/2014/main" id="{3EF1FA85-8EEA-404D-0016-9D271DF521FF}"/>
                </a:ext>
              </a:extLst>
            </p:cNvPr>
            <p:cNvSpPr/>
            <p:nvPr/>
          </p:nvSpPr>
          <p:spPr>
            <a:xfrm>
              <a:off x="9136113" y="1926414"/>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18" name="object 25">
              <a:extLst>
                <a:ext uri="{FF2B5EF4-FFF2-40B4-BE49-F238E27FC236}">
                  <a16:creationId xmlns:a16="http://schemas.microsoft.com/office/drawing/2014/main" id="{B04A15E9-BB57-EA85-1C10-B22CA01CD5EA}"/>
                </a:ext>
              </a:extLst>
            </p:cNvPr>
            <p:cNvSpPr/>
            <p:nvPr/>
          </p:nvSpPr>
          <p:spPr>
            <a:xfrm>
              <a:off x="8784526" y="1956237"/>
              <a:ext cx="471170" cy="58419"/>
            </a:xfrm>
            <a:custGeom>
              <a:avLst/>
              <a:gdLst/>
              <a:ahLst/>
              <a:cxnLst/>
              <a:rect l="l" t="t" r="r" b="b"/>
              <a:pathLst>
                <a:path w="471170" h="58419">
                  <a:moveTo>
                    <a:pt x="119287" y="0"/>
                  </a:moveTo>
                  <a:lnTo>
                    <a:pt x="470877" y="0"/>
                  </a:lnTo>
                </a:path>
                <a:path w="471170" h="58419">
                  <a:moveTo>
                    <a:pt x="0" y="58073"/>
                  </a:moveTo>
                  <a:lnTo>
                    <a:pt x="470877" y="58073"/>
                  </a:lnTo>
                </a:path>
              </a:pathLst>
            </a:custGeom>
            <a:ln w="56501">
              <a:solidFill>
                <a:srgbClr val="FFFFFF"/>
              </a:solidFill>
            </a:ln>
          </p:spPr>
          <p:txBody>
            <a:bodyPr wrap="square" lIns="0" tIns="0" rIns="0" bIns="0" rtlCol="0"/>
            <a:lstStyle/>
            <a:p>
              <a:endParaRPr/>
            </a:p>
          </p:txBody>
        </p:sp>
        <p:sp>
          <p:nvSpPr>
            <p:cNvPr id="19" name="object 26">
              <a:extLst>
                <a:ext uri="{FF2B5EF4-FFF2-40B4-BE49-F238E27FC236}">
                  <a16:creationId xmlns:a16="http://schemas.microsoft.com/office/drawing/2014/main" id="{5BBE70F4-F801-D26C-1BE8-67064829857B}"/>
                </a:ext>
              </a:extLst>
            </p:cNvPr>
            <p:cNvSpPr/>
            <p:nvPr/>
          </p:nvSpPr>
          <p:spPr>
            <a:xfrm>
              <a:off x="8671547" y="1692547"/>
              <a:ext cx="232410" cy="0"/>
            </a:xfrm>
            <a:custGeom>
              <a:avLst/>
              <a:gdLst/>
              <a:ahLst/>
              <a:cxnLst/>
              <a:rect l="l" t="t" r="r" b="b"/>
              <a:pathLst>
                <a:path w="232409">
                  <a:moveTo>
                    <a:pt x="0" y="0"/>
                  </a:moveTo>
                  <a:lnTo>
                    <a:pt x="232270" y="0"/>
                  </a:lnTo>
                </a:path>
              </a:pathLst>
            </a:custGeom>
            <a:ln w="119292">
              <a:solidFill>
                <a:srgbClr val="FFFFFF"/>
              </a:solidFill>
            </a:ln>
          </p:spPr>
          <p:txBody>
            <a:bodyPr wrap="square" lIns="0" tIns="0" rIns="0" bIns="0" rtlCol="0"/>
            <a:lstStyle/>
            <a:p>
              <a:endParaRPr/>
            </a:p>
          </p:txBody>
        </p:sp>
        <p:sp>
          <p:nvSpPr>
            <p:cNvPr id="20" name="object 27">
              <a:extLst>
                <a:ext uri="{FF2B5EF4-FFF2-40B4-BE49-F238E27FC236}">
                  <a16:creationId xmlns:a16="http://schemas.microsoft.com/office/drawing/2014/main" id="{9E1754D2-D002-8620-A113-54ACEFDF5FD5}"/>
                </a:ext>
              </a:extLst>
            </p:cNvPr>
            <p:cNvSpPr/>
            <p:nvPr/>
          </p:nvSpPr>
          <p:spPr>
            <a:xfrm>
              <a:off x="8552244" y="1868347"/>
              <a:ext cx="471170" cy="174625"/>
            </a:xfrm>
            <a:custGeom>
              <a:avLst/>
              <a:gdLst/>
              <a:ahLst/>
              <a:cxnLst/>
              <a:rect l="l" t="t" r="r" b="b"/>
              <a:pathLst>
                <a:path w="471170" h="174625">
                  <a:moveTo>
                    <a:pt x="470852" y="117716"/>
                  </a:moveTo>
                  <a:lnTo>
                    <a:pt x="0" y="117716"/>
                  </a:lnTo>
                  <a:lnTo>
                    <a:pt x="0" y="174218"/>
                  </a:lnTo>
                  <a:lnTo>
                    <a:pt x="470852" y="174218"/>
                  </a:lnTo>
                  <a:lnTo>
                    <a:pt x="470852" y="117716"/>
                  </a:lnTo>
                  <a:close/>
                </a:path>
                <a:path w="471170" h="174625">
                  <a:moveTo>
                    <a:pt x="470852" y="0"/>
                  </a:moveTo>
                  <a:lnTo>
                    <a:pt x="351561" y="0"/>
                  </a:lnTo>
                  <a:lnTo>
                    <a:pt x="351561" y="59639"/>
                  </a:lnTo>
                  <a:lnTo>
                    <a:pt x="119291" y="59639"/>
                  </a:lnTo>
                  <a:lnTo>
                    <a:pt x="119291" y="0"/>
                  </a:lnTo>
                  <a:lnTo>
                    <a:pt x="0" y="0"/>
                  </a:lnTo>
                  <a:lnTo>
                    <a:pt x="0" y="59639"/>
                  </a:lnTo>
                  <a:lnTo>
                    <a:pt x="0" y="116141"/>
                  </a:lnTo>
                  <a:lnTo>
                    <a:pt x="119291" y="116141"/>
                  </a:lnTo>
                  <a:lnTo>
                    <a:pt x="351561" y="116141"/>
                  </a:lnTo>
                  <a:lnTo>
                    <a:pt x="470852" y="116141"/>
                  </a:lnTo>
                  <a:lnTo>
                    <a:pt x="470852" y="59639"/>
                  </a:lnTo>
                  <a:lnTo>
                    <a:pt x="470852" y="0"/>
                  </a:lnTo>
                  <a:close/>
                </a:path>
              </a:pathLst>
            </a:custGeom>
            <a:solidFill>
              <a:srgbClr val="FFFFFF"/>
            </a:solidFill>
          </p:spPr>
          <p:txBody>
            <a:bodyPr wrap="square" lIns="0" tIns="0" rIns="0" bIns="0" rtlCol="0"/>
            <a:lstStyle/>
            <a:p>
              <a:endParaRPr/>
            </a:p>
          </p:txBody>
        </p:sp>
        <p:sp>
          <p:nvSpPr>
            <p:cNvPr id="21" name="object 28">
              <a:extLst>
                <a:ext uri="{FF2B5EF4-FFF2-40B4-BE49-F238E27FC236}">
                  <a16:creationId xmlns:a16="http://schemas.microsoft.com/office/drawing/2014/main" id="{777BB393-FEB1-98C7-CCDC-377E3C771A1E}"/>
                </a:ext>
              </a:extLst>
            </p:cNvPr>
            <p:cNvSpPr/>
            <p:nvPr/>
          </p:nvSpPr>
          <p:spPr>
            <a:xfrm>
              <a:off x="8319960" y="1518319"/>
              <a:ext cx="1167765" cy="59690"/>
            </a:xfrm>
            <a:custGeom>
              <a:avLst/>
              <a:gdLst/>
              <a:ahLst/>
              <a:cxnLst/>
              <a:rect l="l" t="t" r="r" b="b"/>
              <a:pathLst>
                <a:path w="1167765" h="59690">
                  <a:moveTo>
                    <a:pt x="583857" y="0"/>
                  </a:moveTo>
                  <a:lnTo>
                    <a:pt x="703148" y="0"/>
                  </a:lnTo>
                </a:path>
                <a:path w="1167765" h="59690">
                  <a:moveTo>
                    <a:pt x="232295" y="59646"/>
                  </a:moveTo>
                  <a:lnTo>
                    <a:pt x="703148" y="59646"/>
                  </a:lnTo>
                </a:path>
                <a:path w="1167765" h="59690">
                  <a:moveTo>
                    <a:pt x="0" y="59646"/>
                  </a:moveTo>
                  <a:lnTo>
                    <a:pt x="470877" y="59646"/>
                  </a:lnTo>
                </a:path>
                <a:path w="1167765" h="59690">
                  <a:moveTo>
                    <a:pt x="464566" y="59646"/>
                  </a:moveTo>
                  <a:lnTo>
                    <a:pt x="935443" y="59646"/>
                  </a:lnTo>
                </a:path>
                <a:path w="1167765" h="59690">
                  <a:moveTo>
                    <a:pt x="696861" y="59646"/>
                  </a:moveTo>
                  <a:lnTo>
                    <a:pt x="1167739" y="59646"/>
                  </a:lnTo>
                </a:path>
                <a:path w="1167765" h="59690">
                  <a:moveTo>
                    <a:pt x="816152" y="0"/>
                  </a:moveTo>
                  <a:lnTo>
                    <a:pt x="935443" y="0"/>
                  </a:lnTo>
                </a:path>
                <a:path w="1167765" h="59690">
                  <a:moveTo>
                    <a:pt x="816152" y="0"/>
                  </a:moveTo>
                  <a:lnTo>
                    <a:pt x="1167739" y="0"/>
                  </a:lnTo>
                </a:path>
              </a:pathLst>
            </a:custGeom>
            <a:ln w="3175">
              <a:solidFill>
                <a:srgbClr val="FFFFFF"/>
              </a:solidFill>
            </a:ln>
          </p:spPr>
          <p:txBody>
            <a:bodyPr wrap="square" lIns="0" tIns="0" rIns="0" bIns="0" rtlCol="0"/>
            <a:lstStyle/>
            <a:p>
              <a:endParaRPr/>
            </a:p>
          </p:txBody>
        </p:sp>
        <p:sp>
          <p:nvSpPr>
            <p:cNvPr id="22" name="object 29">
              <a:extLst>
                <a:ext uri="{FF2B5EF4-FFF2-40B4-BE49-F238E27FC236}">
                  <a16:creationId xmlns:a16="http://schemas.microsoft.com/office/drawing/2014/main" id="{D1C5C063-79C0-5493-99DA-749E9F615150}"/>
                </a:ext>
              </a:extLst>
            </p:cNvPr>
            <p:cNvSpPr/>
            <p:nvPr/>
          </p:nvSpPr>
          <p:spPr>
            <a:xfrm>
              <a:off x="9016810" y="1519897"/>
              <a:ext cx="471170" cy="119380"/>
            </a:xfrm>
            <a:custGeom>
              <a:avLst/>
              <a:gdLst/>
              <a:ahLst/>
              <a:cxnLst/>
              <a:rect l="l" t="t" r="r" b="b"/>
              <a:pathLst>
                <a:path w="471170" h="119380">
                  <a:moveTo>
                    <a:pt x="119291" y="0"/>
                  </a:moveTo>
                  <a:lnTo>
                    <a:pt x="0" y="0"/>
                  </a:lnTo>
                  <a:lnTo>
                    <a:pt x="0" y="119278"/>
                  </a:lnTo>
                  <a:lnTo>
                    <a:pt x="119291" y="119278"/>
                  </a:lnTo>
                  <a:lnTo>
                    <a:pt x="119291" y="0"/>
                  </a:lnTo>
                  <a:close/>
                </a:path>
                <a:path w="471170" h="119380">
                  <a:moveTo>
                    <a:pt x="470890" y="0"/>
                  </a:moveTo>
                  <a:lnTo>
                    <a:pt x="351599" y="0"/>
                  </a:lnTo>
                  <a:lnTo>
                    <a:pt x="351599" y="119278"/>
                  </a:lnTo>
                  <a:lnTo>
                    <a:pt x="470890" y="119278"/>
                  </a:lnTo>
                  <a:lnTo>
                    <a:pt x="470890" y="0"/>
                  </a:lnTo>
                  <a:close/>
                </a:path>
              </a:pathLst>
            </a:custGeom>
            <a:solidFill>
              <a:srgbClr val="FFFFFF"/>
            </a:solidFill>
          </p:spPr>
          <p:txBody>
            <a:bodyPr wrap="square" lIns="0" tIns="0" rIns="0" bIns="0" rtlCol="0"/>
            <a:lstStyle/>
            <a:p>
              <a:endParaRPr/>
            </a:p>
          </p:txBody>
        </p:sp>
        <p:sp>
          <p:nvSpPr>
            <p:cNvPr id="23" name="object 30">
              <a:extLst>
                <a:ext uri="{FF2B5EF4-FFF2-40B4-BE49-F238E27FC236}">
                  <a16:creationId xmlns:a16="http://schemas.microsoft.com/office/drawing/2014/main" id="{A2BA54D6-650F-3755-7708-00D30DA1FE28}"/>
                </a:ext>
              </a:extLst>
            </p:cNvPr>
            <p:cNvSpPr/>
            <p:nvPr/>
          </p:nvSpPr>
          <p:spPr>
            <a:xfrm>
              <a:off x="8319960" y="1518319"/>
              <a:ext cx="471170" cy="0"/>
            </a:xfrm>
            <a:custGeom>
              <a:avLst/>
              <a:gdLst/>
              <a:ahLst/>
              <a:cxnLst/>
              <a:rect l="l" t="t" r="r" b="b"/>
              <a:pathLst>
                <a:path w="471170">
                  <a:moveTo>
                    <a:pt x="232295" y="0"/>
                  </a:moveTo>
                  <a:lnTo>
                    <a:pt x="351586" y="0"/>
                  </a:lnTo>
                </a:path>
                <a:path w="471170">
                  <a:moveTo>
                    <a:pt x="0" y="0"/>
                  </a:moveTo>
                  <a:lnTo>
                    <a:pt x="470877" y="0"/>
                  </a:lnTo>
                </a:path>
              </a:pathLst>
            </a:custGeom>
            <a:ln w="3175">
              <a:solidFill>
                <a:srgbClr val="FFFFFF"/>
              </a:solidFill>
            </a:ln>
          </p:spPr>
          <p:txBody>
            <a:bodyPr wrap="square" lIns="0" tIns="0" rIns="0" bIns="0" rtlCol="0"/>
            <a:lstStyle/>
            <a:p>
              <a:endParaRPr/>
            </a:p>
          </p:txBody>
        </p:sp>
        <p:sp>
          <p:nvSpPr>
            <p:cNvPr id="24" name="object 31">
              <a:extLst>
                <a:ext uri="{FF2B5EF4-FFF2-40B4-BE49-F238E27FC236}">
                  <a16:creationId xmlns:a16="http://schemas.microsoft.com/office/drawing/2014/main" id="{44FB2DFE-D612-007D-EE5E-9E24EE6D4711}"/>
                </a:ext>
              </a:extLst>
            </p:cNvPr>
            <p:cNvSpPr/>
            <p:nvPr/>
          </p:nvSpPr>
          <p:spPr>
            <a:xfrm>
              <a:off x="8671547" y="1519897"/>
              <a:ext cx="232410" cy="119380"/>
            </a:xfrm>
            <a:custGeom>
              <a:avLst/>
              <a:gdLst/>
              <a:ahLst/>
              <a:cxnLst/>
              <a:rect l="l" t="t" r="r" b="b"/>
              <a:pathLst>
                <a:path w="232409" h="119380">
                  <a:moveTo>
                    <a:pt x="232270" y="0"/>
                  </a:moveTo>
                  <a:lnTo>
                    <a:pt x="112966" y="0"/>
                  </a:lnTo>
                  <a:lnTo>
                    <a:pt x="0" y="0"/>
                  </a:lnTo>
                  <a:lnTo>
                    <a:pt x="0" y="119278"/>
                  </a:lnTo>
                  <a:lnTo>
                    <a:pt x="112966" y="119278"/>
                  </a:lnTo>
                  <a:lnTo>
                    <a:pt x="232270" y="119278"/>
                  </a:lnTo>
                  <a:lnTo>
                    <a:pt x="232270" y="0"/>
                  </a:lnTo>
                  <a:close/>
                </a:path>
              </a:pathLst>
            </a:custGeom>
            <a:solidFill>
              <a:srgbClr val="FFFFFF"/>
            </a:solidFill>
          </p:spPr>
          <p:txBody>
            <a:bodyPr wrap="square" lIns="0" tIns="0" rIns="0" bIns="0" rtlCol="0"/>
            <a:lstStyle/>
            <a:p>
              <a:endParaRPr/>
            </a:p>
          </p:txBody>
        </p:sp>
        <p:sp>
          <p:nvSpPr>
            <p:cNvPr id="25" name="object 32">
              <a:extLst>
                <a:ext uri="{FF2B5EF4-FFF2-40B4-BE49-F238E27FC236}">
                  <a16:creationId xmlns:a16="http://schemas.microsoft.com/office/drawing/2014/main" id="{0F6B58CE-75CB-2788-644B-DD3F4FB29E69}"/>
                </a:ext>
              </a:extLst>
            </p:cNvPr>
            <p:cNvSpPr/>
            <p:nvPr/>
          </p:nvSpPr>
          <p:spPr>
            <a:xfrm>
              <a:off x="8671547" y="1519897"/>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73C167"/>
            </a:solidFill>
          </p:spPr>
          <p:txBody>
            <a:bodyPr wrap="square" lIns="0" tIns="0" rIns="0" bIns="0" rtlCol="0"/>
            <a:lstStyle/>
            <a:p>
              <a:endParaRPr/>
            </a:p>
          </p:txBody>
        </p:sp>
        <p:sp>
          <p:nvSpPr>
            <p:cNvPr id="26" name="object 33">
              <a:extLst>
                <a:ext uri="{FF2B5EF4-FFF2-40B4-BE49-F238E27FC236}">
                  <a16:creationId xmlns:a16="http://schemas.microsoft.com/office/drawing/2014/main" id="{A51901BE-AAAB-9D8E-F9A0-A09FD0771EB6}"/>
                </a:ext>
              </a:extLst>
            </p:cNvPr>
            <p:cNvSpPr/>
            <p:nvPr/>
          </p:nvSpPr>
          <p:spPr>
            <a:xfrm>
              <a:off x="8439251"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3B649"/>
            </a:solidFill>
          </p:spPr>
          <p:txBody>
            <a:bodyPr wrap="square" lIns="0" tIns="0" rIns="0" bIns="0" rtlCol="0"/>
            <a:lstStyle/>
            <a:p>
              <a:endParaRPr/>
            </a:p>
          </p:txBody>
        </p:sp>
        <p:sp>
          <p:nvSpPr>
            <p:cNvPr id="27" name="object 34">
              <a:extLst>
                <a:ext uri="{FF2B5EF4-FFF2-40B4-BE49-F238E27FC236}">
                  <a16:creationId xmlns:a16="http://schemas.microsoft.com/office/drawing/2014/main" id="{6594EC65-C27F-AC3C-2AB2-13DA10863C4A}"/>
                </a:ext>
              </a:extLst>
            </p:cNvPr>
            <p:cNvSpPr/>
            <p:nvPr/>
          </p:nvSpPr>
          <p:spPr>
            <a:xfrm>
              <a:off x="8903817"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95CE8B"/>
            </a:solidFill>
          </p:spPr>
          <p:txBody>
            <a:bodyPr wrap="square" lIns="0" tIns="0" rIns="0" bIns="0" rtlCol="0"/>
            <a:lstStyle/>
            <a:p>
              <a:endParaRPr/>
            </a:p>
          </p:txBody>
        </p:sp>
        <p:sp>
          <p:nvSpPr>
            <p:cNvPr id="28" name="object 35">
              <a:extLst>
                <a:ext uri="{FF2B5EF4-FFF2-40B4-BE49-F238E27FC236}">
                  <a16:creationId xmlns:a16="http://schemas.microsoft.com/office/drawing/2014/main" id="{D1639059-17CB-9106-EB91-CDD9E7F4642A}"/>
                </a:ext>
              </a:extLst>
            </p:cNvPr>
            <p:cNvSpPr/>
            <p:nvPr/>
          </p:nvSpPr>
          <p:spPr>
            <a:xfrm>
              <a:off x="9136113" y="1519897"/>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B8DDAE"/>
            </a:solidFill>
          </p:spPr>
          <p:txBody>
            <a:bodyPr wrap="square" lIns="0" tIns="0" rIns="0" bIns="0" rtlCol="0"/>
            <a:lstStyle/>
            <a:p>
              <a:endParaRPr/>
            </a:p>
          </p:txBody>
        </p:sp>
        <p:sp>
          <p:nvSpPr>
            <p:cNvPr id="29" name="object 36">
              <a:extLst>
                <a:ext uri="{FF2B5EF4-FFF2-40B4-BE49-F238E27FC236}">
                  <a16:creationId xmlns:a16="http://schemas.microsoft.com/office/drawing/2014/main" id="{B0A07FEE-1327-B85E-AA6F-F8CB6F8B5DDB}"/>
                </a:ext>
              </a:extLst>
            </p:cNvPr>
            <p:cNvSpPr/>
            <p:nvPr/>
          </p:nvSpPr>
          <p:spPr>
            <a:xfrm>
              <a:off x="9136116"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426C8F"/>
            </a:solidFill>
          </p:spPr>
          <p:txBody>
            <a:bodyPr wrap="square" lIns="0" tIns="0" rIns="0" bIns="0" rtlCol="0"/>
            <a:lstStyle/>
            <a:p>
              <a:endParaRPr/>
            </a:p>
          </p:txBody>
        </p:sp>
        <p:sp>
          <p:nvSpPr>
            <p:cNvPr id="30" name="object 37">
              <a:extLst>
                <a:ext uri="{FF2B5EF4-FFF2-40B4-BE49-F238E27FC236}">
                  <a16:creationId xmlns:a16="http://schemas.microsoft.com/office/drawing/2014/main" id="{1D7657FC-7086-0944-9110-98DA4A550D03}"/>
                </a:ext>
              </a:extLst>
            </p:cNvPr>
            <p:cNvSpPr/>
            <p:nvPr/>
          </p:nvSpPr>
          <p:spPr>
            <a:xfrm>
              <a:off x="9368408" y="1752193"/>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00577E"/>
            </a:solidFill>
          </p:spPr>
          <p:txBody>
            <a:bodyPr wrap="square" lIns="0" tIns="0" rIns="0" bIns="0" rtlCol="0"/>
            <a:lstStyle/>
            <a:p>
              <a:endParaRPr/>
            </a:p>
          </p:txBody>
        </p:sp>
        <p:sp>
          <p:nvSpPr>
            <p:cNvPr id="31" name="object 38">
              <a:extLst>
                <a:ext uri="{FF2B5EF4-FFF2-40B4-BE49-F238E27FC236}">
                  <a16:creationId xmlns:a16="http://schemas.microsoft.com/office/drawing/2014/main" id="{948B9E00-0434-DCC3-5385-68E0983C8FC2}"/>
                </a:ext>
              </a:extLst>
            </p:cNvPr>
            <p:cNvSpPr/>
            <p:nvPr/>
          </p:nvSpPr>
          <p:spPr>
            <a:xfrm>
              <a:off x="8903817" y="1752192"/>
              <a:ext cx="232410" cy="232410"/>
            </a:xfrm>
            <a:custGeom>
              <a:avLst/>
              <a:gdLst/>
              <a:ahLst/>
              <a:cxnLst/>
              <a:rect l="l" t="t" r="r" b="b"/>
              <a:pathLst>
                <a:path w="232409" h="232410">
                  <a:moveTo>
                    <a:pt x="232295" y="0"/>
                  </a:moveTo>
                  <a:lnTo>
                    <a:pt x="0" y="0"/>
                  </a:lnTo>
                  <a:lnTo>
                    <a:pt x="0" y="232295"/>
                  </a:lnTo>
                  <a:lnTo>
                    <a:pt x="232295" y="232295"/>
                  </a:lnTo>
                  <a:lnTo>
                    <a:pt x="232295" y="0"/>
                  </a:lnTo>
                  <a:close/>
                </a:path>
              </a:pathLst>
            </a:custGeom>
            <a:solidFill>
              <a:srgbClr val="6B85A3"/>
            </a:solidFill>
          </p:spPr>
          <p:txBody>
            <a:bodyPr wrap="square" lIns="0" tIns="0" rIns="0" bIns="0" rtlCol="0"/>
            <a:lstStyle/>
            <a:p>
              <a:endParaRPr/>
            </a:p>
          </p:txBody>
        </p:sp>
        <p:sp>
          <p:nvSpPr>
            <p:cNvPr id="32" name="object 39">
              <a:extLst>
                <a:ext uri="{FF2B5EF4-FFF2-40B4-BE49-F238E27FC236}">
                  <a16:creationId xmlns:a16="http://schemas.microsoft.com/office/drawing/2014/main" id="{625DC64A-06D8-A95F-7BCD-4F2C0BB66AA0}"/>
                </a:ext>
              </a:extLst>
            </p:cNvPr>
            <p:cNvSpPr/>
            <p:nvPr/>
          </p:nvSpPr>
          <p:spPr>
            <a:xfrm>
              <a:off x="8671543" y="1752192"/>
              <a:ext cx="232410" cy="232410"/>
            </a:xfrm>
            <a:custGeom>
              <a:avLst/>
              <a:gdLst/>
              <a:ahLst/>
              <a:cxnLst/>
              <a:rect l="l" t="t" r="r" b="b"/>
              <a:pathLst>
                <a:path w="232409" h="232410">
                  <a:moveTo>
                    <a:pt x="232270" y="0"/>
                  </a:moveTo>
                  <a:lnTo>
                    <a:pt x="0" y="0"/>
                  </a:lnTo>
                  <a:lnTo>
                    <a:pt x="0" y="232295"/>
                  </a:lnTo>
                  <a:lnTo>
                    <a:pt x="232270" y="232295"/>
                  </a:lnTo>
                  <a:lnTo>
                    <a:pt x="232270" y="0"/>
                  </a:lnTo>
                  <a:close/>
                </a:path>
              </a:pathLst>
            </a:custGeom>
            <a:solidFill>
              <a:srgbClr val="95A5BC"/>
            </a:solidFill>
          </p:spPr>
          <p:txBody>
            <a:bodyPr wrap="square" lIns="0" tIns="0" rIns="0" bIns="0" rtlCol="0"/>
            <a:lstStyle/>
            <a:p>
              <a:endParaRPr/>
            </a:p>
          </p:txBody>
        </p:sp>
        <p:sp>
          <p:nvSpPr>
            <p:cNvPr id="33" name="object 40">
              <a:extLst>
                <a:ext uri="{FF2B5EF4-FFF2-40B4-BE49-F238E27FC236}">
                  <a16:creationId xmlns:a16="http://schemas.microsoft.com/office/drawing/2014/main" id="{B68B9C84-440A-67A8-97A3-E2DE0221D021}"/>
                </a:ext>
              </a:extLst>
            </p:cNvPr>
            <p:cNvSpPr/>
            <p:nvPr/>
          </p:nvSpPr>
          <p:spPr>
            <a:xfrm>
              <a:off x="9136113" y="1345663"/>
              <a:ext cx="351790" cy="0"/>
            </a:xfrm>
            <a:custGeom>
              <a:avLst/>
              <a:gdLst/>
              <a:ahLst/>
              <a:cxnLst/>
              <a:rect l="l" t="t" r="r" b="b"/>
              <a:pathLst>
                <a:path w="351790">
                  <a:moveTo>
                    <a:pt x="0" y="0"/>
                  </a:moveTo>
                  <a:lnTo>
                    <a:pt x="351586" y="0"/>
                  </a:lnTo>
                </a:path>
              </a:pathLst>
            </a:custGeom>
            <a:ln w="116147">
              <a:solidFill>
                <a:srgbClr val="FFFFFF"/>
              </a:solidFill>
            </a:ln>
          </p:spPr>
          <p:txBody>
            <a:bodyPr wrap="square" lIns="0" tIns="0" rIns="0" bIns="0" rtlCol="0"/>
            <a:lstStyle/>
            <a:p>
              <a:endParaRPr/>
            </a:p>
          </p:txBody>
        </p:sp>
        <p:sp>
          <p:nvSpPr>
            <p:cNvPr id="34" name="object 41">
              <a:extLst>
                <a:ext uri="{FF2B5EF4-FFF2-40B4-BE49-F238E27FC236}">
                  <a16:creationId xmlns:a16="http://schemas.microsoft.com/office/drawing/2014/main" id="{9AD2F9E3-62FD-0025-8340-23B2BA614DAE}"/>
                </a:ext>
              </a:extLst>
            </p:cNvPr>
            <p:cNvSpPr/>
            <p:nvPr/>
          </p:nvSpPr>
          <p:spPr>
            <a:xfrm>
              <a:off x="9016810" y="1227949"/>
              <a:ext cx="471170" cy="118110"/>
            </a:xfrm>
            <a:custGeom>
              <a:avLst/>
              <a:gdLst/>
              <a:ahLst/>
              <a:cxnLst/>
              <a:rect l="l" t="t" r="r" b="b"/>
              <a:pathLst>
                <a:path w="471170" h="118109">
                  <a:moveTo>
                    <a:pt x="470890" y="0"/>
                  </a:moveTo>
                  <a:lnTo>
                    <a:pt x="0" y="0"/>
                  </a:lnTo>
                  <a:lnTo>
                    <a:pt x="0" y="29819"/>
                  </a:lnTo>
                  <a:lnTo>
                    <a:pt x="0" y="59651"/>
                  </a:lnTo>
                  <a:lnTo>
                    <a:pt x="0" y="87896"/>
                  </a:lnTo>
                  <a:lnTo>
                    <a:pt x="0" y="117716"/>
                  </a:lnTo>
                  <a:lnTo>
                    <a:pt x="470890" y="117716"/>
                  </a:lnTo>
                  <a:lnTo>
                    <a:pt x="470890" y="87896"/>
                  </a:lnTo>
                  <a:lnTo>
                    <a:pt x="470890" y="59651"/>
                  </a:lnTo>
                  <a:lnTo>
                    <a:pt x="470890" y="29819"/>
                  </a:lnTo>
                  <a:lnTo>
                    <a:pt x="470890" y="0"/>
                  </a:lnTo>
                  <a:close/>
                </a:path>
              </a:pathLst>
            </a:custGeom>
            <a:solidFill>
              <a:srgbClr val="FFFFFF"/>
            </a:solidFill>
          </p:spPr>
          <p:txBody>
            <a:bodyPr wrap="square" lIns="0" tIns="0" rIns="0" bIns="0" rtlCol="0"/>
            <a:lstStyle/>
            <a:p>
              <a:endParaRPr/>
            </a:p>
          </p:txBody>
        </p:sp>
        <p:sp>
          <p:nvSpPr>
            <p:cNvPr id="35" name="object 42">
              <a:extLst>
                <a:ext uri="{FF2B5EF4-FFF2-40B4-BE49-F238E27FC236}">
                  <a16:creationId xmlns:a16="http://schemas.microsoft.com/office/drawing/2014/main" id="{5DA32B55-6F6B-1DA2-B6C3-D81FA732D75A}"/>
                </a:ext>
              </a:extLst>
            </p:cNvPr>
            <p:cNvSpPr/>
            <p:nvPr/>
          </p:nvSpPr>
          <p:spPr>
            <a:xfrm>
              <a:off x="9136113" y="1347235"/>
              <a:ext cx="351790" cy="0"/>
            </a:xfrm>
            <a:custGeom>
              <a:avLst/>
              <a:gdLst/>
              <a:ahLst/>
              <a:cxnLst/>
              <a:rect l="l" t="t" r="r" b="b"/>
              <a:pathLst>
                <a:path w="351790">
                  <a:moveTo>
                    <a:pt x="0" y="0"/>
                  </a:moveTo>
                  <a:lnTo>
                    <a:pt x="351586" y="0"/>
                  </a:lnTo>
                </a:path>
              </a:pathLst>
            </a:custGeom>
            <a:ln w="119291">
              <a:solidFill>
                <a:srgbClr val="FFFFFF"/>
              </a:solidFill>
            </a:ln>
          </p:spPr>
          <p:txBody>
            <a:bodyPr wrap="square" lIns="0" tIns="0" rIns="0" bIns="0" rtlCol="0"/>
            <a:lstStyle/>
            <a:p>
              <a:endParaRPr/>
            </a:p>
          </p:txBody>
        </p:sp>
        <p:sp>
          <p:nvSpPr>
            <p:cNvPr id="36" name="object 43">
              <a:extLst>
                <a:ext uri="{FF2B5EF4-FFF2-40B4-BE49-F238E27FC236}">
                  <a16:creationId xmlns:a16="http://schemas.microsoft.com/office/drawing/2014/main" id="{4ED627D7-480F-F6AC-90A9-7C9E230DB06C}"/>
                </a:ext>
              </a:extLst>
            </p:cNvPr>
            <p:cNvSpPr/>
            <p:nvPr/>
          </p:nvSpPr>
          <p:spPr>
            <a:xfrm>
              <a:off x="9136113" y="1345663"/>
              <a:ext cx="119380" cy="0"/>
            </a:xfrm>
            <a:custGeom>
              <a:avLst/>
              <a:gdLst/>
              <a:ahLst/>
              <a:cxnLst/>
              <a:rect l="l" t="t" r="r" b="b"/>
              <a:pathLst>
                <a:path w="119379">
                  <a:moveTo>
                    <a:pt x="0" y="0"/>
                  </a:moveTo>
                  <a:lnTo>
                    <a:pt x="119291" y="0"/>
                  </a:lnTo>
                </a:path>
              </a:pathLst>
            </a:custGeom>
            <a:ln w="116147">
              <a:solidFill>
                <a:srgbClr val="FFFFFF"/>
              </a:solidFill>
            </a:ln>
          </p:spPr>
          <p:txBody>
            <a:bodyPr wrap="square" lIns="0" tIns="0" rIns="0" bIns="0" rtlCol="0"/>
            <a:lstStyle/>
            <a:p>
              <a:endParaRPr/>
            </a:p>
          </p:txBody>
        </p:sp>
        <p:sp>
          <p:nvSpPr>
            <p:cNvPr id="37" name="object 44">
              <a:extLst>
                <a:ext uri="{FF2B5EF4-FFF2-40B4-BE49-F238E27FC236}">
                  <a16:creationId xmlns:a16="http://schemas.microsoft.com/office/drawing/2014/main" id="{102061DD-0235-C682-9177-775F95FDDBE2}"/>
                </a:ext>
              </a:extLst>
            </p:cNvPr>
            <p:cNvSpPr/>
            <p:nvPr/>
          </p:nvSpPr>
          <p:spPr>
            <a:xfrm>
              <a:off x="8784526" y="1227950"/>
              <a:ext cx="471170" cy="59690"/>
            </a:xfrm>
            <a:custGeom>
              <a:avLst/>
              <a:gdLst/>
              <a:ahLst/>
              <a:cxnLst/>
              <a:rect l="l" t="t" r="r" b="b"/>
              <a:pathLst>
                <a:path w="471170" h="59690">
                  <a:moveTo>
                    <a:pt x="0" y="59639"/>
                  </a:moveTo>
                  <a:lnTo>
                    <a:pt x="470877" y="59639"/>
                  </a:lnTo>
                  <a:lnTo>
                    <a:pt x="470877" y="0"/>
                  </a:lnTo>
                  <a:lnTo>
                    <a:pt x="0" y="0"/>
                  </a:lnTo>
                  <a:lnTo>
                    <a:pt x="0" y="59639"/>
                  </a:lnTo>
                  <a:close/>
                </a:path>
              </a:pathLst>
            </a:custGeom>
            <a:solidFill>
              <a:srgbClr val="FFFFFF"/>
            </a:solidFill>
          </p:spPr>
          <p:txBody>
            <a:bodyPr wrap="square" lIns="0" tIns="0" rIns="0" bIns="0" rtlCol="0"/>
            <a:lstStyle/>
            <a:p>
              <a:endParaRPr/>
            </a:p>
          </p:txBody>
        </p:sp>
        <p:sp>
          <p:nvSpPr>
            <p:cNvPr id="38" name="object 45">
              <a:extLst>
                <a:ext uri="{FF2B5EF4-FFF2-40B4-BE49-F238E27FC236}">
                  <a16:creationId xmlns:a16="http://schemas.microsoft.com/office/drawing/2014/main" id="{2C03D0FB-0978-31DF-F643-40AC8E220C3F}"/>
                </a:ext>
              </a:extLst>
            </p:cNvPr>
            <p:cNvSpPr/>
            <p:nvPr/>
          </p:nvSpPr>
          <p:spPr>
            <a:xfrm>
              <a:off x="8903817" y="1316626"/>
              <a:ext cx="351790" cy="0"/>
            </a:xfrm>
            <a:custGeom>
              <a:avLst/>
              <a:gdLst/>
              <a:ahLst/>
              <a:cxnLst/>
              <a:rect l="l" t="t" r="r" b="b"/>
              <a:pathLst>
                <a:path w="351790">
                  <a:moveTo>
                    <a:pt x="0" y="0"/>
                  </a:moveTo>
                  <a:lnTo>
                    <a:pt x="351586" y="0"/>
                  </a:lnTo>
                </a:path>
              </a:pathLst>
            </a:custGeom>
            <a:ln w="58073">
              <a:solidFill>
                <a:srgbClr val="FFFFFF"/>
              </a:solidFill>
            </a:ln>
          </p:spPr>
          <p:txBody>
            <a:bodyPr wrap="square" lIns="0" tIns="0" rIns="0" bIns="0" rtlCol="0"/>
            <a:lstStyle/>
            <a:p>
              <a:endParaRPr/>
            </a:p>
          </p:txBody>
        </p:sp>
        <p:sp>
          <p:nvSpPr>
            <p:cNvPr id="39" name="object 46">
              <a:extLst>
                <a:ext uri="{FF2B5EF4-FFF2-40B4-BE49-F238E27FC236}">
                  <a16:creationId xmlns:a16="http://schemas.microsoft.com/office/drawing/2014/main" id="{5338DFCC-A45B-AED4-747F-2D2E4DD5BAF9}"/>
                </a:ext>
              </a:extLst>
            </p:cNvPr>
            <p:cNvSpPr/>
            <p:nvPr/>
          </p:nvSpPr>
          <p:spPr>
            <a:xfrm>
              <a:off x="8784514" y="1258556"/>
              <a:ext cx="471170" cy="57785"/>
            </a:xfrm>
            <a:custGeom>
              <a:avLst/>
              <a:gdLst/>
              <a:ahLst/>
              <a:cxnLst/>
              <a:rect l="l" t="t" r="r" b="b"/>
              <a:pathLst>
                <a:path w="471170" h="57784">
                  <a:moveTo>
                    <a:pt x="470890" y="29032"/>
                  </a:moveTo>
                  <a:lnTo>
                    <a:pt x="0" y="29032"/>
                  </a:lnTo>
                  <a:lnTo>
                    <a:pt x="0" y="57289"/>
                  </a:lnTo>
                  <a:lnTo>
                    <a:pt x="470890" y="57289"/>
                  </a:lnTo>
                  <a:lnTo>
                    <a:pt x="470890" y="29032"/>
                  </a:lnTo>
                  <a:close/>
                </a:path>
                <a:path w="471170" h="57784">
                  <a:moveTo>
                    <a:pt x="470890" y="0"/>
                  </a:moveTo>
                  <a:lnTo>
                    <a:pt x="0" y="0"/>
                  </a:lnTo>
                  <a:lnTo>
                    <a:pt x="0" y="28257"/>
                  </a:lnTo>
                  <a:lnTo>
                    <a:pt x="470890" y="28257"/>
                  </a:lnTo>
                  <a:lnTo>
                    <a:pt x="470890" y="0"/>
                  </a:lnTo>
                  <a:close/>
                </a:path>
              </a:pathLst>
            </a:custGeom>
            <a:solidFill>
              <a:srgbClr val="FFFFFF"/>
            </a:solidFill>
          </p:spPr>
          <p:txBody>
            <a:bodyPr wrap="square" lIns="0" tIns="0" rIns="0" bIns="0" rtlCol="0"/>
            <a:lstStyle/>
            <a:p>
              <a:endParaRPr/>
            </a:p>
          </p:txBody>
        </p:sp>
        <p:sp>
          <p:nvSpPr>
            <p:cNvPr id="40" name="object 47">
              <a:extLst>
                <a:ext uri="{FF2B5EF4-FFF2-40B4-BE49-F238E27FC236}">
                  <a16:creationId xmlns:a16="http://schemas.microsoft.com/office/drawing/2014/main" id="{EA1C1214-3525-BBE3-763E-BF3A4A9621CC}"/>
                </a:ext>
              </a:extLst>
            </p:cNvPr>
            <p:cNvSpPr/>
            <p:nvPr/>
          </p:nvSpPr>
          <p:spPr>
            <a:xfrm>
              <a:off x="8552256" y="1345663"/>
              <a:ext cx="471170" cy="0"/>
            </a:xfrm>
            <a:custGeom>
              <a:avLst/>
              <a:gdLst/>
              <a:ahLst/>
              <a:cxnLst/>
              <a:rect l="l" t="t" r="r" b="b"/>
              <a:pathLst>
                <a:path w="471170">
                  <a:moveTo>
                    <a:pt x="351561" y="0"/>
                  </a:moveTo>
                  <a:lnTo>
                    <a:pt x="470852" y="0"/>
                  </a:lnTo>
                </a:path>
                <a:path w="471170">
                  <a:moveTo>
                    <a:pt x="0" y="0"/>
                  </a:moveTo>
                  <a:lnTo>
                    <a:pt x="119291" y="0"/>
                  </a:lnTo>
                </a:path>
              </a:pathLst>
            </a:custGeom>
            <a:ln w="116147">
              <a:solidFill>
                <a:srgbClr val="FFFFFF"/>
              </a:solidFill>
            </a:ln>
          </p:spPr>
          <p:txBody>
            <a:bodyPr wrap="square" lIns="0" tIns="0" rIns="0" bIns="0" rtlCol="0"/>
            <a:lstStyle/>
            <a:p>
              <a:endParaRPr/>
            </a:p>
          </p:txBody>
        </p:sp>
        <p:sp>
          <p:nvSpPr>
            <p:cNvPr id="41" name="object 48">
              <a:extLst>
                <a:ext uri="{FF2B5EF4-FFF2-40B4-BE49-F238E27FC236}">
                  <a16:creationId xmlns:a16="http://schemas.microsoft.com/office/drawing/2014/main" id="{61792EB8-31CD-BC00-A4EC-B292987ABD47}"/>
                </a:ext>
              </a:extLst>
            </p:cNvPr>
            <p:cNvSpPr/>
            <p:nvPr/>
          </p:nvSpPr>
          <p:spPr>
            <a:xfrm>
              <a:off x="8552256" y="1229524"/>
              <a:ext cx="471170" cy="114935"/>
            </a:xfrm>
            <a:custGeom>
              <a:avLst/>
              <a:gdLst/>
              <a:ahLst/>
              <a:cxnLst/>
              <a:rect l="l" t="t" r="r" b="b"/>
              <a:pathLst>
                <a:path w="471170" h="114934">
                  <a:moveTo>
                    <a:pt x="470852" y="58077"/>
                  </a:moveTo>
                  <a:lnTo>
                    <a:pt x="0" y="58077"/>
                  </a:lnTo>
                  <a:lnTo>
                    <a:pt x="0" y="114579"/>
                  </a:lnTo>
                  <a:lnTo>
                    <a:pt x="470852" y="114579"/>
                  </a:lnTo>
                  <a:lnTo>
                    <a:pt x="470852" y="58077"/>
                  </a:lnTo>
                  <a:close/>
                </a:path>
                <a:path w="471170" h="114934">
                  <a:moveTo>
                    <a:pt x="470852" y="0"/>
                  </a:moveTo>
                  <a:lnTo>
                    <a:pt x="0" y="0"/>
                  </a:lnTo>
                  <a:lnTo>
                    <a:pt x="0" y="56502"/>
                  </a:lnTo>
                  <a:lnTo>
                    <a:pt x="470852" y="56502"/>
                  </a:lnTo>
                  <a:lnTo>
                    <a:pt x="470852" y="0"/>
                  </a:lnTo>
                  <a:close/>
                </a:path>
              </a:pathLst>
            </a:custGeom>
            <a:solidFill>
              <a:srgbClr val="FFFFFF"/>
            </a:solidFill>
          </p:spPr>
          <p:txBody>
            <a:bodyPr wrap="square" lIns="0" tIns="0" rIns="0" bIns="0" rtlCol="0"/>
            <a:lstStyle/>
            <a:p>
              <a:endParaRPr/>
            </a:p>
          </p:txBody>
        </p:sp>
        <p:sp>
          <p:nvSpPr>
            <p:cNvPr id="42" name="object 49">
              <a:extLst>
                <a:ext uri="{FF2B5EF4-FFF2-40B4-BE49-F238E27FC236}">
                  <a16:creationId xmlns:a16="http://schemas.microsoft.com/office/drawing/2014/main" id="{7A6E026D-6ADF-7D05-3DE2-905B6A0C1565}"/>
                </a:ext>
              </a:extLst>
            </p:cNvPr>
            <p:cNvSpPr/>
            <p:nvPr/>
          </p:nvSpPr>
          <p:spPr>
            <a:xfrm>
              <a:off x="9136113"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DB6F3D"/>
            </a:solidFill>
          </p:spPr>
          <p:txBody>
            <a:bodyPr wrap="square" lIns="0" tIns="0" rIns="0" bIns="0" rtlCol="0"/>
            <a:lstStyle/>
            <a:p>
              <a:endParaRPr/>
            </a:p>
          </p:txBody>
        </p:sp>
        <p:sp>
          <p:nvSpPr>
            <p:cNvPr id="43" name="object 50">
              <a:extLst>
                <a:ext uri="{FF2B5EF4-FFF2-40B4-BE49-F238E27FC236}">
                  <a16:creationId xmlns:a16="http://schemas.microsoft.com/office/drawing/2014/main" id="{E20BF54B-2ADA-FCC2-CB87-55D89823E5E1}"/>
                </a:ext>
              </a:extLst>
            </p:cNvPr>
            <p:cNvSpPr/>
            <p:nvPr/>
          </p:nvSpPr>
          <p:spPr>
            <a:xfrm>
              <a:off x="9016822" y="995654"/>
              <a:ext cx="471170" cy="175895"/>
            </a:xfrm>
            <a:custGeom>
              <a:avLst/>
              <a:gdLst/>
              <a:ahLst/>
              <a:cxnLst/>
              <a:rect l="l" t="t" r="r" b="b"/>
              <a:pathLst>
                <a:path w="471170" h="175894">
                  <a:moveTo>
                    <a:pt x="470877" y="0"/>
                  </a:moveTo>
                  <a:lnTo>
                    <a:pt x="0" y="0"/>
                  </a:lnTo>
                  <a:lnTo>
                    <a:pt x="0" y="59639"/>
                  </a:lnTo>
                  <a:lnTo>
                    <a:pt x="0" y="116141"/>
                  </a:lnTo>
                  <a:lnTo>
                    <a:pt x="0" y="175793"/>
                  </a:lnTo>
                  <a:lnTo>
                    <a:pt x="470877" y="175793"/>
                  </a:lnTo>
                  <a:lnTo>
                    <a:pt x="470877" y="116141"/>
                  </a:lnTo>
                  <a:lnTo>
                    <a:pt x="470877" y="59639"/>
                  </a:lnTo>
                  <a:lnTo>
                    <a:pt x="470877" y="0"/>
                  </a:lnTo>
                  <a:close/>
                </a:path>
              </a:pathLst>
            </a:custGeom>
            <a:solidFill>
              <a:srgbClr val="FFFFFF"/>
            </a:solidFill>
          </p:spPr>
          <p:txBody>
            <a:bodyPr wrap="square" lIns="0" tIns="0" rIns="0" bIns="0" rtlCol="0"/>
            <a:lstStyle/>
            <a:p>
              <a:endParaRPr/>
            </a:p>
          </p:txBody>
        </p:sp>
        <p:sp>
          <p:nvSpPr>
            <p:cNvPr id="44" name="object 51">
              <a:extLst>
                <a:ext uri="{FF2B5EF4-FFF2-40B4-BE49-F238E27FC236}">
                  <a16:creationId xmlns:a16="http://schemas.microsoft.com/office/drawing/2014/main" id="{62940FF3-AC38-67C2-325E-CBBCE3761BDF}"/>
                </a:ext>
              </a:extLst>
            </p:cNvPr>
            <p:cNvSpPr/>
            <p:nvPr/>
          </p:nvSpPr>
          <p:spPr>
            <a:xfrm>
              <a:off x="9136113" y="1055293"/>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CF470A"/>
            </a:solidFill>
          </p:spPr>
          <p:txBody>
            <a:bodyPr wrap="square" lIns="0" tIns="0" rIns="0" bIns="0" rtlCol="0"/>
            <a:lstStyle/>
            <a:p>
              <a:endParaRPr/>
            </a:p>
          </p:txBody>
        </p:sp>
        <p:sp>
          <p:nvSpPr>
            <p:cNvPr id="45" name="object 52">
              <a:extLst>
                <a:ext uri="{FF2B5EF4-FFF2-40B4-BE49-F238E27FC236}">
                  <a16:creationId xmlns:a16="http://schemas.microsoft.com/office/drawing/2014/main" id="{CD0FB348-F953-875E-FD07-496DC3DBD01D}"/>
                </a:ext>
              </a:extLst>
            </p:cNvPr>
            <p:cNvSpPr/>
            <p:nvPr/>
          </p:nvSpPr>
          <p:spPr>
            <a:xfrm>
              <a:off x="8903817" y="1287589"/>
              <a:ext cx="232410" cy="232410"/>
            </a:xfrm>
            <a:custGeom>
              <a:avLst/>
              <a:gdLst/>
              <a:ahLst/>
              <a:cxnLst/>
              <a:rect l="l" t="t" r="r" b="b"/>
              <a:pathLst>
                <a:path w="232409" h="232409">
                  <a:moveTo>
                    <a:pt x="232295" y="0"/>
                  </a:moveTo>
                  <a:lnTo>
                    <a:pt x="0" y="0"/>
                  </a:lnTo>
                  <a:lnTo>
                    <a:pt x="0" y="232295"/>
                  </a:lnTo>
                  <a:lnTo>
                    <a:pt x="232295" y="232295"/>
                  </a:lnTo>
                  <a:lnTo>
                    <a:pt x="232295" y="0"/>
                  </a:lnTo>
                  <a:close/>
                </a:path>
              </a:pathLst>
            </a:custGeom>
            <a:solidFill>
              <a:srgbClr val="E48E64"/>
            </a:solidFill>
          </p:spPr>
          <p:txBody>
            <a:bodyPr wrap="square" lIns="0" tIns="0" rIns="0" bIns="0" rtlCol="0"/>
            <a:lstStyle/>
            <a:p>
              <a:endParaRPr/>
            </a:p>
          </p:txBody>
        </p:sp>
        <p:sp>
          <p:nvSpPr>
            <p:cNvPr id="46" name="object 53">
              <a:extLst>
                <a:ext uri="{FF2B5EF4-FFF2-40B4-BE49-F238E27FC236}">
                  <a16:creationId xmlns:a16="http://schemas.microsoft.com/office/drawing/2014/main" id="{D2EDF681-FA9D-5144-1D2D-E442D7EB9EBD}"/>
                </a:ext>
              </a:extLst>
            </p:cNvPr>
            <p:cNvSpPr/>
            <p:nvPr/>
          </p:nvSpPr>
          <p:spPr>
            <a:xfrm>
              <a:off x="8671547" y="1287589"/>
              <a:ext cx="232410" cy="232410"/>
            </a:xfrm>
            <a:custGeom>
              <a:avLst/>
              <a:gdLst/>
              <a:ahLst/>
              <a:cxnLst/>
              <a:rect l="l" t="t" r="r" b="b"/>
              <a:pathLst>
                <a:path w="232409" h="232409">
                  <a:moveTo>
                    <a:pt x="232270" y="0"/>
                  </a:moveTo>
                  <a:lnTo>
                    <a:pt x="0" y="0"/>
                  </a:lnTo>
                  <a:lnTo>
                    <a:pt x="0" y="232295"/>
                  </a:lnTo>
                  <a:lnTo>
                    <a:pt x="232270" y="232295"/>
                  </a:lnTo>
                  <a:lnTo>
                    <a:pt x="232270" y="0"/>
                  </a:lnTo>
                  <a:close/>
                </a:path>
              </a:pathLst>
            </a:custGeom>
            <a:solidFill>
              <a:srgbClr val="EBAE8D"/>
            </a:solidFill>
          </p:spPr>
          <p:txBody>
            <a:bodyPr wrap="square" lIns="0" tIns="0" rIns="0" bIns="0" rtlCol="0"/>
            <a:lstStyle/>
            <a:p>
              <a:endParaRPr/>
            </a:p>
          </p:txBody>
        </p:sp>
        <p:sp>
          <p:nvSpPr>
            <p:cNvPr id="47" name="object 54">
              <a:extLst>
                <a:ext uri="{FF2B5EF4-FFF2-40B4-BE49-F238E27FC236}">
                  <a16:creationId xmlns:a16="http://schemas.microsoft.com/office/drawing/2014/main" id="{417EA2A6-C3BA-4CB0-8826-51BD4990471A}"/>
                </a:ext>
              </a:extLst>
            </p:cNvPr>
            <p:cNvSpPr/>
            <p:nvPr/>
          </p:nvSpPr>
          <p:spPr>
            <a:xfrm>
              <a:off x="413999" y="1753779"/>
              <a:ext cx="9936480" cy="350520"/>
            </a:xfrm>
            <a:custGeom>
              <a:avLst/>
              <a:gdLst/>
              <a:ahLst/>
              <a:cxnLst/>
              <a:rect l="l" t="t" r="r" b="b"/>
              <a:pathLst>
                <a:path w="9936480" h="350519">
                  <a:moveTo>
                    <a:pt x="0" y="0"/>
                  </a:moveTo>
                  <a:lnTo>
                    <a:pt x="7905953" y="0"/>
                  </a:lnTo>
                  <a:lnTo>
                    <a:pt x="7905953" y="125425"/>
                  </a:lnTo>
                  <a:lnTo>
                    <a:pt x="8136001" y="125425"/>
                  </a:lnTo>
                  <a:lnTo>
                    <a:pt x="8136001" y="349999"/>
                  </a:lnTo>
                  <a:lnTo>
                    <a:pt x="9306001" y="349999"/>
                  </a:lnTo>
                  <a:lnTo>
                    <a:pt x="9306001" y="0"/>
                  </a:lnTo>
                  <a:lnTo>
                    <a:pt x="9935997" y="0"/>
                  </a:lnTo>
                </a:path>
              </a:pathLst>
            </a:custGeom>
            <a:ln w="12700">
              <a:solidFill>
                <a:srgbClr val="CF470A"/>
              </a:solidFill>
            </a:ln>
          </p:spPr>
          <p:txBody>
            <a:bodyPr wrap="square" lIns="0" tIns="0" rIns="0" bIns="0" rtlCol="0"/>
            <a:lstStyle/>
            <a:p>
              <a:endParaRPr/>
            </a:p>
          </p:txBody>
        </p:sp>
        <p:sp>
          <p:nvSpPr>
            <p:cNvPr id="48" name="object 55">
              <a:extLst>
                <a:ext uri="{FF2B5EF4-FFF2-40B4-BE49-F238E27FC236}">
                  <a16:creationId xmlns:a16="http://schemas.microsoft.com/office/drawing/2014/main" id="{BF583813-7682-4C82-676C-AA18A96FDF13}"/>
                </a:ext>
              </a:extLst>
            </p:cNvPr>
            <p:cNvSpPr/>
            <p:nvPr/>
          </p:nvSpPr>
          <p:spPr>
            <a:xfrm>
              <a:off x="5255983" y="1447723"/>
              <a:ext cx="279400" cy="78740"/>
            </a:xfrm>
            <a:custGeom>
              <a:avLst/>
              <a:gdLst/>
              <a:ahLst/>
              <a:cxnLst/>
              <a:rect l="l" t="t" r="r" b="b"/>
              <a:pathLst>
                <a:path w="279400" h="78740">
                  <a:moveTo>
                    <a:pt x="12458" y="685"/>
                  </a:moveTo>
                  <a:lnTo>
                    <a:pt x="11887" y="0"/>
                  </a:lnTo>
                  <a:lnTo>
                    <a:pt x="571" y="0"/>
                  </a:lnTo>
                  <a:lnTo>
                    <a:pt x="0" y="685"/>
                  </a:lnTo>
                  <a:lnTo>
                    <a:pt x="0" y="77711"/>
                  </a:lnTo>
                  <a:lnTo>
                    <a:pt x="571" y="78282"/>
                  </a:lnTo>
                  <a:lnTo>
                    <a:pt x="11887" y="78282"/>
                  </a:lnTo>
                  <a:lnTo>
                    <a:pt x="12458" y="77711"/>
                  </a:lnTo>
                  <a:lnTo>
                    <a:pt x="12458" y="77025"/>
                  </a:lnTo>
                  <a:lnTo>
                    <a:pt x="12458" y="685"/>
                  </a:lnTo>
                  <a:close/>
                </a:path>
                <a:path w="279400" h="78740">
                  <a:moveTo>
                    <a:pt x="108229" y="685"/>
                  </a:moveTo>
                  <a:lnTo>
                    <a:pt x="107543" y="0"/>
                  </a:lnTo>
                  <a:lnTo>
                    <a:pt x="96342" y="0"/>
                  </a:lnTo>
                  <a:lnTo>
                    <a:pt x="95656" y="685"/>
                  </a:lnTo>
                  <a:lnTo>
                    <a:pt x="95656" y="43535"/>
                  </a:lnTo>
                  <a:lnTo>
                    <a:pt x="95859" y="51409"/>
                  </a:lnTo>
                  <a:lnTo>
                    <a:pt x="96367" y="58661"/>
                  </a:lnTo>
                  <a:lnTo>
                    <a:pt x="97599" y="69596"/>
                  </a:lnTo>
                  <a:lnTo>
                    <a:pt x="96570" y="65138"/>
                  </a:lnTo>
                  <a:lnTo>
                    <a:pt x="93370" y="57137"/>
                  </a:lnTo>
                  <a:lnTo>
                    <a:pt x="62738" y="0"/>
                  </a:lnTo>
                  <a:lnTo>
                    <a:pt x="48120" y="0"/>
                  </a:lnTo>
                  <a:lnTo>
                    <a:pt x="47548" y="685"/>
                  </a:lnTo>
                  <a:lnTo>
                    <a:pt x="47548" y="77711"/>
                  </a:lnTo>
                  <a:lnTo>
                    <a:pt x="48120" y="78282"/>
                  </a:lnTo>
                  <a:lnTo>
                    <a:pt x="59436" y="78282"/>
                  </a:lnTo>
                  <a:lnTo>
                    <a:pt x="59994" y="39090"/>
                  </a:lnTo>
                  <a:lnTo>
                    <a:pt x="57950" y="12001"/>
                  </a:lnTo>
                  <a:lnTo>
                    <a:pt x="60350" y="19316"/>
                  </a:lnTo>
                  <a:lnTo>
                    <a:pt x="62966" y="25374"/>
                  </a:lnTo>
                  <a:lnTo>
                    <a:pt x="91198" y="77939"/>
                  </a:lnTo>
                  <a:lnTo>
                    <a:pt x="91884" y="78282"/>
                  </a:lnTo>
                  <a:lnTo>
                    <a:pt x="107543" y="78282"/>
                  </a:lnTo>
                  <a:lnTo>
                    <a:pt x="108229" y="77711"/>
                  </a:lnTo>
                  <a:lnTo>
                    <a:pt x="108229" y="77025"/>
                  </a:lnTo>
                  <a:lnTo>
                    <a:pt x="108229" y="685"/>
                  </a:lnTo>
                  <a:close/>
                </a:path>
                <a:path w="279400" h="78740">
                  <a:moveTo>
                    <a:pt x="155740" y="685"/>
                  </a:moveTo>
                  <a:lnTo>
                    <a:pt x="155168" y="0"/>
                  </a:lnTo>
                  <a:lnTo>
                    <a:pt x="143852" y="0"/>
                  </a:lnTo>
                  <a:lnTo>
                    <a:pt x="143294" y="685"/>
                  </a:lnTo>
                  <a:lnTo>
                    <a:pt x="143294" y="77711"/>
                  </a:lnTo>
                  <a:lnTo>
                    <a:pt x="143852" y="78282"/>
                  </a:lnTo>
                  <a:lnTo>
                    <a:pt x="155168" y="78282"/>
                  </a:lnTo>
                  <a:lnTo>
                    <a:pt x="155740" y="77711"/>
                  </a:lnTo>
                  <a:lnTo>
                    <a:pt x="155740" y="77025"/>
                  </a:lnTo>
                  <a:lnTo>
                    <a:pt x="155740" y="685"/>
                  </a:lnTo>
                  <a:close/>
                </a:path>
                <a:path w="279400" h="78740">
                  <a:moveTo>
                    <a:pt x="240538" y="685"/>
                  </a:moveTo>
                  <a:lnTo>
                    <a:pt x="239852" y="0"/>
                  </a:lnTo>
                  <a:lnTo>
                    <a:pt x="182372" y="0"/>
                  </a:lnTo>
                  <a:lnTo>
                    <a:pt x="181686" y="685"/>
                  </a:lnTo>
                  <a:lnTo>
                    <a:pt x="181686" y="10972"/>
                  </a:lnTo>
                  <a:lnTo>
                    <a:pt x="182372" y="11544"/>
                  </a:lnTo>
                  <a:lnTo>
                    <a:pt x="204876" y="11544"/>
                  </a:lnTo>
                  <a:lnTo>
                    <a:pt x="204876" y="77711"/>
                  </a:lnTo>
                  <a:lnTo>
                    <a:pt x="205562" y="78282"/>
                  </a:lnTo>
                  <a:lnTo>
                    <a:pt x="216763" y="78282"/>
                  </a:lnTo>
                  <a:lnTo>
                    <a:pt x="217335" y="77711"/>
                  </a:lnTo>
                  <a:lnTo>
                    <a:pt x="217335" y="11544"/>
                  </a:lnTo>
                  <a:lnTo>
                    <a:pt x="239852" y="11544"/>
                  </a:lnTo>
                  <a:lnTo>
                    <a:pt x="240538" y="10972"/>
                  </a:lnTo>
                  <a:lnTo>
                    <a:pt x="240538" y="10287"/>
                  </a:lnTo>
                  <a:lnTo>
                    <a:pt x="240538" y="685"/>
                  </a:lnTo>
                  <a:close/>
                </a:path>
                <a:path w="279400" h="78740">
                  <a:moveTo>
                    <a:pt x="278917" y="685"/>
                  </a:moveTo>
                  <a:lnTo>
                    <a:pt x="278345" y="0"/>
                  </a:lnTo>
                  <a:lnTo>
                    <a:pt x="267030" y="0"/>
                  </a:lnTo>
                  <a:lnTo>
                    <a:pt x="266458" y="685"/>
                  </a:lnTo>
                  <a:lnTo>
                    <a:pt x="266458" y="77711"/>
                  </a:lnTo>
                  <a:lnTo>
                    <a:pt x="267030" y="78282"/>
                  </a:lnTo>
                  <a:lnTo>
                    <a:pt x="278345" y="78282"/>
                  </a:lnTo>
                  <a:lnTo>
                    <a:pt x="278917" y="77711"/>
                  </a:lnTo>
                  <a:lnTo>
                    <a:pt x="278917" y="77025"/>
                  </a:lnTo>
                  <a:lnTo>
                    <a:pt x="278917" y="685"/>
                  </a:lnTo>
                  <a:close/>
                </a:path>
              </a:pathLst>
            </a:custGeom>
            <a:solidFill>
              <a:srgbClr val="231F20"/>
            </a:solidFill>
          </p:spPr>
          <p:txBody>
            <a:bodyPr wrap="square" lIns="0" tIns="0" rIns="0" bIns="0" rtlCol="0"/>
            <a:lstStyle/>
            <a:p>
              <a:endParaRPr/>
            </a:p>
          </p:txBody>
        </p:sp>
        <p:pic>
          <p:nvPicPr>
            <p:cNvPr id="49" name="object 56">
              <a:extLst>
                <a:ext uri="{FF2B5EF4-FFF2-40B4-BE49-F238E27FC236}">
                  <a16:creationId xmlns:a16="http://schemas.microsoft.com/office/drawing/2014/main" id="{486B4D46-6EF5-EB82-1BD6-D5ED807BD435}"/>
                </a:ext>
              </a:extLst>
            </p:cNvPr>
            <p:cNvPicPr/>
            <p:nvPr/>
          </p:nvPicPr>
          <p:blipFill>
            <a:blip r:embed="rId3" cstate="print"/>
            <a:stretch>
              <a:fillRect/>
            </a:stretch>
          </p:blipFill>
          <p:spPr>
            <a:xfrm>
              <a:off x="5562673" y="1447711"/>
              <a:ext cx="140893" cy="78286"/>
            </a:xfrm>
            <a:prstGeom prst="rect">
              <a:avLst/>
            </a:prstGeom>
          </p:spPr>
        </p:pic>
        <p:sp>
          <p:nvSpPr>
            <p:cNvPr id="50" name="object 57">
              <a:extLst>
                <a:ext uri="{FF2B5EF4-FFF2-40B4-BE49-F238E27FC236}">
                  <a16:creationId xmlns:a16="http://schemas.microsoft.com/office/drawing/2014/main" id="{CB96F8BB-5603-A991-62DA-2FD126705F9C}"/>
                </a:ext>
              </a:extLst>
            </p:cNvPr>
            <p:cNvSpPr/>
            <p:nvPr/>
          </p:nvSpPr>
          <p:spPr>
            <a:xfrm>
              <a:off x="5729488" y="1447713"/>
              <a:ext cx="12700" cy="78740"/>
            </a:xfrm>
            <a:custGeom>
              <a:avLst/>
              <a:gdLst/>
              <a:ahLst/>
              <a:cxnLst/>
              <a:rect l="l" t="t" r="r" b="b"/>
              <a:pathLst>
                <a:path w="12700" h="78740">
                  <a:moveTo>
                    <a:pt x="11887" y="0"/>
                  </a:moveTo>
                  <a:lnTo>
                    <a:pt x="571" y="0"/>
                  </a:lnTo>
                  <a:lnTo>
                    <a:pt x="0" y="685"/>
                  </a:lnTo>
                  <a:lnTo>
                    <a:pt x="0" y="77711"/>
                  </a:lnTo>
                  <a:lnTo>
                    <a:pt x="571" y="78282"/>
                  </a:lnTo>
                  <a:lnTo>
                    <a:pt x="11887" y="78282"/>
                  </a:lnTo>
                  <a:lnTo>
                    <a:pt x="12458" y="77711"/>
                  </a:lnTo>
                  <a:lnTo>
                    <a:pt x="12458" y="77025"/>
                  </a:lnTo>
                  <a:lnTo>
                    <a:pt x="12458" y="685"/>
                  </a:lnTo>
                  <a:lnTo>
                    <a:pt x="11887" y="0"/>
                  </a:lnTo>
                  <a:close/>
                </a:path>
              </a:pathLst>
            </a:custGeom>
            <a:solidFill>
              <a:srgbClr val="231F20"/>
            </a:solidFill>
          </p:spPr>
          <p:txBody>
            <a:bodyPr wrap="square" lIns="0" tIns="0" rIns="0" bIns="0" rtlCol="0"/>
            <a:lstStyle/>
            <a:p>
              <a:endParaRPr/>
            </a:p>
          </p:txBody>
        </p:sp>
        <p:pic>
          <p:nvPicPr>
            <p:cNvPr id="51" name="object 58">
              <a:extLst>
                <a:ext uri="{FF2B5EF4-FFF2-40B4-BE49-F238E27FC236}">
                  <a16:creationId xmlns:a16="http://schemas.microsoft.com/office/drawing/2014/main" id="{3C6FBB42-3F34-BDF6-48F9-2DAA716CD838}"/>
                </a:ext>
              </a:extLst>
            </p:cNvPr>
            <p:cNvPicPr/>
            <p:nvPr/>
          </p:nvPicPr>
          <p:blipFill>
            <a:blip r:embed="rId4" cstate="print"/>
            <a:stretch>
              <a:fillRect/>
            </a:stretch>
          </p:blipFill>
          <p:spPr>
            <a:xfrm>
              <a:off x="5768346" y="1447713"/>
              <a:ext cx="67995" cy="78282"/>
            </a:xfrm>
            <a:prstGeom prst="rect">
              <a:avLst/>
            </a:prstGeom>
          </p:spPr>
        </p:pic>
        <p:sp>
          <p:nvSpPr>
            <p:cNvPr id="52" name="object 59">
              <a:extLst>
                <a:ext uri="{FF2B5EF4-FFF2-40B4-BE49-F238E27FC236}">
                  <a16:creationId xmlns:a16="http://schemas.microsoft.com/office/drawing/2014/main" id="{987FF623-4D15-DAD2-84B9-1D47FD819794}"/>
                </a:ext>
              </a:extLst>
            </p:cNvPr>
            <p:cNvSpPr/>
            <p:nvPr/>
          </p:nvSpPr>
          <p:spPr>
            <a:xfrm>
              <a:off x="5923280" y="1482114"/>
              <a:ext cx="17780" cy="18415"/>
            </a:xfrm>
            <a:custGeom>
              <a:avLst/>
              <a:gdLst/>
              <a:ahLst/>
              <a:cxnLst/>
              <a:rect l="l" t="t" r="r" b="b"/>
              <a:pathLst>
                <a:path w="17779" h="18415">
                  <a:moveTo>
                    <a:pt x="14973" y="0"/>
                  </a:moveTo>
                  <a:lnTo>
                    <a:pt x="11772" y="0"/>
                  </a:lnTo>
                  <a:lnTo>
                    <a:pt x="2514" y="0"/>
                  </a:lnTo>
                  <a:lnTo>
                    <a:pt x="0" y="2514"/>
                  </a:lnTo>
                  <a:lnTo>
                    <a:pt x="0" y="15646"/>
                  </a:lnTo>
                  <a:lnTo>
                    <a:pt x="2514" y="18173"/>
                  </a:lnTo>
                  <a:lnTo>
                    <a:pt x="14973" y="18173"/>
                  </a:lnTo>
                  <a:lnTo>
                    <a:pt x="17487" y="15646"/>
                  </a:lnTo>
                  <a:lnTo>
                    <a:pt x="17487" y="2514"/>
                  </a:lnTo>
                  <a:lnTo>
                    <a:pt x="14973" y="0"/>
                  </a:lnTo>
                  <a:close/>
                </a:path>
              </a:pathLst>
            </a:custGeom>
            <a:solidFill>
              <a:srgbClr val="231F20"/>
            </a:solidFill>
          </p:spPr>
          <p:txBody>
            <a:bodyPr wrap="square" lIns="0" tIns="0" rIns="0" bIns="0" rtlCol="0"/>
            <a:lstStyle/>
            <a:p>
              <a:endParaRPr/>
            </a:p>
          </p:txBody>
        </p:sp>
        <p:pic>
          <p:nvPicPr>
            <p:cNvPr id="53" name="object 60">
              <a:extLst>
                <a:ext uri="{FF2B5EF4-FFF2-40B4-BE49-F238E27FC236}">
                  <a16:creationId xmlns:a16="http://schemas.microsoft.com/office/drawing/2014/main" id="{07879202-390A-EA99-79D6-55C6B5C63683}"/>
                </a:ext>
              </a:extLst>
            </p:cNvPr>
            <p:cNvPicPr/>
            <p:nvPr/>
          </p:nvPicPr>
          <p:blipFill>
            <a:blip r:embed="rId5" cstate="print"/>
            <a:stretch>
              <a:fillRect/>
            </a:stretch>
          </p:blipFill>
          <p:spPr>
            <a:xfrm>
              <a:off x="6036523" y="1447711"/>
              <a:ext cx="232755" cy="78285"/>
            </a:xfrm>
            <a:prstGeom prst="rect">
              <a:avLst/>
            </a:prstGeom>
          </p:spPr>
        </p:pic>
        <p:sp>
          <p:nvSpPr>
            <p:cNvPr id="54" name="object 61">
              <a:extLst>
                <a:ext uri="{FF2B5EF4-FFF2-40B4-BE49-F238E27FC236}">
                  <a16:creationId xmlns:a16="http://schemas.microsoft.com/office/drawing/2014/main" id="{E9D93260-172E-3741-745B-C289A3349210}"/>
                </a:ext>
              </a:extLst>
            </p:cNvPr>
            <p:cNvSpPr/>
            <p:nvPr/>
          </p:nvSpPr>
          <p:spPr>
            <a:xfrm>
              <a:off x="6297358" y="1447710"/>
              <a:ext cx="742315" cy="78740"/>
            </a:xfrm>
            <a:custGeom>
              <a:avLst/>
              <a:gdLst/>
              <a:ahLst/>
              <a:cxnLst/>
              <a:rect l="l" t="t" r="r" b="b"/>
              <a:pathLst>
                <a:path w="742315" h="78740">
                  <a:moveTo>
                    <a:pt x="44462" y="67437"/>
                  </a:moveTo>
                  <a:lnTo>
                    <a:pt x="43776" y="66865"/>
                  </a:lnTo>
                  <a:lnTo>
                    <a:pt x="12458" y="66865"/>
                  </a:lnTo>
                  <a:lnTo>
                    <a:pt x="12458" y="698"/>
                  </a:lnTo>
                  <a:lnTo>
                    <a:pt x="11887" y="12"/>
                  </a:lnTo>
                  <a:lnTo>
                    <a:pt x="584" y="12"/>
                  </a:lnTo>
                  <a:lnTo>
                    <a:pt x="0" y="698"/>
                  </a:lnTo>
                  <a:lnTo>
                    <a:pt x="0" y="77724"/>
                  </a:lnTo>
                  <a:lnTo>
                    <a:pt x="584" y="78295"/>
                  </a:lnTo>
                  <a:lnTo>
                    <a:pt x="43776" y="78295"/>
                  </a:lnTo>
                  <a:lnTo>
                    <a:pt x="44462" y="77724"/>
                  </a:lnTo>
                  <a:lnTo>
                    <a:pt x="44462" y="77038"/>
                  </a:lnTo>
                  <a:lnTo>
                    <a:pt x="44462" y="67437"/>
                  </a:lnTo>
                  <a:close/>
                </a:path>
                <a:path w="742315" h="78740">
                  <a:moveTo>
                    <a:pt x="83997" y="698"/>
                  </a:moveTo>
                  <a:lnTo>
                    <a:pt x="83426" y="12"/>
                  </a:lnTo>
                  <a:lnTo>
                    <a:pt x="72110" y="12"/>
                  </a:lnTo>
                  <a:lnTo>
                    <a:pt x="71539" y="698"/>
                  </a:lnTo>
                  <a:lnTo>
                    <a:pt x="71539" y="77724"/>
                  </a:lnTo>
                  <a:lnTo>
                    <a:pt x="72110" y="78295"/>
                  </a:lnTo>
                  <a:lnTo>
                    <a:pt x="83426" y="78295"/>
                  </a:lnTo>
                  <a:lnTo>
                    <a:pt x="83997" y="77724"/>
                  </a:lnTo>
                  <a:lnTo>
                    <a:pt x="83997" y="77038"/>
                  </a:lnTo>
                  <a:lnTo>
                    <a:pt x="83997" y="698"/>
                  </a:lnTo>
                  <a:close/>
                </a:path>
                <a:path w="742315" h="78740">
                  <a:moveTo>
                    <a:pt x="168783" y="698"/>
                  </a:moveTo>
                  <a:lnTo>
                    <a:pt x="168097" y="12"/>
                  </a:lnTo>
                  <a:lnTo>
                    <a:pt x="110617" y="12"/>
                  </a:lnTo>
                  <a:lnTo>
                    <a:pt x="109931" y="698"/>
                  </a:lnTo>
                  <a:lnTo>
                    <a:pt x="109931" y="10985"/>
                  </a:lnTo>
                  <a:lnTo>
                    <a:pt x="110617" y="11557"/>
                  </a:lnTo>
                  <a:lnTo>
                    <a:pt x="133121" y="11557"/>
                  </a:lnTo>
                  <a:lnTo>
                    <a:pt x="133121" y="77724"/>
                  </a:lnTo>
                  <a:lnTo>
                    <a:pt x="133819" y="78295"/>
                  </a:lnTo>
                  <a:lnTo>
                    <a:pt x="145021" y="78295"/>
                  </a:lnTo>
                  <a:lnTo>
                    <a:pt x="145580" y="77724"/>
                  </a:lnTo>
                  <a:lnTo>
                    <a:pt x="145580" y="11557"/>
                  </a:lnTo>
                  <a:lnTo>
                    <a:pt x="168097" y="11557"/>
                  </a:lnTo>
                  <a:lnTo>
                    <a:pt x="168783" y="10985"/>
                  </a:lnTo>
                  <a:lnTo>
                    <a:pt x="168783" y="10299"/>
                  </a:lnTo>
                  <a:lnTo>
                    <a:pt x="168783" y="698"/>
                  </a:lnTo>
                  <a:close/>
                </a:path>
                <a:path w="742315" h="78740">
                  <a:moveTo>
                    <a:pt x="242938" y="698"/>
                  </a:moveTo>
                  <a:lnTo>
                    <a:pt x="242252" y="12"/>
                  </a:lnTo>
                  <a:lnTo>
                    <a:pt x="195275" y="12"/>
                  </a:lnTo>
                  <a:lnTo>
                    <a:pt x="194703" y="698"/>
                  </a:lnTo>
                  <a:lnTo>
                    <a:pt x="194703" y="77724"/>
                  </a:lnTo>
                  <a:lnTo>
                    <a:pt x="195275" y="78295"/>
                  </a:lnTo>
                  <a:lnTo>
                    <a:pt x="242354" y="78295"/>
                  </a:lnTo>
                  <a:lnTo>
                    <a:pt x="242938" y="77724"/>
                  </a:lnTo>
                  <a:lnTo>
                    <a:pt x="242938" y="77038"/>
                  </a:lnTo>
                  <a:lnTo>
                    <a:pt x="242938" y="68237"/>
                  </a:lnTo>
                  <a:lnTo>
                    <a:pt x="242354" y="67665"/>
                  </a:lnTo>
                  <a:lnTo>
                    <a:pt x="207162" y="67665"/>
                  </a:lnTo>
                  <a:lnTo>
                    <a:pt x="207162" y="42875"/>
                  </a:lnTo>
                  <a:lnTo>
                    <a:pt x="242252" y="42875"/>
                  </a:lnTo>
                  <a:lnTo>
                    <a:pt x="242938" y="42176"/>
                  </a:lnTo>
                  <a:lnTo>
                    <a:pt x="242938" y="32816"/>
                  </a:lnTo>
                  <a:lnTo>
                    <a:pt x="242252" y="32245"/>
                  </a:lnTo>
                  <a:lnTo>
                    <a:pt x="207162" y="32245"/>
                  </a:lnTo>
                  <a:lnTo>
                    <a:pt x="207162" y="10642"/>
                  </a:lnTo>
                  <a:lnTo>
                    <a:pt x="242252" y="10642"/>
                  </a:lnTo>
                  <a:lnTo>
                    <a:pt x="242938" y="10071"/>
                  </a:lnTo>
                  <a:lnTo>
                    <a:pt x="242938" y="698"/>
                  </a:lnTo>
                  <a:close/>
                </a:path>
                <a:path w="742315" h="78740">
                  <a:moveTo>
                    <a:pt x="327152" y="698"/>
                  </a:moveTo>
                  <a:lnTo>
                    <a:pt x="326466" y="12"/>
                  </a:lnTo>
                  <a:lnTo>
                    <a:pt x="268986" y="12"/>
                  </a:lnTo>
                  <a:lnTo>
                    <a:pt x="268300" y="698"/>
                  </a:lnTo>
                  <a:lnTo>
                    <a:pt x="268300" y="10985"/>
                  </a:lnTo>
                  <a:lnTo>
                    <a:pt x="268986" y="11557"/>
                  </a:lnTo>
                  <a:lnTo>
                    <a:pt x="291503" y="11557"/>
                  </a:lnTo>
                  <a:lnTo>
                    <a:pt x="291503" y="77724"/>
                  </a:lnTo>
                  <a:lnTo>
                    <a:pt x="292188" y="78295"/>
                  </a:lnTo>
                  <a:lnTo>
                    <a:pt x="303390" y="78295"/>
                  </a:lnTo>
                  <a:lnTo>
                    <a:pt x="303949" y="77724"/>
                  </a:lnTo>
                  <a:lnTo>
                    <a:pt x="303949" y="11557"/>
                  </a:lnTo>
                  <a:lnTo>
                    <a:pt x="326466" y="11557"/>
                  </a:lnTo>
                  <a:lnTo>
                    <a:pt x="327152" y="10985"/>
                  </a:lnTo>
                  <a:lnTo>
                    <a:pt x="327152" y="10299"/>
                  </a:lnTo>
                  <a:lnTo>
                    <a:pt x="327152" y="698"/>
                  </a:lnTo>
                  <a:close/>
                </a:path>
                <a:path w="742315" h="78740">
                  <a:moveTo>
                    <a:pt x="431126" y="36918"/>
                  </a:moveTo>
                  <a:lnTo>
                    <a:pt x="428612" y="34404"/>
                  </a:lnTo>
                  <a:lnTo>
                    <a:pt x="425411" y="34404"/>
                  </a:lnTo>
                  <a:lnTo>
                    <a:pt x="416153" y="34404"/>
                  </a:lnTo>
                  <a:lnTo>
                    <a:pt x="413639" y="36918"/>
                  </a:lnTo>
                  <a:lnTo>
                    <a:pt x="413639" y="50050"/>
                  </a:lnTo>
                  <a:lnTo>
                    <a:pt x="416153" y="52578"/>
                  </a:lnTo>
                  <a:lnTo>
                    <a:pt x="428612" y="52578"/>
                  </a:lnTo>
                  <a:lnTo>
                    <a:pt x="431126" y="50050"/>
                  </a:lnTo>
                  <a:lnTo>
                    <a:pt x="431126" y="36918"/>
                  </a:lnTo>
                  <a:close/>
                </a:path>
                <a:path w="742315" h="78740">
                  <a:moveTo>
                    <a:pt x="575094" y="698"/>
                  </a:moveTo>
                  <a:lnTo>
                    <a:pt x="574408" y="12"/>
                  </a:lnTo>
                  <a:lnTo>
                    <a:pt x="527443" y="12"/>
                  </a:lnTo>
                  <a:lnTo>
                    <a:pt x="526872" y="698"/>
                  </a:lnTo>
                  <a:lnTo>
                    <a:pt x="526872" y="77724"/>
                  </a:lnTo>
                  <a:lnTo>
                    <a:pt x="527443" y="78295"/>
                  </a:lnTo>
                  <a:lnTo>
                    <a:pt x="538759" y="78295"/>
                  </a:lnTo>
                  <a:lnTo>
                    <a:pt x="539330" y="77724"/>
                  </a:lnTo>
                  <a:lnTo>
                    <a:pt x="539330" y="77038"/>
                  </a:lnTo>
                  <a:lnTo>
                    <a:pt x="539330" y="44805"/>
                  </a:lnTo>
                  <a:lnTo>
                    <a:pt x="574408" y="44805"/>
                  </a:lnTo>
                  <a:lnTo>
                    <a:pt x="575094" y="44132"/>
                  </a:lnTo>
                  <a:lnTo>
                    <a:pt x="575094" y="34759"/>
                  </a:lnTo>
                  <a:lnTo>
                    <a:pt x="574408" y="34175"/>
                  </a:lnTo>
                  <a:lnTo>
                    <a:pt x="539330" y="34175"/>
                  </a:lnTo>
                  <a:lnTo>
                    <a:pt x="539330" y="10642"/>
                  </a:lnTo>
                  <a:lnTo>
                    <a:pt x="574408" y="10642"/>
                  </a:lnTo>
                  <a:lnTo>
                    <a:pt x="575094" y="10071"/>
                  </a:lnTo>
                  <a:lnTo>
                    <a:pt x="575094" y="698"/>
                  </a:lnTo>
                  <a:close/>
                </a:path>
                <a:path w="742315" h="78740">
                  <a:moveTo>
                    <a:pt x="662508" y="77825"/>
                  </a:moveTo>
                  <a:lnTo>
                    <a:pt x="662457" y="77025"/>
                  </a:lnTo>
                  <a:lnTo>
                    <a:pt x="662292" y="76682"/>
                  </a:lnTo>
                  <a:lnTo>
                    <a:pt x="645109" y="47205"/>
                  </a:lnTo>
                  <a:lnTo>
                    <a:pt x="644448" y="46062"/>
                  </a:lnTo>
                  <a:lnTo>
                    <a:pt x="661708" y="25374"/>
                  </a:lnTo>
                  <a:lnTo>
                    <a:pt x="661708" y="21602"/>
                  </a:lnTo>
                  <a:lnTo>
                    <a:pt x="660095" y="12446"/>
                  </a:lnTo>
                  <a:lnTo>
                    <a:pt x="658850" y="10629"/>
                  </a:lnTo>
                  <a:lnTo>
                    <a:pt x="655472" y="5664"/>
                  </a:lnTo>
                  <a:lnTo>
                    <a:pt x="649249" y="2082"/>
                  </a:lnTo>
                  <a:lnTo>
                    <a:pt x="649249" y="15201"/>
                  </a:lnTo>
                  <a:lnTo>
                    <a:pt x="649249" y="32232"/>
                  </a:lnTo>
                  <a:lnTo>
                    <a:pt x="643432" y="36461"/>
                  </a:lnTo>
                  <a:lnTo>
                    <a:pt x="617029" y="36461"/>
                  </a:lnTo>
                  <a:lnTo>
                    <a:pt x="617029" y="10629"/>
                  </a:lnTo>
                  <a:lnTo>
                    <a:pt x="644804" y="10629"/>
                  </a:lnTo>
                  <a:lnTo>
                    <a:pt x="649249" y="15201"/>
                  </a:lnTo>
                  <a:lnTo>
                    <a:pt x="649249" y="2082"/>
                  </a:lnTo>
                  <a:lnTo>
                    <a:pt x="648157" y="1447"/>
                  </a:lnTo>
                  <a:lnTo>
                    <a:pt x="638505" y="0"/>
                  </a:lnTo>
                  <a:lnTo>
                    <a:pt x="605142" y="0"/>
                  </a:lnTo>
                  <a:lnTo>
                    <a:pt x="604570" y="698"/>
                  </a:lnTo>
                  <a:lnTo>
                    <a:pt x="604685" y="77825"/>
                  </a:lnTo>
                  <a:lnTo>
                    <a:pt x="605142" y="78282"/>
                  </a:lnTo>
                  <a:lnTo>
                    <a:pt x="616458" y="78282"/>
                  </a:lnTo>
                  <a:lnTo>
                    <a:pt x="616915" y="77825"/>
                  </a:lnTo>
                  <a:lnTo>
                    <a:pt x="617029" y="47205"/>
                  </a:lnTo>
                  <a:lnTo>
                    <a:pt x="632002" y="47205"/>
                  </a:lnTo>
                  <a:lnTo>
                    <a:pt x="648385" y="77139"/>
                  </a:lnTo>
                  <a:lnTo>
                    <a:pt x="648677" y="77711"/>
                  </a:lnTo>
                  <a:lnTo>
                    <a:pt x="649478" y="78282"/>
                  </a:lnTo>
                  <a:lnTo>
                    <a:pt x="662165" y="78282"/>
                  </a:lnTo>
                  <a:lnTo>
                    <a:pt x="662508" y="77825"/>
                  </a:lnTo>
                  <a:close/>
                </a:path>
                <a:path w="742315" h="78740">
                  <a:moveTo>
                    <a:pt x="741807" y="698"/>
                  </a:moveTo>
                  <a:lnTo>
                    <a:pt x="741121" y="12"/>
                  </a:lnTo>
                  <a:lnTo>
                    <a:pt x="694156" y="12"/>
                  </a:lnTo>
                  <a:lnTo>
                    <a:pt x="693572" y="698"/>
                  </a:lnTo>
                  <a:lnTo>
                    <a:pt x="693572" y="77724"/>
                  </a:lnTo>
                  <a:lnTo>
                    <a:pt x="694156" y="78295"/>
                  </a:lnTo>
                  <a:lnTo>
                    <a:pt x="741235" y="78295"/>
                  </a:lnTo>
                  <a:lnTo>
                    <a:pt x="741807" y="77724"/>
                  </a:lnTo>
                  <a:lnTo>
                    <a:pt x="741807" y="77038"/>
                  </a:lnTo>
                  <a:lnTo>
                    <a:pt x="741807" y="68237"/>
                  </a:lnTo>
                  <a:lnTo>
                    <a:pt x="741235" y="67665"/>
                  </a:lnTo>
                  <a:lnTo>
                    <a:pt x="706031" y="67665"/>
                  </a:lnTo>
                  <a:lnTo>
                    <a:pt x="706031" y="42875"/>
                  </a:lnTo>
                  <a:lnTo>
                    <a:pt x="741121" y="42875"/>
                  </a:lnTo>
                  <a:lnTo>
                    <a:pt x="741807" y="42176"/>
                  </a:lnTo>
                  <a:lnTo>
                    <a:pt x="741807" y="32816"/>
                  </a:lnTo>
                  <a:lnTo>
                    <a:pt x="741121" y="32245"/>
                  </a:lnTo>
                  <a:lnTo>
                    <a:pt x="706031" y="32245"/>
                  </a:lnTo>
                  <a:lnTo>
                    <a:pt x="706031" y="10642"/>
                  </a:lnTo>
                  <a:lnTo>
                    <a:pt x="741121" y="10642"/>
                  </a:lnTo>
                  <a:lnTo>
                    <a:pt x="741807" y="10071"/>
                  </a:lnTo>
                  <a:lnTo>
                    <a:pt x="741807" y="698"/>
                  </a:lnTo>
                  <a:close/>
                </a:path>
              </a:pathLst>
            </a:custGeom>
            <a:solidFill>
              <a:srgbClr val="231F20"/>
            </a:solidFill>
          </p:spPr>
          <p:txBody>
            <a:bodyPr wrap="square" lIns="0" tIns="0" rIns="0" bIns="0" rtlCol="0"/>
            <a:lstStyle/>
            <a:p>
              <a:endParaRPr/>
            </a:p>
          </p:txBody>
        </p:sp>
        <p:pic>
          <p:nvPicPr>
            <p:cNvPr id="55" name="object 62">
              <a:extLst>
                <a:ext uri="{FF2B5EF4-FFF2-40B4-BE49-F238E27FC236}">
                  <a16:creationId xmlns:a16="http://schemas.microsoft.com/office/drawing/2014/main" id="{04AB2AEA-4B1A-316C-9357-E07B5EAA84DE}"/>
                </a:ext>
              </a:extLst>
            </p:cNvPr>
            <p:cNvPicPr/>
            <p:nvPr/>
          </p:nvPicPr>
          <p:blipFill>
            <a:blip r:embed="rId6" cstate="print"/>
            <a:stretch>
              <a:fillRect/>
            </a:stretch>
          </p:blipFill>
          <p:spPr>
            <a:xfrm>
              <a:off x="7066806" y="1447713"/>
              <a:ext cx="83426" cy="78282"/>
            </a:xfrm>
            <a:prstGeom prst="rect">
              <a:avLst/>
            </a:prstGeom>
          </p:spPr>
        </p:pic>
        <p:sp>
          <p:nvSpPr>
            <p:cNvPr id="56" name="object 63">
              <a:extLst>
                <a:ext uri="{FF2B5EF4-FFF2-40B4-BE49-F238E27FC236}">
                  <a16:creationId xmlns:a16="http://schemas.microsoft.com/office/drawing/2014/main" id="{C9C33904-8BBB-1162-E78F-311C451B9E3A}"/>
                </a:ext>
              </a:extLst>
            </p:cNvPr>
            <p:cNvSpPr/>
            <p:nvPr/>
          </p:nvSpPr>
          <p:spPr>
            <a:xfrm>
              <a:off x="7172147" y="1447710"/>
              <a:ext cx="191770" cy="78740"/>
            </a:xfrm>
            <a:custGeom>
              <a:avLst/>
              <a:gdLst/>
              <a:ahLst/>
              <a:cxnLst/>
              <a:rect l="l" t="t" r="r" b="b"/>
              <a:pathLst>
                <a:path w="191770" h="78740">
                  <a:moveTo>
                    <a:pt x="58851" y="698"/>
                  </a:moveTo>
                  <a:lnTo>
                    <a:pt x="58166" y="12"/>
                  </a:lnTo>
                  <a:lnTo>
                    <a:pt x="685" y="12"/>
                  </a:lnTo>
                  <a:lnTo>
                    <a:pt x="0" y="698"/>
                  </a:lnTo>
                  <a:lnTo>
                    <a:pt x="0" y="10985"/>
                  </a:lnTo>
                  <a:lnTo>
                    <a:pt x="685" y="11557"/>
                  </a:lnTo>
                  <a:lnTo>
                    <a:pt x="23190" y="11557"/>
                  </a:lnTo>
                  <a:lnTo>
                    <a:pt x="23190" y="77724"/>
                  </a:lnTo>
                  <a:lnTo>
                    <a:pt x="23888" y="78295"/>
                  </a:lnTo>
                  <a:lnTo>
                    <a:pt x="35090" y="78295"/>
                  </a:lnTo>
                  <a:lnTo>
                    <a:pt x="35648" y="77724"/>
                  </a:lnTo>
                  <a:lnTo>
                    <a:pt x="35648" y="11557"/>
                  </a:lnTo>
                  <a:lnTo>
                    <a:pt x="58166" y="11557"/>
                  </a:lnTo>
                  <a:lnTo>
                    <a:pt x="58851" y="10985"/>
                  </a:lnTo>
                  <a:lnTo>
                    <a:pt x="58851" y="10299"/>
                  </a:lnTo>
                  <a:lnTo>
                    <a:pt x="58851" y="698"/>
                  </a:lnTo>
                  <a:close/>
                </a:path>
                <a:path w="191770" h="78740">
                  <a:moveTo>
                    <a:pt x="97243" y="698"/>
                  </a:moveTo>
                  <a:lnTo>
                    <a:pt x="96672" y="12"/>
                  </a:lnTo>
                  <a:lnTo>
                    <a:pt x="85356" y="12"/>
                  </a:lnTo>
                  <a:lnTo>
                    <a:pt x="84785" y="698"/>
                  </a:lnTo>
                  <a:lnTo>
                    <a:pt x="84785" y="77724"/>
                  </a:lnTo>
                  <a:lnTo>
                    <a:pt x="85356" y="78295"/>
                  </a:lnTo>
                  <a:lnTo>
                    <a:pt x="96672" y="78295"/>
                  </a:lnTo>
                  <a:lnTo>
                    <a:pt x="97243" y="77724"/>
                  </a:lnTo>
                  <a:lnTo>
                    <a:pt x="97243" y="77038"/>
                  </a:lnTo>
                  <a:lnTo>
                    <a:pt x="97243" y="698"/>
                  </a:lnTo>
                  <a:close/>
                </a:path>
                <a:path w="191770" h="78740">
                  <a:moveTo>
                    <a:pt x="191287" y="24688"/>
                  </a:moveTo>
                  <a:lnTo>
                    <a:pt x="189496" y="14274"/>
                  </a:lnTo>
                  <a:lnTo>
                    <a:pt x="187096" y="10642"/>
                  </a:lnTo>
                  <a:lnTo>
                    <a:pt x="184365" y="6515"/>
                  </a:lnTo>
                  <a:lnTo>
                    <a:pt x="178828" y="3225"/>
                  </a:lnTo>
                  <a:lnTo>
                    <a:pt x="178828" y="15544"/>
                  </a:lnTo>
                  <a:lnTo>
                    <a:pt x="178828" y="62750"/>
                  </a:lnTo>
                  <a:lnTo>
                    <a:pt x="172542" y="67652"/>
                  </a:lnTo>
                  <a:lnTo>
                    <a:pt x="144780" y="67652"/>
                  </a:lnTo>
                  <a:lnTo>
                    <a:pt x="144780" y="10642"/>
                  </a:lnTo>
                  <a:lnTo>
                    <a:pt x="172542" y="10642"/>
                  </a:lnTo>
                  <a:lnTo>
                    <a:pt x="178828" y="15544"/>
                  </a:lnTo>
                  <a:lnTo>
                    <a:pt x="178828" y="3225"/>
                  </a:lnTo>
                  <a:lnTo>
                    <a:pt x="176237" y="1676"/>
                  </a:lnTo>
                  <a:lnTo>
                    <a:pt x="165455" y="0"/>
                  </a:lnTo>
                  <a:lnTo>
                    <a:pt x="132892" y="0"/>
                  </a:lnTo>
                  <a:lnTo>
                    <a:pt x="132321" y="698"/>
                  </a:lnTo>
                  <a:lnTo>
                    <a:pt x="132321" y="77724"/>
                  </a:lnTo>
                  <a:lnTo>
                    <a:pt x="132892" y="78282"/>
                  </a:lnTo>
                  <a:lnTo>
                    <a:pt x="165455" y="78282"/>
                  </a:lnTo>
                  <a:lnTo>
                    <a:pt x="191287" y="53606"/>
                  </a:lnTo>
                  <a:lnTo>
                    <a:pt x="191287" y="24688"/>
                  </a:lnTo>
                  <a:close/>
                </a:path>
              </a:pathLst>
            </a:custGeom>
            <a:solidFill>
              <a:srgbClr val="231F20"/>
            </a:solidFill>
          </p:spPr>
          <p:txBody>
            <a:bodyPr wrap="square" lIns="0" tIns="0" rIns="0" bIns="0" rtlCol="0"/>
            <a:lstStyle/>
            <a:p>
              <a:endParaRPr/>
            </a:p>
          </p:txBody>
        </p:sp>
      </p:grpSp>
    </p:spTree>
    <p:extLst>
      <p:ext uri="{BB962C8B-B14F-4D97-AF65-F5344CB8AC3E}">
        <p14:creationId xmlns:p14="http://schemas.microsoft.com/office/powerpoint/2010/main" val="489527729"/>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39987</TotalTime>
  <Words>1951</Words>
  <Application>Microsoft Office PowerPoint</Application>
  <PresentationFormat>Widescreen</PresentationFormat>
  <Paragraphs>215</Paragraphs>
  <Slides>43</Slides>
  <Notes>1</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43</vt:i4>
      </vt:variant>
    </vt:vector>
  </HeadingPairs>
  <TitlesOfParts>
    <vt:vector size="50" baseType="lpstr">
      <vt:lpstr>Arial</vt:lpstr>
      <vt:lpstr>Calibri</vt:lpstr>
      <vt:lpstr>Calibri Light</vt:lpstr>
      <vt:lpstr>Sweco Sans</vt:lpstr>
      <vt:lpstr>Sweco Sans Medium</vt:lpstr>
      <vt:lpstr>Verdana</vt:lpstr>
      <vt:lpstr>Office-tema</vt:lpstr>
      <vt:lpstr>PowerPoint-præsentation</vt:lpstr>
      <vt:lpstr>Program</vt:lpstr>
      <vt:lpstr>Rammerne for helhedsplanen</vt:lpstr>
      <vt:lpstr>De næste skridt</vt:lpstr>
      <vt:lpstr>     GRUNDLAG FOR STRATEGI OG ANBEFALINGER  Fase 1: Indledende kortlægning og analyse   Læring og konklusioner:  Landskabet: Mange ufortalte fortællinger om geologi og kulturhistorie  Restriktionerne: Mange beskyttelsesforanstaltninger:  Natura 2000-område , strandbeskyttelseslinjen og kystnærhedszone,  §3-beskyttede naturområder (jf. Naturbeskyttelsesloven), herunder bl.a. søer, vandløb, enge, moser og strandenge og områder med fredskov. I tillæg hertil er flere områder omkring fjorden underlagt beskyttelse gennem fredninger, som fortidsminder og kulturarv.   Klimaet: Nakskov Fjord vil fremadrettet være underlagt store udfordringer fra flere kilder. Baglandet i de lavtliggende områder vil få udfordringer med både grundvandsstigninger og ekstremnedbør. Hertil kommer truslen fra havet ved stormfloder.   Brugerne:  A. Turisterne og gæsterne er primært : Familier, Naturelskere,  Kultur- og historieinteresserede samt vandsportentusiaster  B. Lokale: Faciliteterne er flere steder i dårlig stand og savner vedligeholdelse   Samlet: Et område med en fantastisk historie med mange ufortalte fortællinger som ikke er formidlet og med mange restriktioner.   </vt:lpstr>
      <vt:lpstr>Fase 2: Vurdering og udvælgelse af potentialer </vt:lpstr>
      <vt:lpstr>PowerPoint-præsentation</vt:lpstr>
      <vt:lpstr>1. Muligheder for friluftsaktiviteter omkring fjorden og Hestehovedet  </vt:lpstr>
      <vt:lpstr>2. Muligheder for outdoor- og vandsportsaktiviteter på og omkring fjorden  </vt:lpstr>
      <vt:lpstr>3. Muligheder for formidling af områdets kulturhistorie</vt:lpstr>
      <vt:lpstr>Opsummering på analyse og potentialer – fase 1 og 2</vt:lpstr>
      <vt:lpstr>Fase 3: Anbefalinger</vt:lpstr>
      <vt:lpstr>Fase 3: Anbefalinger</vt:lpstr>
      <vt:lpstr>PowerPoint-præsentation</vt:lpstr>
      <vt:lpstr>Syv anbefalinger</vt:lpstr>
      <vt:lpstr>1. Vandsportscenter på Hestehovedet     </vt:lpstr>
      <vt:lpstr>PowerPoint-præsentation</vt:lpstr>
      <vt:lpstr> 2. Helhedsplaner for Tårs og Langø  </vt:lpstr>
      <vt:lpstr>3. Havnestien - fra Nakskov til Hestehovedet  </vt:lpstr>
      <vt:lpstr>3. Havnestien - fra Nakskov til Hestehovedet</vt:lpstr>
      <vt:lpstr>Anbefaling 4: Landveje</vt:lpstr>
      <vt:lpstr>Anbefaling 5: Vandveje</vt:lpstr>
      <vt:lpstr>Anbefaling 6: Formidlingsstrategi - en fælles fortælling</vt:lpstr>
      <vt:lpstr>Anbefaling 7: Visuel identitet</vt:lpstr>
      <vt:lpstr>Afslutning og anbefaling</vt:lpstr>
      <vt:lpstr>PowerPoint-præsentation</vt:lpstr>
      <vt:lpstr>PowerPoint-præsentation</vt:lpstr>
      <vt:lpstr>Hestehovedet</vt:lpstr>
      <vt:lpstr>Formidling</vt:lpstr>
      <vt:lpstr>Følgende prioriteres ikke</vt:lpstr>
      <vt:lpstr>PowerPoint-præsentation</vt:lpstr>
      <vt:lpstr>PowerPoint-præsentation</vt:lpstr>
      <vt:lpstr>Fra Havn til strand</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Forbindelse mellem Havn og Strand</vt:lpstr>
      <vt:lpstr>Fra Havn til Strand</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Martin Kim Nilsson</dc:creator>
  <cp:lastModifiedBy>Martin Kim Nilsson</cp:lastModifiedBy>
  <cp:revision>15</cp:revision>
  <cp:lastPrinted>2023-06-26T06:19:09Z</cp:lastPrinted>
  <dcterms:created xsi:type="dcterms:W3CDTF">2023-06-19T07:17:01Z</dcterms:created>
  <dcterms:modified xsi:type="dcterms:W3CDTF">2024-01-10T14:56:05Z</dcterms:modified>
</cp:coreProperties>
</file>