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sldIdLst>
    <p:sldId id="269" r:id="rId5"/>
    <p:sldId id="272" r:id="rId6"/>
    <p:sldId id="273" r:id="rId7"/>
    <p:sldId id="274" r:id="rId8"/>
    <p:sldId id="275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2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orient="horz" pos="3699">
          <p15:clr>
            <a:srgbClr val="A4A3A4"/>
          </p15:clr>
        </p15:guide>
        <p15:guide id="4" pos="7224">
          <p15:clr>
            <a:srgbClr val="A4A3A4"/>
          </p15:clr>
        </p15:guide>
        <p15:guide id="5" pos="456">
          <p15:clr>
            <a:srgbClr val="A4A3A4"/>
          </p15:clr>
        </p15:guide>
        <p15:guide id="6" orient="horz" pos="37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70B"/>
    <a:srgbClr val="D2480B"/>
    <a:srgbClr val="45AB35"/>
    <a:srgbClr val="58A618"/>
    <a:srgbClr val="00547F"/>
    <a:srgbClr val="00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31D980-A60C-4451-B787-2379D1E0947E}" v="122" dt="2024-01-11T11:04:33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132" autoAdjust="0"/>
  </p:normalViewPr>
  <p:slideViewPr>
    <p:cSldViewPr showGuides="1">
      <p:cViewPr varScale="1">
        <p:scale>
          <a:sx n="89" d="100"/>
          <a:sy n="89" d="100"/>
        </p:scale>
        <p:origin x="114" y="1002"/>
      </p:cViewPr>
      <p:guideLst>
        <p:guide orient="horz" pos="342"/>
        <p:guide orient="horz" pos="910"/>
        <p:guide orient="horz" pos="3699"/>
        <p:guide pos="7224"/>
        <p:guide pos="456"/>
        <p:guide orient="horz" pos="3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Madsen" userId="490e16be-6e5d-41a0-994f-af11aee493c8" providerId="ADAL" clId="{6331D980-A60C-4451-B787-2379D1E0947E}"/>
    <pc:docChg chg="custSel addSld delSld modSld replTag">
      <pc:chgData name="Henrik Madsen" userId="490e16be-6e5d-41a0-994f-af11aee493c8" providerId="ADAL" clId="{6331D980-A60C-4451-B787-2379D1E0947E}" dt="2024-01-11T11:04:33.809" v="966"/>
      <pc:docMkLst>
        <pc:docMk/>
      </pc:docMkLst>
      <pc:sldChg chg="addSp delSp modSp mod">
        <pc:chgData name="Henrik Madsen" userId="490e16be-6e5d-41a0-994f-af11aee493c8" providerId="ADAL" clId="{6331D980-A60C-4451-B787-2379D1E0947E}" dt="2024-01-11T11:04:33.778" v="960"/>
        <pc:sldMkLst>
          <pc:docMk/>
          <pc:sldMk cId="4180993998" sldId="269"/>
        </pc:sldMkLst>
        <pc:spChg chg="del">
          <ac:chgData name="Henrik Madsen" userId="490e16be-6e5d-41a0-994f-af11aee493c8" providerId="ADAL" clId="{6331D980-A60C-4451-B787-2379D1E0947E}" dt="2024-01-10T12:45:11.482" v="15" actId="931"/>
          <ac:spMkLst>
            <pc:docMk/>
            <pc:sldMk cId="4180993998" sldId="269"/>
            <ac:spMk id="7" creationId="{27036119-E820-319E-A1C1-6892E44BA446}"/>
          </ac:spMkLst>
        </pc:spChg>
        <pc:picChg chg="add mod">
          <ac:chgData name="Henrik Madsen" userId="490e16be-6e5d-41a0-994f-af11aee493c8" providerId="ADAL" clId="{6331D980-A60C-4451-B787-2379D1E0947E}" dt="2024-01-11T11:04:33.778" v="960"/>
          <ac:picMkLst>
            <pc:docMk/>
            <pc:sldMk cId="4180993998" sldId="269"/>
            <ac:picMk id="5" creationId="{718AD785-E3B5-85AD-0D25-F01F2FC0B31A}"/>
          </ac:picMkLst>
        </pc:picChg>
      </pc:sldChg>
      <pc:sldChg chg="modSp del mod">
        <pc:chgData name="Henrik Madsen" userId="490e16be-6e5d-41a0-994f-af11aee493c8" providerId="ADAL" clId="{6331D980-A60C-4451-B787-2379D1E0947E}" dt="2024-01-10T12:54:23.824" v="628" actId="47"/>
        <pc:sldMkLst>
          <pc:docMk/>
          <pc:sldMk cId="4203204688" sldId="270"/>
        </pc:sldMkLst>
        <pc:spChg chg="mod">
          <ac:chgData name="Henrik Madsen" userId="490e16be-6e5d-41a0-994f-af11aee493c8" providerId="ADAL" clId="{6331D980-A60C-4451-B787-2379D1E0947E}" dt="2024-01-10T12:53:46.331" v="487" actId="20577"/>
          <ac:spMkLst>
            <pc:docMk/>
            <pc:sldMk cId="4203204688" sldId="270"/>
            <ac:spMk id="2" creationId="{00000000-0000-0000-0000-000000000000}"/>
          </ac:spMkLst>
        </pc:spChg>
        <pc:spChg chg="mod">
          <ac:chgData name="Henrik Madsen" userId="490e16be-6e5d-41a0-994f-af11aee493c8" providerId="ADAL" clId="{6331D980-A60C-4451-B787-2379D1E0947E}" dt="2024-01-10T12:54:19.287" v="627" actId="20577"/>
          <ac:spMkLst>
            <pc:docMk/>
            <pc:sldMk cId="4203204688" sldId="270"/>
            <ac:spMk id="3" creationId="{00000000-0000-0000-0000-000000000000}"/>
          </ac:spMkLst>
        </pc:spChg>
      </pc:sldChg>
      <pc:sldChg chg="del">
        <pc:chgData name="Henrik Madsen" userId="490e16be-6e5d-41a0-994f-af11aee493c8" providerId="ADAL" clId="{6331D980-A60C-4451-B787-2379D1E0947E}" dt="2024-01-10T12:54:25.560" v="629" actId="47"/>
        <pc:sldMkLst>
          <pc:docMk/>
          <pc:sldMk cId="3348127892" sldId="271"/>
        </pc:sldMkLst>
      </pc:sldChg>
      <pc:sldChg chg="modSp mod">
        <pc:chgData name="Henrik Madsen" userId="490e16be-6e5d-41a0-994f-af11aee493c8" providerId="ADAL" clId="{6331D980-A60C-4451-B787-2379D1E0947E}" dt="2024-01-11T11:04:33.794" v="962"/>
        <pc:sldMkLst>
          <pc:docMk/>
          <pc:sldMk cId="2180914551" sldId="272"/>
        </pc:sldMkLst>
        <pc:picChg chg="mod">
          <ac:chgData name="Henrik Madsen" userId="490e16be-6e5d-41a0-994f-af11aee493c8" providerId="ADAL" clId="{6331D980-A60C-4451-B787-2379D1E0947E}" dt="2024-01-11T11:04:33.794" v="962"/>
          <ac:picMkLst>
            <pc:docMk/>
            <pc:sldMk cId="2180914551" sldId="272"/>
            <ac:picMk id="6" creationId="{679AFD24-B59C-9740-29D5-3580D5A59E97}"/>
          </ac:picMkLst>
        </pc:picChg>
      </pc:sldChg>
      <pc:sldChg chg="modSp">
        <pc:chgData name="Henrik Madsen" userId="490e16be-6e5d-41a0-994f-af11aee493c8" providerId="ADAL" clId="{6331D980-A60C-4451-B787-2379D1E0947E}" dt="2024-01-11T11:04:33.794" v="963"/>
        <pc:sldMkLst>
          <pc:docMk/>
          <pc:sldMk cId="1888772885" sldId="273"/>
        </pc:sldMkLst>
        <pc:picChg chg="mod">
          <ac:chgData name="Henrik Madsen" userId="490e16be-6e5d-41a0-994f-af11aee493c8" providerId="ADAL" clId="{6331D980-A60C-4451-B787-2379D1E0947E}" dt="2024-01-11T11:04:33.794" v="963"/>
          <ac:picMkLst>
            <pc:docMk/>
            <pc:sldMk cId="1888772885" sldId="273"/>
            <ac:picMk id="1026" creationId="{29203CC3-1CFD-333D-87B1-A0D7EFD1CC2D}"/>
          </ac:picMkLst>
        </pc:picChg>
      </pc:sldChg>
      <pc:sldChg chg="addSp delSp modSp mod">
        <pc:chgData name="Henrik Madsen" userId="490e16be-6e5d-41a0-994f-af11aee493c8" providerId="ADAL" clId="{6331D980-A60C-4451-B787-2379D1E0947E}" dt="2024-01-11T11:04:33.809" v="965"/>
        <pc:sldMkLst>
          <pc:docMk/>
          <pc:sldMk cId="799249595" sldId="274"/>
        </pc:sldMkLst>
        <pc:spChg chg="mod">
          <ac:chgData name="Henrik Madsen" userId="490e16be-6e5d-41a0-994f-af11aee493c8" providerId="ADAL" clId="{6331D980-A60C-4451-B787-2379D1E0947E}" dt="2024-01-10T13:29:44" v="678" actId="20577"/>
          <ac:spMkLst>
            <pc:docMk/>
            <pc:sldMk cId="799249595" sldId="274"/>
            <ac:spMk id="3" creationId="{4920CB3A-3080-2C1D-117C-E806A7C836AB}"/>
          </ac:spMkLst>
        </pc:spChg>
        <pc:spChg chg="del">
          <ac:chgData name="Henrik Madsen" userId="490e16be-6e5d-41a0-994f-af11aee493c8" providerId="ADAL" clId="{6331D980-A60C-4451-B787-2379D1E0947E}" dt="2024-01-10T12:43:26.323" v="12"/>
          <ac:spMkLst>
            <pc:docMk/>
            <pc:sldMk cId="799249595" sldId="274"/>
            <ac:spMk id="4" creationId="{F1ADD42F-BD2A-34C8-4B18-B9F476DD155C}"/>
          </ac:spMkLst>
        </pc:spChg>
        <pc:picChg chg="add mod">
          <ac:chgData name="Henrik Madsen" userId="490e16be-6e5d-41a0-994f-af11aee493c8" providerId="ADAL" clId="{6331D980-A60C-4451-B787-2379D1E0947E}" dt="2024-01-11T11:04:33.809" v="965"/>
          <ac:picMkLst>
            <pc:docMk/>
            <pc:sldMk cId="799249595" sldId="274"/>
            <ac:picMk id="7" creationId="{B1D19390-EB59-8231-6DCC-272485246325}"/>
          </ac:picMkLst>
        </pc:picChg>
      </pc:sldChg>
      <pc:sldChg chg="addSp delSp modSp new mod">
        <pc:chgData name="Henrik Madsen" userId="490e16be-6e5d-41a0-994f-af11aee493c8" providerId="ADAL" clId="{6331D980-A60C-4451-B787-2379D1E0947E}" dt="2024-01-11T11:04:33.809" v="966"/>
        <pc:sldMkLst>
          <pc:docMk/>
          <pc:sldMk cId="2574337358" sldId="275"/>
        </pc:sldMkLst>
        <pc:spChg chg="mod">
          <ac:chgData name="Henrik Madsen" userId="490e16be-6e5d-41a0-994f-af11aee493c8" providerId="ADAL" clId="{6331D980-A60C-4451-B787-2379D1E0947E}" dt="2024-01-10T12:45:52.198" v="29" actId="20577"/>
          <ac:spMkLst>
            <pc:docMk/>
            <pc:sldMk cId="2574337358" sldId="275"/>
            <ac:spMk id="2" creationId="{5C5A4EBA-C517-705F-5B95-354C3771C667}"/>
          </ac:spMkLst>
        </pc:spChg>
        <pc:spChg chg="mod">
          <ac:chgData name="Henrik Madsen" userId="490e16be-6e5d-41a0-994f-af11aee493c8" providerId="ADAL" clId="{6331D980-A60C-4451-B787-2379D1E0947E}" dt="2024-01-10T13:30:19.423" v="766" actId="20577"/>
          <ac:spMkLst>
            <pc:docMk/>
            <pc:sldMk cId="2574337358" sldId="275"/>
            <ac:spMk id="3" creationId="{69358DF9-6457-C2FE-265A-B0CA0B745E8A}"/>
          </ac:spMkLst>
        </pc:spChg>
        <pc:spChg chg="del">
          <ac:chgData name="Henrik Madsen" userId="490e16be-6e5d-41a0-994f-af11aee493c8" providerId="ADAL" clId="{6331D980-A60C-4451-B787-2379D1E0947E}" dt="2024-01-10T12:53:34.623" v="472"/>
          <ac:spMkLst>
            <pc:docMk/>
            <pc:sldMk cId="2574337358" sldId="275"/>
            <ac:spMk id="4" creationId="{9A5001FD-FA76-59B6-2A0B-10A7B32C77D6}"/>
          </ac:spMkLst>
        </pc:spChg>
        <pc:picChg chg="add mod">
          <ac:chgData name="Henrik Madsen" userId="490e16be-6e5d-41a0-994f-af11aee493c8" providerId="ADAL" clId="{6331D980-A60C-4451-B787-2379D1E0947E}" dt="2024-01-11T11:04:33.809" v="966"/>
          <ac:picMkLst>
            <pc:docMk/>
            <pc:sldMk cId="2574337358" sldId="275"/>
            <ac:picMk id="1026" creationId="{4204F2AF-40D0-5DBD-7300-78B1461018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 smtClean="0"/>
              <a:pPr/>
              <a:t>11/01/2024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23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613" y="5159422"/>
            <a:ext cx="11469600" cy="396000"/>
          </a:xfrm>
        </p:spPr>
        <p:txBody>
          <a:bodyPr lIns="702000" rIns="7020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14" name="Billed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7792" y="6075013"/>
            <a:ext cx="2775593" cy="373989"/>
          </a:xfrm>
          <a:prstGeom prst="rect">
            <a:avLst/>
          </a:prstGeom>
        </p:spPr>
      </p:pic>
      <p:sp>
        <p:nvSpPr>
          <p:cNvPr id="10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361200" y="360000"/>
            <a:ext cx="11484000" cy="3933892"/>
          </a:xfrm>
          <a:custGeom>
            <a:avLst/>
            <a:gdLst>
              <a:gd name="connsiteX0" fmla="*/ 0 w 11469600"/>
              <a:gd name="connsiteY0" fmla="*/ 0 h 5447676"/>
              <a:gd name="connsiteX1" fmla="*/ 11469600 w 11469600"/>
              <a:gd name="connsiteY1" fmla="*/ 0 h 5447676"/>
              <a:gd name="connsiteX2" fmla="*/ 11469600 w 11469600"/>
              <a:gd name="connsiteY2" fmla="*/ 5447676 h 5447676"/>
              <a:gd name="connsiteX3" fmla="*/ 0 w 11469600"/>
              <a:gd name="connsiteY3" fmla="*/ 5447676 h 5447676"/>
              <a:gd name="connsiteX4" fmla="*/ 0 w 11469600"/>
              <a:gd name="connsiteY4" fmla="*/ 0 h 5447676"/>
              <a:gd name="connsiteX0" fmla="*/ 0 w 11469975"/>
              <a:gd name="connsiteY0" fmla="*/ 0 h 5447676"/>
              <a:gd name="connsiteX1" fmla="*/ 11469600 w 11469975"/>
              <a:gd name="connsiteY1" fmla="*/ 0 h 5447676"/>
              <a:gd name="connsiteX2" fmla="*/ 11469975 w 11469975"/>
              <a:gd name="connsiteY2" fmla="*/ 5178423 h 5447676"/>
              <a:gd name="connsiteX3" fmla="*/ 11469600 w 11469975"/>
              <a:gd name="connsiteY3" fmla="*/ 5447676 h 5447676"/>
              <a:gd name="connsiteX4" fmla="*/ 0 w 11469975"/>
              <a:gd name="connsiteY4" fmla="*/ 5447676 h 5447676"/>
              <a:gd name="connsiteX5" fmla="*/ 0 w 11469975"/>
              <a:gd name="connsiteY5" fmla="*/ 0 h 5447676"/>
              <a:gd name="connsiteX0" fmla="*/ 0 w 11469975"/>
              <a:gd name="connsiteY0" fmla="*/ 0 h 5447676"/>
              <a:gd name="connsiteX1" fmla="*/ 11469600 w 11469975"/>
              <a:gd name="connsiteY1" fmla="*/ 0 h 5447676"/>
              <a:gd name="connsiteX2" fmla="*/ 11469975 w 11469975"/>
              <a:gd name="connsiteY2" fmla="*/ 5178423 h 5447676"/>
              <a:gd name="connsiteX3" fmla="*/ 0 w 11469975"/>
              <a:gd name="connsiteY3" fmla="*/ 5447676 h 5447676"/>
              <a:gd name="connsiteX4" fmla="*/ 0 w 11469975"/>
              <a:gd name="connsiteY4" fmla="*/ 0 h 5447676"/>
              <a:gd name="connsiteX0" fmla="*/ 0 w 11469600"/>
              <a:gd name="connsiteY0" fmla="*/ 0 h 5488974"/>
              <a:gd name="connsiteX1" fmla="*/ 11469600 w 11469600"/>
              <a:gd name="connsiteY1" fmla="*/ 0 h 5488974"/>
              <a:gd name="connsiteX2" fmla="*/ 11461348 w 11469600"/>
              <a:gd name="connsiteY2" fmla="*/ 5488974 h 5488974"/>
              <a:gd name="connsiteX3" fmla="*/ 0 w 11469600"/>
              <a:gd name="connsiteY3" fmla="*/ 5447676 h 5488974"/>
              <a:gd name="connsiteX4" fmla="*/ 0 w 11469600"/>
              <a:gd name="connsiteY4" fmla="*/ 0 h 548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9600" h="5488974">
                <a:moveTo>
                  <a:pt x="0" y="0"/>
                </a:moveTo>
                <a:lnTo>
                  <a:pt x="11469600" y="0"/>
                </a:lnTo>
                <a:cubicBezTo>
                  <a:pt x="11466849" y="1829658"/>
                  <a:pt x="11464099" y="3659316"/>
                  <a:pt x="11461348" y="5488974"/>
                </a:cubicBezTo>
                <a:lnTo>
                  <a:pt x="0" y="5447676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407" y="4293892"/>
            <a:ext cx="11485542" cy="1538256"/>
          </a:xfrm>
          <a:custGeom>
            <a:avLst/>
            <a:gdLst>
              <a:gd name="connsiteX0" fmla="*/ 0 w 11469600"/>
              <a:gd name="connsiteY0" fmla="*/ 0 h 1518511"/>
              <a:gd name="connsiteX1" fmla="*/ 11469600 w 11469600"/>
              <a:gd name="connsiteY1" fmla="*/ 0 h 1518511"/>
              <a:gd name="connsiteX2" fmla="*/ 11469600 w 11469600"/>
              <a:gd name="connsiteY2" fmla="*/ 1518511 h 1518511"/>
              <a:gd name="connsiteX3" fmla="*/ 0 w 11469600"/>
              <a:gd name="connsiteY3" fmla="*/ 1518511 h 1518511"/>
              <a:gd name="connsiteX4" fmla="*/ 0 w 11469600"/>
              <a:gd name="connsiteY4" fmla="*/ 0 h 1518511"/>
              <a:gd name="connsiteX0" fmla="*/ 0 w 11469600"/>
              <a:gd name="connsiteY0" fmla="*/ 0 h 1518511"/>
              <a:gd name="connsiteX1" fmla="*/ 11469600 w 11469600"/>
              <a:gd name="connsiteY1" fmla="*/ 0 h 1518511"/>
              <a:gd name="connsiteX2" fmla="*/ 11468289 w 11469600"/>
              <a:gd name="connsiteY2" fmla="*/ 1248845 h 1518511"/>
              <a:gd name="connsiteX3" fmla="*/ 11469600 w 11469600"/>
              <a:gd name="connsiteY3" fmla="*/ 1518511 h 1518511"/>
              <a:gd name="connsiteX4" fmla="*/ 0 w 11469600"/>
              <a:gd name="connsiteY4" fmla="*/ 1518511 h 1518511"/>
              <a:gd name="connsiteX5" fmla="*/ 0 w 11469600"/>
              <a:gd name="connsiteY5" fmla="*/ 0 h 1518511"/>
              <a:gd name="connsiteX0" fmla="*/ 0 w 11469600"/>
              <a:gd name="connsiteY0" fmla="*/ 0 h 1518511"/>
              <a:gd name="connsiteX1" fmla="*/ 11469600 w 11469600"/>
              <a:gd name="connsiteY1" fmla="*/ 0 h 1518511"/>
              <a:gd name="connsiteX2" fmla="*/ 11468289 w 11469600"/>
              <a:gd name="connsiteY2" fmla="*/ 1248845 h 1518511"/>
              <a:gd name="connsiteX3" fmla="*/ 0 w 11469600"/>
              <a:gd name="connsiteY3" fmla="*/ 1518511 h 1518511"/>
              <a:gd name="connsiteX4" fmla="*/ 0 w 11469600"/>
              <a:gd name="connsiteY4" fmla="*/ 0 h 1518511"/>
              <a:gd name="connsiteX0" fmla="*/ 0 w 11485542"/>
              <a:gd name="connsiteY0" fmla="*/ 0 h 1543058"/>
              <a:gd name="connsiteX1" fmla="*/ 11469600 w 11485542"/>
              <a:gd name="connsiteY1" fmla="*/ 0 h 1543058"/>
              <a:gd name="connsiteX2" fmla="*/ 11485542 w 11485542"/>
              <a:gd name="connsiteY2" fmla="*/ 1543058 h 1543058"/>
              <a:gd name="connsiteX3" fmla="*/ 0 w 11485542"/>
              <a:gd name="connsiteY3" fmla="*/ 1518511 h 1543058"/>
              <a:gd name="connsiteX4" fmla="*/ 0 w 11485542"/>
              <a:gd name="connsiteY4" fmla="*/ 0 h 154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5542" h="1543058">
                <a:moveTo>
                  <a:pt x="0" y="0"/>
                </a:moveTo>
                <a:lnTo>
                  <a:pt x="11469600" y="0"/>
                </a:lnTo>
                <a:lnTo>
                  <a:pt x="11485542" y="1543058"/>
                </a:lnTo>
                <a:lnTo>
                  <a:pt x="0" y="1518511"/>
                </a:lnTo>
                <a:lnTo>
                  <a:pt x="0" y="0"/>
                </a:lnTo>
                <a:close/>
              </a:path>
            </a:pathLst>
          </a:custGeom>
          <a:solidFill>
            <a:srgbClr val="CF470B"/>
          </a:solidFill>
        </p:spPr>
        <p:txBody>
          <a:bodyPr lIns="702000" tIns="360000" rIns="702000" anchor="t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723900" y="2109347"/>
            <a:ext cx="23328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+mn-lt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+mn-lt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latin typeface="+mn-lt"/>
                <a:cs typeface="Arial" panose="020B0604020202020204" pitchFamily="34" charset="0"/>
              </a:rPr>
              <a:t> for at gå frem i tekst-niveauer. Klik </a:t>
            </a:r>
            <a:r>
              <a:rPr lang="da-DK" altLang="da-DK" sz="900" b="1" baseline="0" noProof="1"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baseline="0" noProof="1"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latin typeface="+mn-lt"/>
                <a:cs typeface="Arial" panose="020B0604020202020204" pitchFamily="34" charset="0"/>
              </a:rPr>
              <a:t> for at skifte </a:t>
            </a:r>
            <a:br>
              <a:rPr lang="da-DK" altLang="da-DK" sz="900" b="0" baseline="0" noProof="1"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latin typeface="+mn-lt"/>
                <a:cs typeface="Arial" panose="020B0604020202020204" pitchFamily="34" charset="0"/>
              </a:rPr>
              <a:t>fra et niveau til et næste.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0" baseline="0" noProof="1"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baseline="0" noProof="1"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baseline="0" noProof="1"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1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sz="900" noProof="1">
                <a:latin typeface="+mn-lt"/>
                <a:cs typeface="Arial" panose="020B0604020202020204" pitchFamily="34" charset="0"/>
              </a:rPr>
              <a:t>Alternativt kan </a:t>
            </a:r>
            <a:br>
              <a:rPr lang="da-DK" sz="900" noProof="1">
                <a:latin typeface="+mn-lt"/>
                <a:cs typeface="Arial" panose="020B0604020202020204" pitchFamily="34" charset="0"/>
              </a:rPr>
            </a:br>
            <a:r>
              <a:rPr lang="da-DK" sz="900" b="1" noProof="1">
                <a:latin typeface="+mn-lt"/>
                <a:cs typeface="Arial" panose="020B0604020202020204" pitchFamily="34" charset="0"/>
              </a:rPr>
              <a:t>Forøg</a:t>
            </a:r>
            <a:r>
              <a:rPr lang="da-DK" sz="900" baseline="0" noProof="1">
                <a:latin typeface="+mn-lt"/>
                <a:cs typeface="Arial" panose="020B0604020202020204" pitchFamily="34" charset="0"/>
              </a:rPr>
              <a:t> og 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Formindsk </a:t>
            </a:r>
            <a:r>
              <a:rPr lang="da-DK" sz="900" baseline="0" noProof="1">
                <a:latin typeface="+mn-lt"/>
                <a:cs typeface="Arial" panose="020B0604020202020204" pitchFamily="34" charset="0"/>
              </a:rPr>
              <a:t>listeniveau bruges</a:t>
            </a:r>
            <a:endParaRPr lang="da-DK" sz="900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700" noProof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723900" y="1578398"/>
            <a:ext cx="11060732" cy="37393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>
                <a:solidFill>
                  <a:schemeClr val="tx1"/>
                </a:solidFill>
              </a:rPr>
              <a:t>Brugerguide</a:t>
            </a:r>
            <a:r>
              <a:rPr lang="da-DK" sz="1800" baseline="0" dirty="0">
                <a:solidFill>
                  <a:schemeClr val="tx1"/>
                </a:solidFill>
              </a:rPr>
              <a:t> til </a:t>
            </a:r>
            <a:r>
              <a:rPr lang="da-DK" sz="1800" dirty="0">
                <a:solidFill>
                  <a:schemeClr val="tx1"/>
                </a:solidFill>
              </a:rPr>
              <a:t>Lolland Kommunes PowerPoint-skabelon –</a:t>
            </a:r>
            <a:r>
              <a:rPr lang="da-DK" sz="1800" baseline="0" dirty="0">
                <a:solidFill>
                  <a:schemeClr val="tx1"/>
                </a:solidFill>
              </a:rPr>
              <a:t> slet før anvendelse</a:t>
            </a:r>
            <a:endParaRPr lang="da-DK" sz="1800" dirty="0">
              <a:solidFill>
                <a:schemeClr val="tx1"/>
              </a:solidFill>
            </a:endParaRPr>
          </a:p>
          <a:p>
            <a:endParaRPr lang="da-DK" sz="2000" dirty="0">
              <a:solidFill>
                <a:schemeClr val="tx1"/>
              </a:solidFill>
            </a:endParaRPr>
          </a:p>
          <a:p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8820152" y="4237015"/>
            <a:ext cx="2647948" cy="127214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cs typeface="Arial" charset="0"/>
              </a:rPr>
              <a:t>For at se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tx1"/>
                </a:solidFill>
                <a:cs typeface="Arial" charset="0"/>
              </a:rPr>
              <a:t> Klik på fanen </a:t>
            </a:r>
            <a:r>
              <a:rPr lang="da-DK" sz="900" b="1" noProof="1">
                <a:solidFill>
                  <a:schemeClr val="tx1"/>
                </a:solidFill>
                <a:cs typeface="Arial" charset="0"/>
              </a:rPr>
              <a:t>Vis </a:t>
            </a:r>
            <a:r>
              <a:rPr lang="da-DK" sz="900" b="0" noProof="1">
                <a:solidFill>
                  <a:schemeClr val="tx1"/>
                </a:solidFill>
                <a:cs typeface="Arial" charset="0"/>
              </a:rPr>
              <a:t>og</a:t>
            </a:r>
            <a:r>
              <a:rPr lang="da-DK" sz="900" b="1" noProof="1">
                <a:solidFill>
                  <a:schemeClr val="tx1"/>
                </a:solidFill>
                <a:cs typeface="Arial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cs typeface="Arial" charset="0"/>
              </a:rPr>
              <a:t>sæt hak ved</a:t>
            </a:r>
            <a:r>
              <a:rPr lang="da-DK" sz="900" b="0" baseline="0" noProof="1">
                <a:solidFill>
                  <a:schemeClr val="tx1"/>
                </a:solidFill>
                <a:cs typeface="Arial" charset="0"/>
              </a:rPr>
              <a:t> </a:t>
            </a:r>
            <a:r>
              <a:rPr lang="da-DK" sz="900" b="1" noProof="1">
                <a:solidFill>
                  <a:schemeClr val="tx1"/>
                </a:solidFill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cs typeface="Arial" panose="020B0604020202020204" pitchFamily="34" charset="0"/>
              </a:rPr>
              <a:t>Tips</a:t>
            </a:r>
            <a:r>
              <a:rPr lang="da-DK" sz="900" noProof="1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da-DK" sz="900" b="1" noProof="1">
                <a:solidFill>
                  <a:schemeClr val="tx1"/>
                </a:solidFill>
                <a:cs typeface="Arial" panose="020B0604020202020204" pitchFamily="34" charset="0"/>
              </a:rPr>
              <a:t>Alt + F9 </a:t>
            </a:r>
            <a:r>
              <a:rPr lang="da-DK" sz="900" noProof="1">
                <a:solidFill>
                  <a:schemeClr val="tx1"/>
                </a:solidFill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700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8820151" y="2109347"/>
            <a:ext cx="26479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dato og sidefod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r>
              <a:rPr lang="da-DK" altLang="da-DK" sz="90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da-DK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7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553982" y="2109346"/>
            <a:ext cx="2333140" cy="5078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cs typeface="Arial" panose="020B0604020202020204" pitchFamily="34" charset="0"/>
              </a:rPr>
              <a:t>Indsæt billede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cs typeface="Arial" charset="0"/>
              </a:rPr>
              <a:t>På slides med billedpladsholder, klik på </a:t>
            </a:r>
            <a:br>
              <a:rPr lang="da-DK" sz="900" noProof="1">
                <a:solidFill>
                  <a:schemeClr val="tx1"/>
                </a:solidFill>
                <a:cs typeface="Arial" charset="0"/>
              </a:rPr>
            </a:br>
            <a:r>
              <a:rPr lang="da-DK" sz="900" noProof="1">
                <a:solidFill>
                  <a:schemeClr val="tx1"/>
                </a:solidFill>
                <a:cs typeface="Arial" charset="0"/>
              </a:rPr>
              <a:t>ikonet og vælg </a:t>
            </a:r>
            <a:r>
              <a:rPr lang="da-DK" sz="900" b="1" noProof="1">
                <a:solidFill>
                  <a:schemeClr val="tx1"/>
                </a:solidFill>
                <a:cs typeface="Arial" charset="0"/>
              </a:rPr>
              <a:t>Indsæt</a:t>
            </a:r>
            <a:endParaRPr lang="da-DK" sz="900" b="1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4553982" y="3305046"/>
            <a:ext cx="244043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</a:rPr>
              <a:t>Beskær billede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da-DK" sz="900" b="0" noProof="1">
                <a:solidFill>
                  <a:schemeClr val="tx1"/>
                </a:solidFill>
                <a:latin typeface="+mn-lt"/>
              </a:rPr>
              <a:t>Klik </a:t>
            </a:r>
            <a:r>
              <a:rPr lang="da-DK" sz="900" b="1" noProof="1">
                <a:solidFill>
                  <a:schemeClr val="tx1"/>
                </a:solidFill>
                <a:latin typeface="+mn-lt"/>
              </a:rPr>
              <a:t>Beskær</a:t>
            </a:r>
            <a:r>
              <a:rPr lang="da-DK" sz="900" b="0" noProof="1">
                <a:solidFill>
                  <a:schemeClr val="tx1"/>
                </a:solidFill>
                <a:latin typeface="+mn-lt"/>
              </a:rPr>
              <a:t> for at ændre</a:t>
            </a:r>
            <a:r>
              <a:rPr lang="da-DK" sz="900" b="0" baseline="0" noProof="1">
                <a:solidFill>
                  <a:schemeClr val="tx1"/>
                </a:solidFill>
                <a:latin typeface="+mn-lt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+mn-lt"/>
              </a:rPr>
              <a:t>billedets fokus/størrelse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da-DK" altLang="da-DK" sz="900" b="0" strike="noStrike" noProof="1">
                <a:solidFill>
                  <a:schemeClr val="tx1"/>
                </a:solidFill>
                <a:latin typeface="+mn-lt"/>
                <a:cs typeface="Arial" pitchFamily="34" charset="0"/>
              </a:rPr>
              <a:t>du trækker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 i billedets hjørner</a:t>
            </a: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</a:rPr>
              <a:t>Tips</a:t>
            </a:r>
            <a:r>
              <a:rPr lang="da-DK" sz="900" b="0" noProof="1">
                <a:solidFill>
                  <a:schemeClr val="tx1"/>
                </a:solidFill>
                <a:latin typeface="+mn-lt"/>
              </a:rPr>
              <a:t>: Hvis du sletter billedet og </a:t>
            </a:r>
            <a:br>
              <a:rPr lang="da-DK" sz="900" b="0" noProof="1">
                <a:solidFill>
                  <a:schemeClr val="tx1"/>
                </a:solidFill>
                <a:latin typeface="+mn-lt"/>
              </a:rPr>
            </a:br>
            <a:r>
              <a:rPr lang="da-DK" sz="900" b="0" noProof="1">
                <a:solidFill>
                  <a:schemeClr val="tx1"/>
                </a:solidFill>
                <a:latin typeface="+mn-lt"/>
              </a:rPr>
              <a:t>indsætter et nyt, kan billedet lægge </a:t>
            </a:r>
            <a:br>
              <a:rPr lang="da-DK" sz="900" b="0" noProof="1">
                <a:solidFill>
                  <a:schemeClr val="tx1"/>
                </a:solidFill>
                <a:latin typeface="+mn-lt"/>
              </a:rPr>
            </a:br>
            <a:r>
              <a:rPr lang="da-DK" sz="900" b="0" noProof="1">
                <a:solidFill>
                  <a:schemeClr val="tx1"/>
                </a:solidFill>
                <a:latin typeface="+mn-lt"/>
              </a:rPr>
              <a:t>sig foran tekst og grafik. Hvis dette sker, </a:t>
            </a:r>
            <a:br>
              <a:rPr lang="da-DK" sz="900" b="0" noProof="1">
                <a:solidFill>
                  <a:schemeClr val="tx1"/>
                </a:solidFill>
                <a:latin typeface="+mn-lt"/>
              </a:rPr>
            </a:br>
            <a:r>
              <a:rPr lang="da-DK" sz="900" b="0" noProof="1">
                <a:solidFill>
                  <a:schemeClr val="tx1"/>
                </a:solidFill>
                <a:latin typeface="+mn-lt"/>
              </a:rPr>
              <a:t>højreklik på billedet og vælg </a:t>
            </a:r>
            <a:r>
              <a:rPr lang="da-DK" sz="900" b="1" noProof="1">
                <a:solidFill>
                  <a:schemeClr val="tx1"/>
                </a:solidFill>
                <a:latin typeface="+mn-lt"/>
              </a:rPr>
              <a:t>Placer bagest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723900" y="4140122"/>
            <a:ext cx="24636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</a:t>
            </a:r>
            <a:endParaRPr lang="da-DK" altLang="da-DK" sz="900" b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 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</a:t>
            </a:r>
            <a:b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at</a:t>
            </a:r>
            <a:r>
              <a:rPr lang="da-DK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indsætte nyt dias</a:t>
            </a:r>
            <a:endParaRPr lang="da-DK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</a:t>
            </a:r>
            <a:br>
              <a:rPr lang="da-DK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nuværende layout til et alternativt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723560" y="5509158"/>
            <a:ext cx="2333140" cy="10002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cs typeface="Arial" panose="020B0604020202020204" pitchFamily="34" charset="0"/>
              </a:rPr>
              <a:t>Nulstil dias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</a:t>
            </a:r>
            <a:endParaRPr lang="da-DK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</a:t>
            </a:r>
            <a:r>
              <a:rPr lang="da-DK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</a:t>
            </a:r>
            <a:r>
              <a:rPr lang="da-DK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nulstille </a:t>
            </a:r>
            <a:r>
              <a:rPr lang="da-DK" sz="900" baseline="0" noProof="1">
                <a:solidFill>
                  <a:schemeClr val="tx1"/>
                </a:solidFill>
                <a:cs typeface="Arial" charset="0"/>
              </a:rPr>
              <a:t>placering, størrelse og formatering af pladsholdere til layoutets oprindelige design </a:t>
            </a:r>
            <a:endParaRPr lang="da-DK" sz="900" b="1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7474" y="3403466"/>
            <a:ext cx="337400" cy="321707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2712" y="2235234"/>
            <a:ext cx="262151" cy="256054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77015" y="5167124"/>
            <a:ext cx="612361" cy="19784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77015" y="6210861"/>
            <a:ext cx="547241" cy="197798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95179" y="3905272"/>
            <a:ext cx="359695" cy="3353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20" y="3305046"/>
            <a:ext cx="591901" cy="31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76" y="4527078"/>
            <a:ext cx="390351" cy="6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5" y="446163"/>
            <a:ext cx="4933632" cy="8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8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00" y="540000"/>
            <a:ext cx="10749600" cy="608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5194800" cy="4428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000" y="1440000"/>
            <a:ext cx="5194800" cy="4428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4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er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00" y="540000"/>
            <a:ext cx="10749600" cy="608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idx="13"/>
          </p:nvPr>
        </p:nvSpPr>
        <p:spPr>
          <a:xfrm>
            <a:off x="720000" y="1264784"/>
            <a:ext cx="519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720000" y="2205080"/>
            <a:ext cx="5194800" cy="36629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276000" y="1264784"/>
            <a:ext cx="519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6276000" y="2205080"/>
            <a:ext cx="5194800" cy="36629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32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00" y="540000"/>
            <a:ext cx="10749600" cy="608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5194800" cy="4428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6276000" y="1440000"/>
            <a:ext cx="5194800" cy="442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25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200" y="540000"/>
            <a:ext cx="10749600" cy="608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720000" y="1440000"/>
            <a:ext cx="3348000" cy="1944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924000"/>
            <a:ext cx="3348000" cy="1944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180000" indent="-180000">
              <a:defRPr sz="1600"/>
            </a:lvl2pPr>
            <a:lvl3pPr marL="180000" indent="-180000">
              <a:defRPr sz="1600"/>
            </a:lvl3pPr>
            <a:lvl4pPr marL="180000" indent="-180000">
              <a:defRPr sz="1600"/>
            </a:lvl4pPr>
            <a:lvl5pPr marL="180000" indent="-180000">
              <a:defRPr sz="1600"/>
            </a:lvl5pPr>
          </a:lstStyle>
          <a:p>
            <a:pPr lvl="0"/>
            <a:r>
              <a:rPr lang="da-DK" dirty="0"/>
              <a:t>Klik og tilføj tekst – </a:t>
            </a:r>
            <a:r>
              <a:rPr lang="da-DK" dirty="0" err="1"/>
              <a:t>Enter</a:t>
            </a:r>
            <a:r>
              <a:rPr lang="da-DK" dirty="0"/>
              <a:t> TAB for at få </a:t>
            </a:r>
            <a:r>
              <a:rPr lang="da-DK" dirty="0" err="1"/>
              <a:t>bullet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>
            <a:off x="4421400" y="1440000"/>
            <a:ext cx="3348000" cy="1944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4421400" y="3924000"/>
            <a:ext cx="3348000" cy="1944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180000" indent="-180000">
              <a:defRPr sz="1600"/>
            </a:lvl2pPr>
            <a:lvl3pPr marL="180000" indent="-180000">
              <a:defRPr sz="1600"/>
            </a:lvl3pPr>
            <a:lvl4pPr marL="180000" indent="-180000">
              <a:defRPr sz="1600"/>
            </a:lvl4pPr>
            <a:lvl5pPr marL="180000" indent="-180000">
              <a:defRPr sz="1600"/>
            </a:lvl5pPr>
          </a:lstStyle>
          <a:p>
            <a:pPr lvl="0"/>
            <a:r>
              <a:rPr lang="da-DK" dirty="0"/>
              <a:t>Klik og tilføj tekst – </a:t>
            </a:r>
            <a:r>
              <a:rPr lang="da-DK" dirty="0" err="1"/>
              <a:t>Enter</a:t>
            </a:r>
            <a:r>
              <a:rPr lang="da-DK" dirty="0"/>
              <a:t> TAB for at få </a:t>
            </a:r>
            <a:r>
              <a:rPr lang="da-DK" dirty="0" err="1"/>
              <a:t>bullet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8122800" y="1440000"/>
            <a:ext cx="3348000" cy="1944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5" name="Pladsholder til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8122800" y="3924000"/>
            <a:ext cx="3348000" cy="1944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180000" indent="-180000">
              <a:defRPr sz="1600"/>
            </a:lvl2pPr>
            <a:lvl3pPr marL="180000" indent="-180000">
              <a:defRPr sz="1600"/>
            </a:lvl3pPr>
            <a:lvl4pPr marL="180000" indent="-180000">
              <a:defRPr sz="1600"/>
            </a:lvl4pPr>
            <a:lvl5pPr marL="180000" indent="-180000">
              <a:defRPr sz="1600"/>
            </a:lvl5pPr>
          </a:lstStyle>
          <a:p>
            <a:pPr lvl="0"/>
            <a:r>
              <a:rPr lang="da-DK" dirty="0"/>
              <a:t>Klik og tilføj tekst – </a:t>
            </a:r>
            <a:r>
              <a:rPr lang="da-DK" dirty="0" err="1"/>
              <a:t>Enter</a:t>
            </a:r>
            <a:r>
              <a:rPr lang="da-DK" dirty="0"/>
              <a:t> TAB for at få </a:t>
            </a:r>
            <a:r>
              <a:rPr lang="da-DK" dirty="0" err="1"/>
              <a:t>bullet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59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200" y="540000"/>
            <a:ext cx="10749600" cy="608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20000" y="1440000"/>
            <a:ext cx="10749600" cy="4432163"/>
          </a:xfrm>
        </p:spPr>
        <p:txBody>
          <a:bodyPr numCol="3" spcCol="360000"/>
          <a:lstStyle>
            <a:lvl1pPr marL="180000" indent="-180000">
              <a:defRPr sz="1600"/>
            </a:lvl1pPr>
            <a:lvl2pPr marL="180000" indent="-180000">
              <a:defRPr sz="1600"/>
            </a:lvl2pPr>
            <a:lvl3pPr marL="180000" indent="-180000">
              <a:defRPr sz="1600"/>
            </a:lvl3pPr>
            <a:lvl4pPr marL="180000" indent="-180000">
              <a:defRPr sz="1600"/>
            </a:lvl4pPr>
            <a:lvl5pPr marL="180000" indent="-180000"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58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1200" y="540000"/>
            <a:ext cx="10749600" cy="608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200" y="1440000"/>
            <a:ext cx="107496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 24</a:t>
            </a:r>
          </a:p>
          <a:p>
            <a:pPr lvl="1"/>
            <a:r>
              <a:rPr lang="da-DK" dirty="0"/>
              <a:t>Andet niveau 20</a:t>
            </a:r>
          </a:p>
          <a:p>
            <a:pPr lvl="2"/>
            <a:r>
              <a:rPr lang="da-DK" dirty="0"/>
              <a:t>Tredje niveau 18</a:t>
            </a:r>
          </a:p>
          <a:p>
            <a:pPr lvl="3"/>
            <a:r>
              <a:rPr lang="da-DK" dirty="0"/>
              <a:t>Fjerde niveau 20</a:t>
            </a:r>
          </a:p>
          <a:p>
            <a:pPr lvl="4"/>
            <a:r>
              <a:rPr lang="da-DK" dirty="0"/>
              <a:t>Femte niveau 18</a:t>
            </a:r>
          </a:p>
          <a:p>
            <a:pPr lvl="5"/>
            <a:r>
              <a:rPr lang="da-DK" dirty="0"/>
              <a:t>Sjette niveau 16</a:t>
            </a:r>
          </a:p>
          <a:p>
            <a:pPr lvl="6"/>
            <a:r>
              <a:rPr lang="da-DK" dirty="0"/>
              <a:t>Syvende niveau 18</a:t>
            </a:r>
          </a:p>
          <a:p>
            <a:pPr lvl="7"/>
            <a:r>
              <a:rPr lang="da-DK" dirty="0"/>
              <a:t>Ottende niveau 16</a:t>
            </a:r>
          </a:p>
          <a:p>
            <a:pPr lvl="8"/>
            <a:r>
              <a:rPr lang="da-DK" dirty="0"/>
              <a:t>Niende niveau 14</a:t>
            </a:r>
            <a:endParaRPr lang="en-GB" dirty="0"/>
          </a:p>
        </p:txBody>
      </p:sp>
      <p:sp>
        <p:nvSpPr>
          <p:cNvPr id="9" name="Line 102"/>
          <p:cNvSpPr>
            <a:spLocks noChangeShapeType="1"/>
          </p:cNvSpPr>
          <p:nvPr/>
        </p:nvSpPr>
        <p:spPr bwMode="auto">
          <a:xfrm>
            <a:off x="361200" y="6097412"/>
            <a:ext cx="11469600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898" tIns="60948" rIns="121898" bIns="60948" anchor="ctr"/>
          <a:lstStyle/>
          <a:p>
            <a:endParaRPr lang="da-DK">
              <a:ln w="3175">
                <a:solidFill>
                  <a:schemeClr val="tx1"/>
                </a:solidFill>
              </a:ln>
            </a:endParaRPr>
          </a:p>
        </p:txBody>
      </p:sp>
      <p:pic>
        <p:nvPicPr>
          <p:cNvPr id="11" name="Billede logo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939" y="6287631"/>
            <a:ext cx="1810796" cy="2439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2800" y="6267600"/>
            <a:ext cx="1015200" cy="381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70" r:id="rId4"/>
    <p:sldLayoutId id="2147483665" r:id="rId5"/>
    <p:sldLayoutId id="2147483666" r:id="rId6"/>
    <p:sldLayoutId id="2147483669" r:id="rId7"/>
    <p:sldLayoutId id="2147483654" r:id="rId8"/>
    <p:sldLayoutId id="2147483655" r:id="rId9"/>
    <p:sldLayoutId id="214748366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CF470B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216000" indent="-216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432000" indent="-216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648000" indent="-216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8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17BD118-CFDF-7B59-1278-CB8453C6C9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billede 4" descr="Indsejlingen til Nakskov Fjord med vingeskib">
            <a:extLst>
              <a:ext uri="{FF2B5EF4-FFF2-40B4-BE49-F238E27FC236}">
                <a16:creationId xmlns:a16="http://schemas.microsoft.com/office/drawing/2014/main" id="{718AD785-E3B5-85AD-0D25-F01F2FC0B3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7" b="24317"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BC2455-65B6-240C-6FCE-A8A0DE5704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Velkommen – og en kort status</a:t>
            </a:r>
            <a:br>
              <a:rPr lang="da-DK" dirty="0"/>
            </a:br>
            <a:r>
              <a:rPr lang="da-DK" dirty="0"/>
              <a:t>v. Henrik Madsen</a:t>
            </a:r>
          </a:p>
        </p:txBody>
      </p:sp>
    </p:spTree>
    <p:extLst>
      <p:ext uri="{BB962C8B-B14F-4D97-AF65-F5344CB8AC3E}">
        <p14:creationId xmlns:p14="http://schemas.microsoft.com/office/powerpoint/2010/main" val="418099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9A8FB-2AA0-E9E3-2F49-837D89D3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Axeltorv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2936E8-C4B3-1403-1CCC-4B57412481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Omdannelsen er nu afsluttet</a:t>
            </a:r>
          </a:p>
          <a:p>
            <a:r>
              <a:rPr lang="da-DK" dirty="0"/>
              <a:t>Belægning, trafikomlægning, belysning, restaurering af statue</a:t>
            </a:r>
          </a:p>
          <a:p>
            <a:r>
              <a:rPr lang="da-DK" dirty="0"/>
              <a:t>Formål: Ophold og aktiviteter</a:t>
            </a:r>
          </a:p>
          <a:p>
            <a:r>
              <a:rPr lang="da-DK" dirty="0"/>
              <a:t>Nye spisesteder og færre tomme lokaler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CB4493-E3EA-D500-9510-8D33C270BB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ladsholder til indhold 5" descr="Hr. Skæg optræder på Axeltorv i august 2023">
            <a:extLst>
              <a:ext uri="{FF2B5EF4-FFF2-40B4-BE49-F238E27FC236}">
                <a16:creationId xmlns:a16="http://schemas.microsoft.com/office/drawing/2014/main" id="{679AFD24-B59C-9740-29D5-3580D5A59E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5388" y="1708972"/>
            <a:ext cx="5195887" cy="3889318"/>
          </a:xfrm>
        </p:spPr>
      </p:pic>
    </p:spTree>
    <p:extLst>
      <p:ext uri="{BB962C8B-B14F-4D97-AF65-F5344CB8AC3E}">
        <p14:creationId xmlns:p14="http://schemas.microsoft.com/office/powerpoint/2010/main" val="218091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16CC0-3E65-B024-D91B-09CA8D9D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Bymidtefonden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F57A88-FA78-7081-6E33-10FD0AFCCC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Alle midler er nu disponeret</a:t>
            </a:r>
          </a:p>
          <a:p>
            <a:r>
              <a:rPr lang="da-DK" dirty="0"/>
              <a:t>Ikke alle projekter er gennemført endnu = mere forskønnelse på vej</a:t>
            </a:r>
          </a:p>
          <a:p>
            <a:r>
              <a:rPr lang="da-DK" dirty="0"/>
              <a:t>Bygningskulturen er blevet forbedret – og vi er blevet mere opmærksomme på den</a:t>
            </a:r>
          </a:p>
          <a:p>
            <a:r>
              <a:rPr lang="da-DK" dirty="0"/>
              <a:t>Det nedslidte indtryk er væk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CA65755-D141-6E3F-8A79-0CE064FA5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Picture 2" descr="Foto: Billede af ejendom i Vejlegade, som er blevet istandsat med støtte fra Bymidtefonden, Gult hus med grøn dør og vinduer">
            <a:extLst>
              <a:ext uri="{FF2B5EF4-FFF2-40B4-BE49-F238E27FC236}">
                <a16:creationId xmlns:a16="http://schemas.microsoft.com/office/drawing/2014/main" id="{29203CC3-1CFD-333D-87B1-A0D7EFD1CC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1705174"/>
            <a:ext cx="5195887" cy="389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77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8CEC1-72E5-CA23-7558-2CC91783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Havnebygningen og Honnørkaj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20CB3A-3080-2C1D-117C-E806A7C836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Konkurrenceprogram omarbejdes til udbudsprojekt</a:t>
            </a:r>
          </a:p>
          <a:p>
            <a:r>
              <a:rPr lang="da-DK" dirty="0"/>
              <a:t>Dialog med kommende brugere om funktion og indretning</a:t>
            </a:r>
          </a:p>
          <a:p>
            <a:r>
              <a:rPr lang="da-DK" dirty="0"/>
              <a:t>Aftale om kommende drift med Museum Lolland-Falster</a:t>
            </a:r>
          </a:p>
          <a:p>
            <a:r>
              <a:rPr lang="da-DK" dirty="0"/>
              <a:t>Rådgiverteam (Erik Brandt Dam og Strunge Jensen)</a:t>
            </a:r>
          </a:p>
        </p:txBody>
      </p:sp>
      <p:pic>
        <p:nvPicPr>
          <p:cNvPr id="7" name="Pladsholder til indhold 6" descr="Toldboden, Havnebygningen og Honnørkaj set fra vandet">
            <a:extLst>
              <a:ext uri="{FF2B5EF4-FFF2-40B4-BE49-F238E27FC236}">
                <a16:creationId xmlns:a16="http://schemas.microsoft.com/office/drawing/2014/main" id="{B1D19390-EB59-8231-6DCC-27248524632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63" y="1439863"/>
            <a:ext cx="3611736" cy="4427537"/>
          </a:xfr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E6A0A94-6D31-9464-56EE-23246308F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24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A4EBA-C517-705F-5B95-354C3771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Eventpuljen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358DF9-6457-C2FE-265A-B0CA0B745E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Strategiske events: Større events, der sætter spot på nedslagspunkterne</a:t>
            </a:r>
          </a:p>
          <a:p>
            <a:pPr lvl="1"/>
            <a:r>
              <a:rPr lang="da-DK" dirty="0"/>
              <a:t>Næste ansøgningsfrist 1. marts</a:t>
            </a:r>
          </a:p>
          <a:p>
            <a:r>
              <a:rPr lang="da-DK" dirty="0"/>
              <a:t>Nye initiativer: Puljen til stort og småt</a:t>
            </a:r>
          </a:p>
          <a:p>
            <a:pPr lvl="1"/>
            <a:r>
              <a:rPr lang="da-DK" dirty="0"/>
              <a:t>Næste ansøgningsfrist 1. februar</a:t>
            </a:r>
          </a:p>
          <a:p>
            <a:r>
              <a:rPr lang="da-DK" dirty="0"/>
              <a:t>Formål: Skub til </a:t>
            </a:r>
            <a:r>
              <a:rPr lang="da-DK" u="sng" dirty="0"/>
              <a:t>opfattelsen</a:t>
            </a:r>
            <a:r>
              <a:rPr lang="da-DK" dirty="0"/>
              <a:t> af byen, skab en </a:t>
            </a:r>
            <a:r>
              <a:rPr lang="da-DK" u="sng" dirty="0"/>
              <a:t>eventkultur</a:t>
            </a:r>
            <a:r>
              <a:rPr lang="da-DK" dirty="0"/>
              <a:t>, brug byen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FA5661A-3D58-B65B-A0C0-0E22732CC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26" name="Picture 2" descr="Foto: Mange mennesker er samlet på Havnen i forbindelse med skoleskibenes besøg">
            <a:extLst>
              <a:ext uri="{FF2B5EF4-FFF2-40B4-BE49-F238E27FC236}">
                <a16:creationId xmlns:a16="http://schemas.microsoft.com/office/drawing/2014/main" id="{4204F2AF-40D0-5DBD-7300-78B1461018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1705174"/>
            <a:ext cx="5195887" cy="389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3373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2e786fb6-fc04-4827-828d-d475b1c06eaf"/>
</p:tagLst>
</file>

<file path=ppt/theme/theme1.xml><?xml version="1.0" encoding="utf-8"?>
<a:theme xmlns:a="http://schemas.openxmlformats.org/drawingml/2006/main" name="Lollandkommune PowerPoint skabelon">
  <a:themeElements>
    <a:clrScheme name="Lollandkommune">
      <a:dk1>
        <a:srgbClr val="000000"/>
      </a:dk1>
      <a:lt1>
        <a:srgbClr val="FFFFFF"/>
      </a:lt1>
      <a:dk2>
        <a:srgbClr val="1A1A1A"/>
      </a:dk2>
      <a:lt2>
        <a:srgbClr val="F2F2F2"/>
      </a:lt2>
      <a:accent1>
        <a:srgbClr val="003478"/>
      </a:accent1>
      <a:accent2>
        <a:srgbClr val="58A618"/>
      </a:accent2>
      <a:accent3>
        <a:srgbClr val="8FCAE7"/>
      </a:accent3>
      <a:accent4>
        <a:srgbClr val="BED600"/>
      </a:accent4>
      <a:accent5>
        <a:srgbClr val="009BBB"/>
      </a:accent5>
      <a:accent6>
        <a:srgbClr val="827C34"/>
      </a:accent6>
      <a:hlink>
        <a:srgbClr val="58A618"/>
      </a:hlink>
      <a:folHlink>
        <a:srgbClr val="58A618"/>
      </a:folHlink>
    </a:clrScheme>
    <a:fontScheme name="Lollandkommu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akskov 2030_PowerPoint_rød.potx" id="{7891FCD1-C324-4AA8-91BD-9FCAAD96061E}" vid="{4F9A3B51-6DD9-4BF3-8513-CC47090EF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9D50597ED2D14D8D3727A2C1E1DABF" ma:contentTypeVersion="9" ma:contentTypeDescription="Opret et nyt dokument." ma:contentTypeScope="" ma:versionID="c9032e536a510c8e804f735b2eba0e1a">
  <xsd:schema xmlns:xsd="http://www.w3.org/2001/XMLSchema" xmlns:xs="http://www.w3.org/2001/XMLSchema" xmlns:p="http://schemas.microsoft.com/office/2006/metadata/properties" xmlns:ns2="09702f45-97e3-4e43-911c-561369365469" targetNamespace="http://schemas.microsoft.com/office/2006/metadata/properties" ma:root="true" ma:fieldsID="0780fe4d8e5c0e6592b92874e4743292" ns2:_="">
    <xsd:import namespace="09702f45-97e3-4e43-911c-5613693654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Tidligere_Journaliseret_SBSYSJournalisering" minOccurs="0"/>
                <xsd:element ref="ns2:Seneste_Journalisering_SBSYSJournalisering" minOccurs="0"/>
                <xsd:element ref="ns2:KLIK_IKKE_JournaliseredeSager_SBSYSJournalisering" minOccurs="0"/>
                <xsd:element ref="ns2:KLIK_IKKE_JournaliseringsTidspunkter_SBSYSJournalisering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02f45-97e3-4e43-911c-561369365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idligere_Journaliseret_SBSYSJournalisering" ma:index="12" nillable="true" ma:displayName="Tidligere_Journaliseret_SBSYSJournalisering" ma:description="Boolsk værdi om filen tidligere er blevet journaliseret" ma:hidden="true" ma:internalName="Tidligere_Journaliseret_SBSYSJournalisering" ma:readOnly="false">
      <xsd:simpleType>
        <xsd:restriction base="dms:Boolean"/>
      </xsd:simpleType>
    </xsd:element>
    <xsd:element name="Seneste_Journalisering_SBSYSJournalisering" ma:index="13" nillable="true" ma:displayName="Seneste_Journalisering_SBSYSJournalisering" ma:description="Dato og tidspunkt for den seneste journalisering. " ma:format="DateTime" ma:hidden="true" ma:internalName="Seneste_Journalisering_SBSYSJournalisering" ma:readOnly="false">
      <xsd:simpleType>
        <xsd:restriction base="dms:DateTime"/>
      </xsd:simpleType>
    </xsd:element>
    <xsd:element name="KLIK_IKKE_JournaliseredeSager_SBSYSJournalisering" ma:index="14" nillable="true" ma:displayName="KLIK_IKKE_JournaliseredeSager_SBSYSJournalisering" ma:description="Liste med sagsnumre for journalisering" ma:hidden="true" ma:internalName="KLIK_IKKE_JournaliseredeSager_SBSYSJournalisering" ma:readOnly="false">
      <xsd:simpleType>
        <xsd:restriction base="dms:Note"/>
      </xsd:simpleType>
    </xsd:element>
    <xsd:element name="KLIK_IKKE_JournaliseringsTidspunkter_SBSYSJournalisering" ma:index="15" nillable="true" ma:displayName="KLIK_IKKE_JournaliseringsTidspunkter_SBSYSJournalisering" ma:description="Liste med tidspunbter for journalisering" ma:hidden="true" ma:internalName="KLIK_IKKE_JournaliseringsTidspunkter_SBSYSJournalisering" ma:readOnly="fals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LIK_IKKE_JournaliseredeSager_SBSYSJournalisering xmlns="09702f45-97e3-4e43-911c-561369365469" xsi:nil="true"/>
    <Seneste_Journalisering_SBSYSJournalisering xmlns="09702f45-97e3-4e43-911c-561369365469" xsi:nil="true"/>
    <KLIK_IKKE_JournaliseringsTidspunkter_SBSYSJournalisering xmlns="09702f45-97e3-4e43-911c-561369365469" xsi:nil="true"/>
    <Tidligere_Journaliseret_SBSYSJournalisering xmlns="09702f45-97e3-4e43-911c-561369365469" xsi:nil="true"/>
  </documentManagement>
</p:properties>
</file>

<file path=customXml/itemProps1.xml><?xml version="1.0" encoding="utf-8"?>
<ds:datastoreItem xmlns:ds="http://schemas.openxmlformats.org/officeDocument/2006/customXml" ds:itemID="{68B7B6C0-D106-4B0A-9443-EB17E6C7C1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02f45-97e3-4e43-911c-561369365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D73114-4480-4411-9E58-96837D9B4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E563DC-37D5-42D7-B771-EAE0A74749AC}">
  <ds:schemaRefs>
    <ds:schemaRef ds:uri="http://schemas.microsoft.com/office/2006/metadata/properties"/>
    <ds:schemaRef ds:uri="http://schemas.microsoft.com/office/infopath/2007/PartnerControls"/>
    <ds:schemaRef ds:uri="09702f45-97e3-4e43-911c-5613693654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Nakskov 2030_PowerPoint_rød</Template>
  <TotalTime>40</TotalTime>
  <Words>151</Words>
  <Application>Microsoft Office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8" baseType="lpstr">
      <vt:lpstr>Arial</vt:lpstr>
      <vt:lpstr>Verdana</vt:lpstr>
      <vt:lpstr>Lollandkommune PowerPoint skabelon</vt:lpstr>
      <vt:lpstr>Velkommen – og en kort status v. Henrik Madsen</vt:lpstr>
      <vt:lpstr>Axeltorv</vt:lpstr>
      <vt:lpstr>Bymidtefonden</vt:lpstr>
      <vt:lpstr>Havnebygningen og Honnørkaj</vt:lpstr>
      <vt:lpstr>Eventpuljen</vt:lpstr>
    </vt:vector>
  </TitlesOfParts>
  <Manager/>
  <Company>Lolland Kommune - Default Office365 Client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– og en kort status v. Henrik Madsen</dc:title>
  <dc:creator>Henrik Madsen</dc:creator>
  <cp:lastModifiedBy>Henrik Madsen</cp:lastModifiedBy>
  <cp:revision>1</cp:revision>
  <dcterms:created xsi:type="dcterms:W3CDTF">2024-01-10T12:13:09Z</dcterms:created>
  <dcterms:modified xsi:type="dcterms:W3CDTF">2024-01-11T11:04:35Z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ContentTypeId">
    <vt:lpwstr>0x010100FD9D50597ED2D14D8D3727A2C1E1DABF</vt:lpwstr>
  </property>
  <property fmtid="{D5CDD505-2E9C-101B-9397-08002B2CF9AE}" pid="4" name="CloudStatistics_StoryID">
    <vt:lpwstr>f06b0ee2-b796-4d65-b716-c1b0af11b900</vt:lpwstr>
  </property>
</Properties>
</file>